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230423" y="1527553"/>
            <a:ext cx="7827152" cy="124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1" i="0">
                <a:solidFill>
                  <a:srgbClr val="78791C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C3781B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1" i="0">
                <a:solidFill>
                  <a:srgbClr val="78791C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C3781B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F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1" i="0">
                <a:solidFill>
                  <a:srgbClr val="78791C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3227765" y="4083287"/>
            <a:ext cx="5109845" cy="6254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FFFFF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62563" y="4130468"/>
            <a:ext cx="7128509" cy="53346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FFFFF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F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014209" y="0"/>
            <a:ext cx="455930" cy="379095"/>
          </a:xfrm>
          <a:custGeom>
            <a:avLst/>
            <a:gdLst/>
            <a:ahLst/>
            <a:cxnLst/>
            <a:rect l="l" t="t" r="r" b="b"/>
            <a:pathLst>
              <a:path w="455930" h="379095">
                <a:moveTo>
                  <a:pt x="330426" y="378922"/>
                </a:moveTo>
                <a:lnTo>
                  <a:pt x="371762" y="368275"/>
                </a:lnTo>
                <a:lnTo>
                  <a:pt x="408266" y="345378"/>
                </a:lnTo>
                <a:lnTo>
                  <a:pt x="436792" y="311041"/>
                </a:lnTo>
                <a:lnTo>
                  <a:pt x="453077" y="269470"/>
                </a:lnTo>
                <a:lnTo>
                  <a:pt x="455490" y="226454"/>
                </a:lnTo>
                <a:lnTo>
                  <a:pt x="444844" y="185119"/>
                </a:lnTo>
                <a:lnTo>
                  <a:pt x="421947" y="148615"/>
                </a:lnTo>
                <a:lnTo>
                  <a:pt x="387611" y="120088"/>
                </a:lnTo>
                <a:lnTo>
                  <a:pt x="366377" y="107194"/>
                </a:lnTo>
                <a:lnTo>
                  <a:pt x="344290" y="93080"/>
                </a:lnTo>
                <a:lnTo>
                  <a:pt x="321349" y="77747"/>
                </a:lnTo>
                <a:lnTo>
                  <a:pt x="297553" y="61193"/>
                </a:lnTo>
                <a:lnTo>
                  <a:pt x="250170" y="27851"/>
                </a:lnTo>
                <a:lnTo>
                  <a:pt x="231862" y="15169"/>
                </a:lnTo>
                <a:lnTo>
                  <a:pt x="217144" y="5148"/>
                </a:lnTo>
                <a:lnTo>
                  <a:pt x="205982" y="0"/>
                </a:lnTo>
                <a:lnTo>
                  <a:pt x="73152" y="0"/>
                </a:lnTo>
                <a:lnTo>
                  <a:pt x="54126" y="10429"/>
                </a:lnTo>
                <a:lnTo>
                  <a:pt x="23633" y="43032"/>
                </a:lnTo>
                <a:lnTo>
                  <a:pt x="4936" y="83568"/>
                </a:lnTo>
                <a:lnTo>
                  <a:pt x="0" y="126374"/>
                </a:lnTo>
                <a:lnTo>
                  <a:pt x="8200" y="168264"/>
                </a:lnTo>
                <a:lnTo>
                  <a:pt x="28914" y="206049"/>
                </a:lnTo>
                <a:lnTo>
                  <a:pt x="61516" y="236543"/>
                </a:lnTo>
                <a:lnTo>
                  <a:pt x="74824" y="245610"/>
                </a:lnTo>
                <a:lnTo>
                  <a:pt x="91729" y="257330"/>
                </a:lnTo>
                <a:lnTo>
                  <a:pt x="136329" y="288725"/>
                </a:lnTo>
                <a:lnTo>
                  <a:pt x="192669" y="327122"/>
                </a:lnTo>
                <a:lnTo>
                  <a:pt x="245838" y="360223"/>
                </a:lnTo>
                <a:lnTo>
                  <a:pt x="287403" y="376508"/>
                </a:lnTo>
                <a:lnTo>
                  <a:pt x="330426" y="378922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644575" y="112216"/>
            <a:ext cx="320675" cy="330200"/>
          </a:xfrm>
          <a:custGeom>
            <a:avLst/>
            <a:gdLst/>
            <a:ahLst/>
            <a:cxnLst/>
            <a:rect l="l" t="t" r="r" b="b"/>
            <a:pathLst>
              <a:path w="320675" h="330200">
                <a:moveTo>
                  <a:pt x="227012" y="321980"/>
                </a:moveTo>
                <a:lnTo>
                  <a:pt x="266250" y="300692"/>
                </a:lnTo>
                <a:lnTo>
                  <a:pt x="296806" y="268147"/>
                </a:lnTo>
                <a:lnTo>
                  <a:pt x="315024" y="229097"/>
                </a:lnTo>
                <a:lnTo>
                  <a:pt x="320490" y="186764"/>
                </a:lnTo>
                <a:lnTo>
                  <a:pt x="312786" y="144368"/>
                </a:lnTo>
                <a:lnTo>
                  <a:pt x="291498" y="105130"/>
                </a:lnTo>
                <a:lnTo>
                  <a:pt x="257268" y="62800"/>
                </a:lnTo>
                <a:lnTo>
                  <a:pt x="210309" y="19134"/>
                </a:lnTo>
                <a:lnTo>
                  <a:pt x="170309" y="3109"/>
                </a:lnTo>
                <a:lnTo>
                  <a:pt x="127738" y="0"/>
                </a:lnTo>
                <a:lnTo>
                  <a:pt x="85834" y="10042"/>
                </a:lnTo>
                <a:lnTo>
                  <a:pt x="47837" y="33473"/>
                </a:lnTo>
                <a:lnTo>
                  <a:pt x="19134" y="67662"/>
                </a:lnTo>
                <a:lnTo>
                  <a:pt x="3109" y="107661"/>
                </a:lnTo>
                <a:lnTo>
                  <a:pt x="0" y="150233"/>
                </a:lnTo>
                <a:lnTo>
                  <a:pt x="10042" y="192137"/>
                </a:lnTo>
                <a:lnTo>
                  <a:pt x="33473" y="230134"/>
                </a:lnTo>
                <a:lnTo>
                  <a:pt x="43735" y="242152"/>
                </a:lnTo>
                <a:lnTo>
                  <a:pt x="53358" y="253710"/>
                </a:lnTo>
                <a:lnTo>
                  <a:pt x="62342" y="264807"/>
                </a:lnTo>
                <a:lnTo>
                  <a:pt x="70688" y="275445"/>
                </a:lnTo>
                <a:lnTo>
                  <a:pt x="103233" y="305999"/>
                </a:lnTo>
                <a:lnTo>
                  <a:pt x="142283" y="324217"/>
                </a:lnTo>
                <a:lnTo>
                  <a:pt x="184616" y="329683"/>
                </a:lnTo>
                <a:lnTo>
                  <a:pt x="227012" y="32198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944882" y="524720"/>
            <a:ext cx="374015" cy="392430"/>
          </a:xfrm>
          <a:custGeom>
            <a:avLst/>
            <a:gdLst/>
            <a:ahLst/>
            <a:cxnLst/>
            <a:rect l="l" t="t" r="r" b="b"/>
            <a:pathLst>
              <a:path w="374015" h="392430">
                <a:moveTo>
                  <a:pt x="249776" y="392163"/>
                </a:moveTo>
                <a:lnTo>
                  <a:pt x="291413" y="381066"/>
                </a:lnTo>
                <a:lnTo>
                  <a:pt x="328806" y="356684"/>
                </a:lnTo>
                <a:lnTo>
                  <a:pt x="356638" y="321782"/>
                </a:lnTo>
                <a:lnTo>
                  <a:pt x="371648" y="281390"/>
                </a:lnTo>
                <a:lnTo>
                  <a:pt x="373683" y="238754"/>
                </a:lnTo>
                <a:lnTo>
                  <a:pt x="362586" y="197116"/>
                </a:lnTo>
                <a:lnTo>
                  <a:pt x="338204" y="159722"/>
                </a:lnTo>
                <a:lnTo>
                  <a:pt x="325953" y="146091"/>
                </a:lnTo>
                <a:lnTo>
                  <a:pt x="313887" y="132361"/>
                </a:lnTo>
                <a:lnTo>
                  <a:pt x="278926" y="90784"/>
                </a:lnTo>
                <a:lnTo>
                  <a:pt x="249801" y="54240"/>
                </a:lnTo>
                <a:lnTo>
                  <a:pt x="217256" y="23684"/>
                </a:lnTo>
                <a:lnTo>
                  <a:pt x="178206" y="5465"/>
                </a:lnTo>
                <a:lnTo>
                  <a:pt x="135873" y="0"/>
                </a:lnTo>
                <a:lnTo>
                  <a:pt x="93477" y="7702"/>
                </a:lnTo>
                <a:lnTo>
                  <a:pt x="54238" y="28990"/>
                </a:lnTo>
                <a:lnTo>
                  <a:pt x="23683" y="61535"/>
                </a:lnTo>
                <a:lnTo>
                  <a:pt x="5465" y="100585"/>
                </a:lnTo>
                <a:lnTo>
                  <a:pt x="0" y="142918"/>
                </a:lnTo>
                <a:lnTo>
                  <a:pt x="7703" y="185315"/>
                </a:lnTo>
                <a:lnTo>
                  <a:pt x="28990" y="224553"/>
                </a:lnTo>
                <a:lnTo>
                  <a:pt x="62752" y="266945"/>
                </a:lnTo>
                <a:lnTo>
                  <a:pt x="89432" y="299020"/>
                </a:lnTo>
                <a:lnTo>
                  <a:pt x="117494" y="331320"/>
                </a:lnTo>
                <a:lnTo>
                  <a:pt x="166748" y="375118"/>
                </a:lnTo>
                <a:lnTo>
                  <a:pt x="207139" y="390128"/>
                </a:lnTo>
                <a:lnTo>
                  <a:pt x="249776" y="392163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351937" y="417244"/>
            <a:ext cx="521334" cy="521970"/>
          </a:xfrm>
          <a:custGeom>
            <a:avLst/>
            <a:gdLst/>
            <a:ahLst/>
            <a:cxnLst/>
            <a:rect l="l" t="t" r="r" b="b"/>
            <a:pathLst>
              <a:path w="521334" h="521969">
                <a:moveTo>
                  <a:pt x="407477" y="520862"/>
                </a:moveTo>
                <a:lnTo>
                  <a:pt x="448232" y="506870"/>
                </a:lnTo>
                <a:lnTo>
                  <a:pt x="483822" y="479922"/>
                </a:lnTo>
                <a:lnTo>
                  <a:pt x="509134" y="443152"/>
                </a:lnTo>
                <a:lnTo>
                  <a:pt x="521271" y="401806"/>
                </a:lnTo>
                <a:lnTo>
                  <a:pt x="520306" y="359132"/>
                </a:lnTo>
                <a:lnTo>
                  <a:pt x="506314" y="318377"/>
                </a:lnTo>
                <a:lnTo>
                  <a:pt x="479367" y="282787"/>
                </a:lnTo>
                <a:lnTo>
                  <a:pt x="431829" y="237353"/>
                </a:lnTo>
                <a:lnTo>
                  <a:pt x="408136" y="214523"/>
                </a:lnTo>
                <a:lnTo>
                  <a:pt x="357161" y="164341"/>
                </a:lnTo>
                <a:lnTo>
                  <a:pt x="329879" y="136988"/>
                </a:lnTo>
                <a:lnTo>
                  <a:pt x="280609" y="86487"/>
                </a:lnTo>
                <a:lnTo>
                  <a:pt x="242265" y="45343"/>
                </a:lnTo>
                <a:lnTo>
                  <a:pt x="207473" y="17373"/>
                </a:lnTo>
                <a:lnTo>
                  <a:pt x="167141" y="2203"/>
                </a:lnTo>
                <a:lnTo>
                  <a:pt x="124514" y="0"/>
                </a:lnTo>
                <a:lnTo>
                  <a:pt x="82833" y="10931"/>
                </a:lnTo>
                <a:lnTo>
                  <a:pt x="45343" y="35165"/>
                </a:lnTo>
                <a:lnTo>
                  <a:pt x="17373" y="69957"/>
                </a:lnTo>
                <a:lnTo>
                  <a:pt x="2203" y="110288"/>
                </a:lnTo>
                <a:lnTo>
                  <a:pt x="0" y="152916"/>
                </a:lnTo>
                <a:lnTo>
                  <a:pt x="10931" y="194597"/>
                </a:lnTo>
                <a:lnTo>
                  <a:pt x="35164" y="232087"/>
                </a:lnTo>
                <a:lnTo>
                  <a:pt x="78011" y="278106"/>
                </a:lnTo>
                <a:lnTo>
                  <a:pt x="131895" y="333370"/>
                </a:lnTo>
                <a:lnTo>
                  <a:pt x="160489" y="362037"/>
                </a:lnTo>
                <a:lnTo>
                  <a:pt x="187896" y="389188"/>
                </a:lnTo>
                <a:lnTo>
                  <a:pt x="239149" y="438942"/>
                </a:lnTo>
                <a:lnTo>
                  <a:pt x="286686" y="484377"/>
                </a:lnTo>
                <a:lnTo>
                  <a:pt x="323457" y="509689"/>
                </a:lnTo>
                <a:lnTo>
                  <a:pt x="364803" y="521826"/>
                </a:lnTo>
                <a:lnTo>
                  <a:pt x="407477" y="520862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62863" y="0"/>
            <a:ext cx="282575" cy="97155"/>
          </a:xfrm>
          <a:custGeom>
            <a:avLst/>
            <a:gdLst/>
            <a:ahLst/>
            <a:cxnLst/>
            <a:rect l="l" t="t" r="r" b="b"/>
            <a:pathLst>
              <a:path w="282575" h="97155">
                <a:moveTo>
                  <a:pt x="166580" y="96557"/>
                </a:moveTo>
                <a:lnTo>
                  <a:pt x="208150" y="85210"/>
                </a:lnTo>
                <a:lnTo>
                  <a:pt x="245396" y="60603"/>
                </a:lnTo>
                <a:lnTo>
                  <a:pt x="273016" y="25533"/>
                </a:lnTo>
                <a:lnTo>
                  <a:pt x="282330" y="0"/>
                </a:lnTo>
                <a:lnTo>
                  <a:pt x="0" y="0"/>
                </a:lnTo>
                <a:lnTo>
                  <a:pt x="16622" y="17870"/>
                </a:lnTo>
                <a:lnTo>
                  <a:pt x="48381" y="52393"/>
                </a:lnTo>
                <a:lnTo>
                  <a:pt x="83451" y="80014"/>
                </a:lnTo>
                <a:lnTo>
                  <a:pt x="123932" y="94780"/>
                </a:lnTo>
                <a:lnTo>
                  <a:pt x="166580" y="96557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0" y="378427"/>
            <a:ext cx="246379" cy="424180"/>
          </a:xfrm>
          <a:custGeom>
            <a:avLst/>
            <a:gdLst/>
            <a:ahLst/>
            <a:cxnLst/>
            <a:rect l="l" t="t" r="r" b="b"/>
            <a:pathLst>
              <a:path w="246379" h="424180">
                <a:moveTo>
                  <a:pt x="129124" y="423839"/>
                </a:moveTo>
                <a:lnTo>
                  <a:pt x="170238" y="410938"/>
                </a:lnTo>
                <a:lnTo>
                  <a:pt x="206533" y="384949"/>
                </a:lnTo>
                <a:lnTo>
                  <a:pt x="232816" y="348866"/>
                </a:lnTo>
                <a:lnTo>
                  <a:pt x="246051" y="307858"/>
                </a:lnTo>
                <a:lnTo>
                  <a:pt x="246224" y="265174"/>
                </a:lnTo>
                <a:lnTo>
                  <a:pt x="233323" y="224060"/>
                </a:lnTo>
                <a:lnTo>
                  <a:pt x="207334" y="187765"/>
                </a:lnTo>
                <a:lnTo>
                  <a:pt x="167636" y="149111"/>
                </a:lnTo>
                <a:lnTo>
                  <a:pt x="108228" y="93325"/>
                </a:lnTo>
                <a:lnTo>
                  <a:pt x="72665" y="60973"/>
                </a:lnTo>
                <a:lnTo>
                  <a:pt x="38732" y="31518"/>
                </a:lnTo>
                <a:lnTo>
                  <a:pt x="6429" y="4960"/>
                </a:lnTo>
                <a:lnTo>
                  <a:pt x="0" y="0"/>
                </a:lnTo>
                <a:lnTo>
                  <a:pt x="0" y="374918"/>
                </a:lnTo>
                <a:lnTo>
                  <a:pt x="9349" y="384148"/>
                </a:lnTo>
                <a:lnTo>
                  <a:pt x="45432" y="410431"/>
                </a:lnTo>
                <a:lnTo>
                  <a:pt x="86439" y="423665"/>
                </a:lnTo>
                <a:lnTo>
                  <a:pt x="129124" y="423839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298677" y="1059195"/>
            <a:ext cx="329565" cy="328295"/>
          </a:xfrm>
          <a:custGeom>
            <a:avLst/>
            <a:gdLst/>
            <a:ahLst/>
            <a:cxnLst/>
            <a:rect l="l" t="t" r="r" b="b"/>
            <a:pathLst>
              <a:path w="329565" h="328294">
                <a:moveTo>
                  <a:pt x="201435" y="327818"/>
                </a:moveTo>
                <a:lnTo>
                  <a:pt x="243339" y="317776"/>
                </a:lnTo>
                <a:lnTo>
                  <a:pt x="281336" y="294345"/>
                </a:lnTo>
                <a:lnTo>
                  <a:pt x="310039" y="260156"/>
                </a:lnTo>
                <a:lnTo>
                  <a:pt x="326064" y="220156"/>
                </a:lnTo>
                <a:lnTo>
                  <a:pt x="329174" y="177585"/>
                </a:lnTo>
                <a:lnTo>
                  <a:pt x="319131" y="135681"/>
                </a:lnTo>
                <a:lnTo>
                  <a:pt x="295701" y="97685"/>
                </a:lnTo>
                <a:lnTo>
                  <a:pt x="262726" y="62678"/>
                </a:lnTo>
                <a:lnTo>
                  <a:pt x="227228" y="31081"/>
                </a:lnTo>
                <a:lnTo>
                  <a:pt x="188551" y="8791"/>
                </a:lnTo>
                <a:lnTo>
                  <a:pt x="146367" y="0"/>
                </a:lnTo>
                <a:lnTo>
                  <a:pt x="103907" y="4374"/>
                </a:lnTo>
                <a:lnTo>
                  <a:pt x="64402" y="21582"/>
                </a:lnTo>
                <a:lnTo>
                  <a:pt x="31082" y="51290"/>
                </a:lnTo>
                <a:lnTo>
                  <a:pt x="8791" y="89967"/>
                </a:lnTo>
                <a:lnTo>
                  <a:pt x="0" y="132151"/>
                </a:lnTo>
                <a:lnTo>
                  <a:pt x="4374" y="174611"/>
                </a:lnTo>
                <a:lnTo>
                  <a:pt x="21582" y="214116"/>
                </a:lnTo>
                <a:lnTo>
                  <a:pt x="51290" y="247436"/>
                </a:lnTo>
                <a:lnTo>
                  <a:pt x="60020" y="254873"/>
                </a:lnTo>
                <a:lnTo>
                  <a:pt x="68494" y="262776"/>
                </a:lnTo>
                <a:lnTo>
                  <a:pt x="76712" y="271145"/>
                </a:lnTo>
                <a:lnTo>
                  <a:pt x="84675" y="279981"/>
                </a:lnTo>
                <a:lnTo>
                  <a:pt x="118864" y="308684"/>
                </a:lnTo>
                <a:lnTo>
                  <a:pt x="158864" y="324709"/>
                </a:lnTo>
                <a:lnTo>
                  <a:pt x="201435" y="327818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840230" y="1040508"/>
            <a:ext cx="423545" cy="426084"/>
          </a:xfrm>
          <a:custGeom>
            <a:avLst/>
            <a:gdLst/>
            <a:ahLst/>
            <a:cxnLst/>
            <a:rect l="l" t="t" r="r" b="b"/>
            <a:pathLst>
              <a:path w="423544" h="426084">
                <a:moveTo>
                  <a:pt x="298932" y="425525"/>
                </a:moveTo>
                <a:lnTo>
                  <a:pt x="340613" y="414594"/>
                </a:lnTo>
                <a:lnTo>
                  <a:pt x="378103" y="390360"/>
                </a:lnTo>
                <a:lnTo>
                  <a:pt x="406073" y="355568"/>
                </a:lnTo>
                <a:lnTo>
                  <a:pt x="421243" y="315236"/>
                </a:lnTo>
                <a:lnTo>
                  <a:pt x="423446" y="272608"/>
                </a:lnTo>
                <a:lnTo>
                  <a:pt x="412515" y="230927"/>
                </a:lnTo>
                <a:lnTo>
                  <a:pt x="388282" y="193437"/>
                </a:lnTo>
                <a:lnTo>
                  <a:pt x="357537" y="159342"/>
                </a:lnTo>
                <a:lnTo>
                  <a:pt x="326524" y="125582"/>
                </a:lnTo>
                <a:lnTo>
                  <a:pt x="299409" y="97416"/>
                </a:lnTo>
                <a:lnTo>
                  <a:pt x="268976" y="68194"/>
                </a:lnTo>
                <a:lnTo>
                  <a:pt x="230504" y="33787"/>
                </a:lnTo>
                <a:lnTo>
                  <a:pt x="192599" y="10207"/>
                </a:lnTo>
                <a:lnTo>
                  <a:pt x="150735" y="0"/>
                </a:lnTo>
                <a:lnTo>
                  <a:pt x="108152" y="2941"/>
                </a:lnTo>
                <a:lnTo>
                  <a:pt x="68089" y="18808"/>
                </a:lnTo>
                <a:lnTo>
                  <a:pt x="33788" y="47376"/>
                </a:lnTo>
                <a:lnTo>
                  <a:pt x="10207" y="85280"/>
                </a:lnTo>
                <a:lnTo>
                  <a:pt x="0" y="127144"/>
                </a:lnTo>
                <a:lnTo>
                  <a:pt x="2941" y="169727"/>
                </a:lnTo>
                <a:lnTo>
                  <a:pt x="18808" y="209790"/>
                </a:lnTo>
                <a:lnTo>
                  <a:pt x="47376" y="244092"/>
                </a:lnTo>
                <a:lnTo>
                  <a:pt x="63808" y="258565"/>
                </a:lnTo>
                <a:lnTo>
                  <a:pt x="78293" y="271674"/>
                </a:lnTo>
                <a:lnTo>
                  <a:pt x="112172" y="304813"/>
                </a:lnTo>
                <a:lnTo>
                  <a:pt x="181181" y="380181"/>
                </a:lnTo>
                <a:lnTo>
                  <a:pt x="215973" y="408151"/>
                </a:lnTo>
                <a:lnTo>
                  <a:pt x="256304" y="423321"/>
                </a:lnTo>
                <a:lnTo>
                  <a:pt x="298932" y="425525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1464106" y="0"/>
            <a:ext cx="504190" cy="833119"/>
          </a:xfrm>
          <a:custGeom>
            <a:avLst/>
            <a:gdLst/>
            <a:ahLst/>
            <a:cxnLst/>
            <a:rect l="l" t="t" r="r" b="b"/>
            <a:pathLst>
              <a:path w="504189" h="833119">
                <a:moveTo>
                  <a:pt x="405206" y="708152"/>
                </a:moveTo>
                <a:lnTo>
                  <a:pt x="403009" y="665518"/>
                </a:lnTo>
                <a:lnTo>
                  <a:pt x="387858" y="625182"/>
                </a:lnTo>
                <a:lnTo>
                  <a:pt x="359892" y="590384"/>
                </a:lnTo>
                <a:lnTo>
                  <a:pt x="308825" y="544233"/>
                </a:lnTo>
                <a:lnTo>
                  <a:pt x="295846" y="532231"/>
                </a:lnTo>
                <a:lnTo>
                  <a:pt x="285178" y="522135"/>
                </a:lnTo>
                <a:lnTo>
                  <a:pt x="276821" y="513930"/>
                </a:lnTo>
                <a:lnTo>
                  <a:pt x="236880" y="473659"/>
                </a:lnTo>
                <a:lnTo>
                  <a:pt x="200799" y="447370"/>
                </a:lnTo>
                <a:lnTo>
                  <a:pt x="159791" y="434136"/>
                </a:lnTo>
                <a:lnTo>
                  <a:pt x="117106" y="433971"/>
                </a:lnTo>
                <a:lnTo>
                  <a:pt x="75984" y="446862"/>
                </a:lnTo>
                <a:lnTo>
                  <a:pt x="39687" y="472859"/>
                </a:lnTo>
                <a:lnTo>
                  <a:pt x="13411" y="508939"/>
                </a:lnTo>
                <a:lnTo>
                  <a:pt x="177" y="549948"/>
                </a:lnTo>
                <a:lnTo>
                  <a:pt x="0" y="592632"/>
                </a:lnTo>
                <a:lnTo>
                  <a:pt x="12903" y="633742"/>
                </a:lnTo>
                <a:lnTo>
                  <a:pt x="38887" y="670039"/>
                </a:lnTo>
                <a:lnTo>
                  <a:pt x="78841" y="710311"/>
                </a:lnTo>
                <a:lnTo>
                  <a:pt x="119189" y="748677"/>
                </a:lnTo>
                <a:lnTo>
                  <a:pt x="173101" y="797445"/>
                </a:lnTo>
                <a:lnTo>
                  <a:pt x="210591" y="821690"/>
                </a:lnTo>
                <a:lnTo>
                  <a:pt x="252272" y="832637"/>
                </a:lnTo>
                <a:lnTo>
                  <a:pt x="294894" y="830440"/>
                </a:lnTo>
                <a:lnTo>
                  <a:pt x="335229" y="815276"/>
                </a:lnTo>
                <a:lnTo>
                  <a:pt x="370027" y="787311"/>
                </a:lnTo>
                <a:lnTo>
                  <a:pt x="394271" y="749833"/>
                </a:lnTo>
                <a:lnTo>
                  <a:pt x="405206" y="708152"/>
                </a:lnTo>
                <a:close/>
              </a:path>
              <a:path w="504189" h="833119">
                <a:moveTo>
                  <a:pt x="503783" y="174345"/>
                </a:moveTo>
                <a:lnTo>
                  <a:pt x="494245" y="132321"/>
                </a:lnTo>
                <a:lnTo>
                  <a:pt x="471271" y="94043"/>
                </a:lnTo>
                <a:lnTo>
                  <a:pt x="391998" y="0"/>
                </a:lnTo>
                <a:lnTo>
                  <a:pt x="50292" y="0"/>
                </a:lnTo>
                <a:lnTo>
                  <a:pt x="55854" y="23926"/>
                </a:lnTo>
                <a:lnTo>
                  <a:pt x="79019" y="62090"/>
                </a:lnTo>
                <a:lnTo>
                  <a:pt x="154012" y="150406"/>
                </a:lnTo>
                <a:lnTo>
                  <a:pt x="258064" y="273786"/>
                </a:lnTo>
                <a:lnTo>
                  <a:pt x="291909" y="302895"/>
                </a:lnTo>
                <a:lnTo>
                  <a:pt x="331711" y="319405"/>
                </a:lnTo>
                <a:lnTo>
                  <a:pt x="374243" y="323024"/>
                </a:lnTo>
                <a:lnTo>
                  <a:pt x="416267" y="313486"/>
                </a:lnTo>
                <a:lnTo>
                  <a:pt x="454545" y="290512"/>
                </a:lnTo>
                <a:lnTo>
                  <a:pt x="483654" y="256679"/>
                </a:lnTo>
                <a:lnTo>
                  <a:pt x="500164" y="216877"/>
                </a:lnTo>
                <a:lnTo>
                  <a:pt x="503783" y="174345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0" y="1541154"/>
            <a:ext cx="368300" cy="451484"/>
          </a:xfrm>
          <a:custGeom>
            <a:avLst/>
            <a:gdLst/>
            <a:ahLst/>
            <a:cxnLst/>
            <a:rect l="l" t="t" r="r" b="b"/>
            <a:pathLst>
              <a:path w="368300" h="451485">
                <a:moveTo>
                  <a:pt x="275541" y="442864"/>
                </a:moveTo>
                <a:lnTo>
                  <a:pt x="314607" y="421261"/>
                </a:lnTo>
                <a:lnTo>
                  <a:pt x="344900" y="388472"/>
                </a:lnTo>
                <a:lnTo>
                  <a:pt x="362803" y="349277"/>
                </a:lnTo>
                <a:lnTo>
                  <a:pt x="367929" y="306901"/>
                </a:lnTo>
                <a:lnTo>
                  <a:pt x="359885" y="264568"/>
                </a:lnTo>
                <a:lnTo>
                  <a:pt x="338283" y="225502"/>
                </a:lnTo>
                <a:lnTo>
                  <a:pt x="311849" y="191793"/>
                </a:lnTo>
                <a:lnTo>
                  <a:pt x="302201" y="179045"/>
                </a:lnTo>
                <a:lnTo>
                  <a:pt x="293230" y="166266"/>
                </a:lnTo>
                <a:lnTo>
                  <a:pt x="284938" y="153457"/>
                </a:lnTo>
                <a:lnTo>
                  <a:pt x="263520" y="117623"/>
                </a:lnTo>
                <a:lnTo>
                  <a:pt x="248207" y="94729"/>
                </a:lnTo>
                <a:lnTo>
                  <a:pt x="213048" y="49239"/>
                </a:lnTo>
                <a:lnTo>
                  <a:pt x="179207" y="20127"/>
                </a:lnTo>
                <a:lnTo>
                  <a:pt x="139403" y="3621"/>
                </a:lnTo>
                <a:lnTo>
                  <a:pt x="96872" y="0"/>
                </a:lnTo>
                <a:lnTo>
                  <a:pt x="54851" y="9536"/>
                </a:lnTo>
                <a:lnTo>
                  <a:pt x="16574" y="32508"/>
                </a:lnTo>
                <a:lnTo>
                  <a:pt x="0" y="51774"/>
                </a:lnTo>
                <a:lnTo>
                  <a:pt x="0" y="229175"/>
                </a:lnTo>
                <a:lnTo>
                  <a:pt x="10073" y="241601"/>
                </a:lnTo>
                <a:lnTo>
                  <a:pt x="19285" y="253977"/>
                </a:lnTo>
                <a:lnTo>
                  <a:pt x="27477" y="266111"/>
                </a:lnTo>
                <a:lnTo>
                  <a:pt x="34650" y="278002"/>
                </a:lnTo>
                <a:lnTo>
                  <a:pt x="47585" y="299842"/>
                </a:lnTo>
                <a:lnTo>
                  <a:pt x="61525" y="321435"/>
                </a:lnTo>
                <a:lnTo>
                  <a:pt x="92413" y="363877"/>
                </a:lnTo>
                <a:lnTo>
                  <a:pt x="118849" y="397587"/>
                </a:lnTo>
                <a:lnTo>
                  <a:pt x="151638" y="427879"/>
                </a:lnTo>
                <a:lnTo>
                  <a:pt x="190832" y="445783"/>
                </a:lnTo>
                <a:lnTo>
                  <a:pt x="233208" y="450908"/>
                </a:lnTo>
                <a:lnTo>
                  <a:pt x="275541" y="442864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604765" y="1521774"/>
            <a:ext cx="366395" cy="380365"/>
          </a:xfrm>
          <a:custGeom>
            <a:avLst/>
            <a:gdLst/>
            <a:ahLst/>
            <a:cxnLst/>
            <a:rect l="l" t="t" r="r" b="b"/>
            <a:pathLst>
              <a:path w="366394" h="380364">
                <a:moveTo>
                  <a:pt x="238284" y="379897"/>
                </a:moveTo>
                <a:lnTo>
                  <a:pt x="280188" y="369854"/>
                </a:lnTo>
                <a:lnTo>
                  <a:pt x="318184" y="346422"/>
                </a:lnTo>
                <a:lnTo>
                  <a:pt x="346888" y="312233"/>
                </a:lnTo>
                <a:lnTo>
                  <a:pt x="362912" y="272233"/>
                </a:lnTo>
                <a:lnTo>
                  <a:pt x="366021" y="229662"/>
                </a:lnTo>
                <a:lnTo>
                  <a:pt x="355979" y="187758"/>
                </a:lnTo>
                <a:lnTo>
                  <a:pt x="332548" y="149762"/>
                </a:lnTo>
                <a:lnTo>
                  <a:pt x="300368" y="112511"/>
                </a:lnTo>
                <a:lnTo>
                  <a:pt x="244496" y="47834"/>
                </a:lnTo>
                <a:lnTo>
                  <a:pt x="210309" y="19133"/>
                </a:lnTo>
                <a:lnTo>
                  <a:pt x="170309" y="3109"/>
                </a:lnTo>
                <a:lnTo>
                  <a:pt x="127738" y="0"/>
                </a:lnTo>
                <a:lnTo>
                  <a:pt x="85834" y="10042"/>
                </a:lnTo>
                <a:lnTo>
                  <a:pt x="47837" y="33472"/>
                </a:lnTo>
                <a:lnTo>
                  <a:pt x="19134" y="67661"/>
                </a:lnTo>
                <a:lnTo>
                  <a:pt x="3109" y="107661"/>
                </a:lnTo>
                <a:lnTo>
                  <a:pt x="0" y="150233"/>
                </a:lnTo>
                <a:lnTo>
                  <a:pt x="10042" y="192137"/>
                </a:lnTo>
                <a:lnTo>
                  <a:pt x="33473" y="230135"/>
                </a:lnTo>
                <a:lnTo>
                  <a:pt x="90863" y="296567"/>
                </a:lnTo>
                <a:lnTo>
                  <a:pt x="121524" y="332060"/>
                </a:lnTo>
                <a:lnTo>
                  <a:pt x="155713" y="360764"/>
                </a:lnTo>
                <a:lnTo>
                  <a:pt x="195713" y="376788"/>
                </a:lnTo>
                <a:lnTo>
                  <a:pt x="238284" y="379897"/>
                </a:lnTo>
                <a:close/>
              </a:path>
              <a:path w="366394" h="380364">
                <a:moveTo>
                  <a:pt x="301254" y="113536"/>
                </a:moveTo>
                <a:lnTo>
                  <a:pt x="300369" y="112511"/>
                </a:lnTo>
                <a:lnTo>
                  <a:pt x="301254" y="113536"/>
                </a:lnTo>
                <a:close/>
              </a:path>
              <a:path w="366394" h="380364">
                <a:moveTo>
                  <a:pt x="69929" y="272334"/>
                </a:moveTo>
                <a:lnTo>
                  <a:pt x="57605" y="258068"/>
                </a:lnTo>
                <a:lnTo>
                  <a:pt x="69929" y="272334"/>
                </a:lnTo>
                <a:close/>
              </a:path>
              <a:path w="366394" h="380364">
                <a:moveTo>
                  <a:pt x="90862" y="296567"/>
                </a:moveTo>
                <a:lnTo>
                  <a:pt x="69929" y="272334"/>
                </a:lnTo>
                <a:lnTo>
                  <a:pt x="90862" y="296567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8" name="bg 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5954012" cy="10286999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466042" y="3602934"/>
            <a:ext cx="1821956" cy="384843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1" i="0">
                <a:solidFill>
                  <a:srgbClr val="78791C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F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014209" y="0"/>
            <a:ext cx="455930" cy="379095"/>
          </a:xfrm>
          <a:custGeom>
            <a:avLst/>
            <a:gdLst/>
            <a:ahLst/>
            <a:cxnLst/>
            <a:rect l="l" t="t" r="r" b="b"/>
            <a:pathLst>
              <a:path w="455930" h="379095">
                <a:moveTo>
                  <a:pt x="330426" y="378922"/>
                </a:moveTo>
                <a:lnTo>
                  <a:pt x="371762" y="368275"/>
                </a:lnTo>
                <a:lnTo>
                  <a:pt x="408266" y="345378"/>
                </a:lnTo>
                <a:lnTo>
                  <a:pt x="436792" y="311041"/>
                </a:lnTo>
                <a:lnTo>
                  <a:pt x="453077" y="269470"/>
                </a:lnTo>
                <a:lnTo>
                  <a:pt x="455490" y="226454"/>
                </a:lnTo>
                <a:lnTo>
                  <a:pt x="444844" y="185119"/>
                </a:lnTo>
                <a:lnTo>
                  <a:pt x="421947" y="148615"/>
                </a:lnTo>
                <a:lnTo>
                  <a:pt x="387611" y="120088"/>
                </a:lnTo>
                <a:lnTo>
                  <a:pt x="366377" y="107194"/>
                </a:lnTo>
                <a:lnTo>
                  <a:pt x="344290" y="93080"/>
                </a:lnTo>
                <a:lnTo>
                  <a:pt x="321349" y="77747"/>
                </a:lnTo>
                <a:lnTo>
                  <a:pt x="297553" y="61193"/>
                </a:lnTo>
                <a:lnTo>
                  <a:pt x="250170" y="27851"/>
                </a:lnTo>
                <a:lnTo>
                  <a:pt x="231862" y="15169"/>
                </a:lnTo>
                <a:lnTo>
                  <a:pt x="217144" y="5148"/>
                </a:lnTo>
                <a:lnTo>
                  <a:pt x="205982" y="0"/>
                </a:lnTo>
                <a:lnTo>
                  <a:pt x="73152" y="0"/>
                </a:lnTo>
                <a:lnTo>
                  <a:pt x="54126" y="10429"/>
                </a:lnTo>
                <a:lnTo>
                  <a:pt x="23633" y="43032"/>
                </a:lnTo>
                <a:lnTo>
                  <a:pt x="4936" y="83568"/>
                </a:lnTo>
                <a:lnTo>
                  <a:pt x="0" y="126374"/>
                </a:lnTo>
                <a:lnTo>
                  <a:pt x="8200" y="168264"/>
                </a:lnTo>
                <a:lnTo>
                  <a:pt x="28914" y="206049"/>
                </a:lnTo>
                <a:lnTo>
                  <a:pt x="61516" y="236543"/>
                </a:lnTo>
                <a:lnTo>
                  <a:pt x="74824" y="245610"/>
                </a:lnTo>
                <a:lnTo>
                  <a:pt x="91729" y="257330"/>
                </a:lnTo>
                <a:lnTo>
                  <a:pt x="136329" y="288725"/>
                </a:lnTo>
                <a:lnTo>
                  <a:pt x="192669" y="327122"/>
                </a:lnTo>
                <a:lnTo>
                  <a:pt x="245838" y="360223"/>
                </a:lnTo>
                <a:lnTo>
                  <a:pt x="287403" y="376508"/>
                </a:lnTo>
                <a:lnTo>
                  <a:pt x="330426" y="378922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644575" y="112216"/>
            <a:ext cx="320675" cy="330200"/>
          </a:xfrm>
          <a:custGeom>
            <a:avLst/>
            <a:gdLst/>
            <a:ahLst/>
            <a:cxnLst/>
            <a:rect l="l" t="t" r="r" b="b"/>
            <a:pathLst>
              <a:path w="320675" h="330200">
                <a:moveTo>
                  <a:pt x="227012" y="321980"/>
                </a:moveTo>
                <a:lnTo>
                  <a:pt x="266250" y="300692"/>
                </a:lnTo>
                <a:lnTo>
                  <a:pt x="296806" y="268147"/>
                </a:lnTo>
                <a:lnTo>
                  <a:pt x="315024" y="229097"/>
                </a:lnTo>
                <a:lnTo>
                  <a:pt x="320490" y="186764"/>
                </a:lnTo>
                <a:lnTo>
                  <a:pt x="312786" y="144368"/>
                </a:lnTo>
                <a:lnTo>
                  <a:pt x="291498" y="105130"/>
                </a:lnTo>
                <a:lnTo>
                  <a:pt x="257268" y="62800"/>
                </a:lnTo>
                <a:lnTo>
                  <a:pt x="210309" y="19134"/>
                </a:lnTo>
                <a:lnTo>
                  <a:pt x="170309" y="3109"/>
                </a:lnTo>
                <a:lnTo>
                  <a:pt x="127738" y="0"/>
                </a:lnTo>
                <a:lnTo>
                  <a:pt x="85834" y="10042"/>
                </a:lnTo>
                <a:lnTo>
                  <a:pt x="47837" y="33473"/>
                </a:lnTo>
                <a:lnTo>
                  <a:pt x="19134" y="67662"/>
                </a:lnTo>
                <a:lnTo>
                  <a:pt x="3109" y="107661"/>
                </a:lnTo>
                <a:lnTo>
                  <a:pt x="0" y="150233"/>
                </a:lnTo>
                <a:lnTo>
                  <a:pt x="10042" y="192137"/>
                </a:lnTo>
                <a:lnTo>
                  <a:pt x="33473" y="230134"/>
                </a:lnTo>
                <a:lnTo>
                  <a:pt x="43735" y="242152"/>
                </a:lnTo>
                <a:lnTo>
                  <a:pt x="53358" y="253710"/>
                </a:lnTo>
                <a:lnTo>
                  <a:pt x="62342" y="264807"/>
                </a:lnTo>
                <a:lnTo>
                  <a:pt x="70688" y="275445"/>
                </a:lnTo>
                <a:lnTo>
                  <a:pt x="103233" y="305999"/>
                </a:lnTo>
                <a:lnTo>
                  <a:pt x="142283" y="324217"/>
                </a:lnTo>
                <a:lnTo>
                  <a:pt x="184616" y="329683"/>
                </a:lnTo>
                <a:lnTo>
                  <a:pt x="227012" y="32198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944882" y="524720"/>
            <a:ext cx="374015" cy="392430"/>
          </a:xfrm>
          <a:custGeom>
            <a:avLst/>
            <a:gdLst/>
            <a:ahLst/>
            <a:cxnLst/>
            <a:rect l="l" t="t" r="r" b="b"/>
            <a:pathLst>
              <a:path w="374015" h="392430">
                <a:moveTo>
                  <a:pt x="249776" y="392163"/>
                </a:moveTo>
                <a:lnTo>
                  <a:pt x="291413" y="381066"/>
                </a:lnTo>
                <a:lnTo>
                  <a:pt x="328806" y="356684"/>
                </a:lnTo>
                <a:lnTo>
                  <a:pt x="356638" y="321782"/>
                </a:lnTo>
                <a:lnTo>
                  <a:pt x="371648" y="281390"/>
                </a:lnTo>
                <a:lnTo>
                  <a:pt x="373683" y="238754"/>
                </a:lnTo>
                <a:lnTo>
                  <a:pt x="362586" y="197116"/>
                </a:lnTo>
                <a:lnTo>
                  <a:pt x="338204" y="159722"/>
                </a:lnTo>
                <a:lnTo>
                  <a:pt x="325953" y="146091"/>
                </a:lnTo>
                <a:lnTo>
                  <a:pt x="313887" y="132361"/>
                </a:lnTo>
                <a:lnTo>
                  <a:pt x="278926" y="90784"/>
                </a:lnTo>
                <a:lnTo>
                  <a:pt x="249801" y="54240"/>
                </a:lnTo>
                <a:lnTo>
                  <a:pt x="217256" y="23684"/>
                </a:lnTo>
                <a:lnTo>
                  <a:pt x="178206" y="5465"/>
                </a:lnTo>
                <a:lnTo>
                  <a:pt x="135873" y="0"/>
                </a:lnTo>
                <a:lnTo>
                  <a:pt x="93477" y="7702"/>
                </a:lnTo>
                <a:lnTo>
                  <a:pt x="54238" y="28990"/>
                </a:lnTo>
                <a:lnTo>
                  <a:pt x="23683" y="61535"/>
                </a:lnTo>
                <a:lnTo>
                  <a:pt x="5465" y="100585"/>
                </a:lnTo>
                <a:lnTo>
                  <a:pt x="0" y="142918"/>
                </a:lnTo>
                <a:lnTo>
                  <a:pt x="7703" y="185315"/>
                </a:lnTo>
                <a:lnTo>
                  <a:pt x="28990" y="224553"/>
                </a:lnTo>
                <a:lnTo>
                  <a:pt x="62752" y="266945"/>
                </a:lnTo>
                <a:lnTo>
                  <a:pt x="89432" y="299020"/>
                </a:lnTo>
                <a:lnTo>
                  <a:pt x="117494" y="331320"/>
                </a:lnTo>
                <a:lnTo>
                  <a:pt x="166748" y="375118"/>
                </a:lnTo>
                <a:lnTo>
                  <a:pt x="207139" y="390128"/>
                </a:lnTo>
                <a:lnTo>
                  <a:pt x="249776" y="392163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351937" y="417244"/>
            <a:ext cx="521334" cy="521970"/>
          </a:xfrm>
          <a:custGeom>
            <a:avLst/>
            <a:gdLst/>
            <a:ahLst/>
            <a:cxnLst/>
            <a:rect l="l" t="t" r="r" b="b"/>
            <a:pathLst>
              <a:path w="521334" h="521969">
                <a:moveTo>
                  <a:pt x="407477" y="520862"/>
                </a:moveTo>
                <a:lnTo>
                  <a:pt x="448232" y="506870"/>
                </a:lnTo>
                <a:lnTo>
                  <a:pt x="483822" y="479922"/>
                </a:lnTo>
                <a:lnTo>
                  <a:pt x="509134" y="443152"/>
                </a:lnTo>
                <a:lnTo>
                  <a:pt x="521271" y="401806"/>
                </a:lnTo>
                <a:lnTo>
                  <a:pt x="520306" y="359132"/>
                </a:lnTo>
                <a:lnTo>
                  <a:pt x="506314" y="318377"/>
                </a:lnTo>
                <a:lnTo>
                  <a:pt x="479367" y="282787"/>
                </a:lnTo>
                <a:lnTo>
                  <a:pt x="431829" y="237353"/>
                </a:lnTo>
                <a:lnTo>
                  <a:pt x="408136" y="214523"/>
                </a:lnTo>
                <a:lnTo>
                  <a:pt x="357161" y="164341"/>
                </a:lnTo>
                <a:lnTo>
                  <a:pt x="329879" y="136988"/>
                </a:lnTo>
                <a:lnTo>
                  <a:pt x="280609" y="86487"/>
                </a:lnTo>
                <a:lnTo>
                  <a:pt x="242265" y="45343"/>
                </a:lnTo>
                <a:lnTo>
                  <a:pt x="207473" y="17373"/>
                </a:lnTo>
                <a:lnTo>
                  <a:pt x="167141" y="2203"/>
                </a:lnTo>
                <a:lnTo>
                  <a:pt x="124514" y="0"/>
                </a:lnTo>
                <a:lnTo>
                  <a:pt x="82833" y="10931"/>
                </a:lnTo>
                <a:lnTo>
                  <a:pt x="45343" y="35165"/>
                </a:lnTo>
                <a:lnTo>
                  <a:pt x="17373" y="69957"/>
                </a:lnTo>
                <a:lnTo>
                  <a:pt x="2203" y="110288"/>
                </a:lnTo>
                <a:lnTo>
                  <a:pt x="0" y="152916"/>
                </a:lnTo>
                <a:lnTo>
                  <a:pt x="10931" y="194597"/>
                </a:lnTo>
                <a:lnTo>
                  <a:pt x="35164" y="232087"/>
                </a:lnTo>
                <a:lnTo>
                  <a:pt x="78011" y="278106"/>
                </a:lnTo>
                <a:lnTo>
                  <a:pt x="131895" y="333370"/>
                </a:lnTo>
                <a:lnTo>
                  <a:pt x="160489" y="362037"/>
                </a:lnTo>
                <a:lnTo>
                  <a:pt x="187896" y="389188"/>
                </a:lnTo>
                <a:lnTo>
                  <a:pt x="239149" y="438942"/>
                </a:lnTo>
                <a:lnTo>
                  <a:pt x="286686" y="484377"/>
                </a:lnTo>
                <a:lnTo>
                  <a:pt x="323457" y="509689"/>
                </a:lnTo>
                <a:lnTo>
                  <a:pt x="364803" y="521826"/>
                </a:lnTo>
                <a:lnTo>
                  <a:pt x="407477" y="520862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62863" y="0"/>
            <a:ext cx="282575" cy="97155"/>
          </a:xfrm>
          <a:custGeom>
            <a:avLst/>
            <a:gdLst/>
            <a:ahLst/>
            <a:cxnLst/>
            <a:rect l="l" t="t" r="r" b="b"/>
            <a:pathLst>
              <a:path w="282575" h="97155">
                <a:moveTo>
                  <a:pt x="166580" y="96557"/>
                </a:moveTo>
                <a:lnTo>
                  <a:pt x="208150" y="85210"/>
                </a:lnTo>
                <a:lnTo>
                  <a:pt x="245396" y="60603"/>
                </a:lnTo>
                <a:lnTo>
                  <a:pt x="273016" y="25533"/>
                </a:lnTo>
                <a:lnTo>
                  <a:pt x="282330" y="0"/>
                </a:lnTo>
                <a:lnTo>
                  <a:pt x="0" y="0"/>
                </a:lnTo>
                <a:lnTo>
                  <a:pt x="16622" y="17870"/>
                </a:lnTo>
                <a:lnTo>
                  <a:pt x="48381" y="52393"/>
                </a:lnTo>
                <a:lnTo>
                  <a:pt x="83451" y="80014"/>
                </a:lnTo>
                <a:lnTo>
                  <a:pt x="123932" y="94780"/>
                </a:lnTo>
                <a:lnTo>
                  <a:pt x="166580" y="96557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0" y="378427"/>
            <a:ext cx="246379" cy="424180"/>
          </a:xfrm>
          <a:custGeom>
            <a:avLst/>
            <a:gdLst/>
            <a:ahLst/>
            <a:cxnLst/>
            <a:rect l="l" t="t" r="r" b="b"/>
            <a:pathLst>
              <a:path w="246379" h="424180">
                <a:moveTo>
                  <a:pt x="129124" y="423839"/>
                </a:moveTo>
                <a:lnTo>
                  <a:pt x="170238" y="410938"/>
                </a:lnTo>
                <a:lnTo>
                  <a:pt x="206533" y="384949"/>
                </a:lnTo>
                <a:lnTo>
                  <a:pt x="232816" y="348866"/>
                </a:lnTo>
                <a:lnTo>
                  <a:pt x="246051" y="307858"/>
                </a:lnTo>
                <a:lnTo>
                  <a:pt x="246224" y="265174"/>
                </a:lnTo>
                <a:lnTo>
                  <a:pt x="233323" y="224060"/>
                </a:lnTo>
                <a:lnTo>
                  <a:pt x="207334" y="187765"/>
                </a:lnTo>
                <a:lnTo>
                  <a:pt x="167636" y="149111"/>
                </a:lnTo>
                <a:lnTo>
                  <a:pt x="108228" y="93325"/>
                </a:lnTo>
                <a:lnTo>
                  <a:pt x="72665" y="60973"/>
                </a:lnTo>
                <a:lnTo>
                  <a:pt x="38732" y="31518"/>
                </a:lnTo>
                <a:lnTo>
                  <a:pt x="6429" y="4960"/>
                </a:lnTo>
                <a:lnTo>
                  <a:pt x="0" y="0"/>
                </a:lnTo>
                <a:lnTo>
                  <a:pt x="0" y="374918"/>
                </a:lnTo>
                <a:lnTo>
                  <a:pt x="9349" y="384148"/>
                </a:lnTo>
                <a:lnTo>
                  <a:pt x="45432" y="410431"/>
                </a:lnTo>
                <a:lnTo>
                  <a:pt x="86439" y="423665"/>
                </a:lnTo>
                <a:lnTo>
                  <a:pt x="129124" y="423839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298677" y="1059195"/>
            <a:ext cx="329565" cy="328295"/>
          </a:xfrm>
          <a:custGeom>
            <a:avLst/>
            <a:gdLst/>
            <a:ahLst/>
            <a:cxnLst/>
            <a:rect l="l" t="t" r="r" b="b"/>
            <a:pathLst>
              <a:path w="329565" h="328294">
                <a:moveTo>
                  <a:pt x="201435" y="327818"/>
                </a:moveTo>
                <a:lnTo>
                  <a:pt x="243339" y="317776"/>
                </a:lnTo>
                <a:lnTo>
                  <a:pt x="281336" y="294345"/>
                </a:lnTo>
                <a:lnTo>
                  <a:pt x="310039" y="260156"/>
                </a:lnTo>
                <a:lnTo>
                  <a:pt x="326064" y="220156"/>
                </a:lnTo>
                <a:lnTo>
                  <a:pt x="329174" y="177585"/>
                </a:lnTo>
                <a:lnTo>
                  <a:pt x="319131" y="135681"/>
                </a:lnTo>
                <a:lnTo>
                  <a:pt x="295701" y="97685"/>
                </a:lnTo>
                <a:lnTo>
                  <a:pt x="262726" y="62678"/>
                </a:lnTo>
                <a:lnTo>
                  <a:pt x="227228" y="31081"/>
                </a:lnTo>
                <a:lnTo>
                  <a:pt x="188551" y="8791"/>
                </a:lnTo>
                <a:lnTo>
                  <a:pt x="146367" y="0"/>
                </a:lnTo>
                <a:lnTo>
                  <a:pt x="103907" y="4374"/>
                </a:lnTo>
                <a:lnTo>
                  <a:pt x="64402" y="21582"/>
                </a:lnTo>
                <a:lnTo>
                  <a:pt x="31082" y="51290"/>
                </a:lnTo>
                <a:lnTo>
                  <a:pt x="8791" y="89967"/>
                </a:lnTo>
                <a:lnTo>
                  <a:pt x="0" y="132151"/>
                </a:lnTo>
                <a:lnTo>
                  <a:pt x="4374" y="174611"/>
                </a:lnTo>
                <a:lnTo>
                  <a:pt x="21582" y="214116"/>
                </a:lnTo>
                <a:lnTo>
                  <a:pt x="51290" y="247436"/>
                </a:lnTo>
                <a:lnTo>
                  <a:pt x="60020" y="254873"/>
                </a:lnTo>
                <a:lnTo>
                  <a:pt x="68494" y="262776"/>
                </a:lnTo>
                <a:lnTo>
                  <a:pt x="76712" y="271145"/>
                </a:lnTo>
                <a:lnTo>
                  <a:pt x="84675" y="279981"/>
                </a:lnTo>
                <a:lnTo>
                  <a:pt x="118864" y="308684"/>
                </a:lnTo>
                <a:lnTo>
                  <a:pt x="158864" y="324709"/>
                </a:lnTo>
                <a:lnTo>
                  <a:pt x="201435" y="327818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840230" y="1040508"/>
            <a:ext cx="423545" cy="426084"/>
          </a:xfrm>
          <a:custGeom>
            <a:avLst/>
            <a:gdLst/>
            <a:ahLst/>
            <a:cxnLst/>
            <a:rect l="l" t="t" r="r" b="b"/>
            <a:pathLst>
              <a:path w="423544" h="426084">
                <a:moveTo>
                  <a:pt x="298932" y="425525"/>
                </a:moveTo>
                <a:lnTo>
                  <a:pt x="340613" y="414594"/>
                </a:lnTo>
                <a:lnTo>
                  <a:pt x="378103" y="390360"/>
                </a:lnTo>
                <a:lnTo>
                  <a:pt x="406073" y="355568"/>
                </a:lnTo>
                <a:lnTo>
                  <a:pt x="421243" y="315236"/>
                </a:lnTo>
                <a:lnTo>
                  <a:pt x="423446" y="272608"/>
                </a:lnTo>
                <a:lnTo>
                  <a:pt x="412515" y="230927"/>
                </a:lnTo>
                <a:lnTo>
                  <a:pt x="388282" y="193437"/>
                </a:lnTo>
                <a:lnTo>
                  <a:pt x="357537" y="159342"/>
                </a:lnTo>
                <a:lnTo>
                  <a:pt x="326524" y="125582"/>
                </a:lnTo>
                <a:lnTo>
                  <a:pt x="299409" y="97416"/>
                </a:lnTo>
                <a:lnTo>
                  <a:pt x="268976" y="68194"/>
                </a:lnTo>
                <a:lnTo>
                  <a:pt x="230504" y="33787"/>
                </a:lnTo>
                <a:lnTo>
                  <a:pt x="192599" y="10207"/>
                </a:lnTo>
                <a:lnTo>
                  <a:pt x="150735" y="0"/>
                </a:lnTo>
                <a:lnTo>
                  <a:pt x="108152" y="2941"/>
                </a:lnTo>
                <a:lnTo>
                  <a:pt x="68089" y="18808"/>
                </a:lnTo>
                <a:lnTo>
                  <a:pt x="33788" y="47376"/>
                </a:lnTo>
                <a:lnTo>
                  <a:pt x="10207" y="85280"/>
                </a:lnTo>
                <a:lnTo>
                  <a:pt x="0" y="127144"/>
                </a:lnTo>
                <a:lnTo>
                  <a:pt x="2941" y="169727"/>
                </a:lnTo>
                <a:lnTo>
                  <a:pt x="18808" y="209790"/>
                </a:lnTo>
                <a:lnTo>
                  <a:pt x="47376" y="244092"/>
                </a:lnTo>
                <a:lnTo>
                  <a:pt x="63808" y="258565"/>
                </a:lnTo>
                <a:lnTo>
                  <a:pt x="78293" y="271674"/>
                </a:lnTo>
                <a:lnTo>
                  <a:pt x="112172" y="304813"/>
                </a:lnTo>
                <a:lnTo>
                  <a:pt x="181181" y="380181"/>
                </a:lnTo>
                <a:lnTo>
                  <a:pt x="215973" y="408151"/>
                </a:lnTo>
                <a:lnTo>
                  <a:pt x="256304" y="423321"/>
                </a:lnTo>
                <a:lnTo>
                  <a:pt x="298932" y="425525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1464106" y="0"/>
            <a:ext cx="504190" cy="833119"/>
          </a:xfrm>
          <a:custGeom>
            <a:avLst/>
            <a:gdLst/>
            <a:ahLst/>
            <a:cxnLst/>
            <a:rect l="l" t="t" r="r" b="b"/>
            <a:pathLst>
              <a:path w="504189" h="833119">
                <a:moveTo>
                  <a:pt x="405206" y="708152"/>
                </a:moveTo>
                <a:lnTo>
                  <a:pt x="403009" y="665518"/>
                </a:lnTo>
                <a:lnTo>
                  <a:pt x="387858" y="625182"/>
                </a:lnTo>
                <a:lnTo>
                  <a:pt x="359892" y="590384"/>
                </a:lnTo>
                <a:lnTo>
                  <a:pt x="308825" y="544233"/>
                </a:lnTo>
                <a:lnTo>
                  <a:pt x="295846" y="532231"/>
                </a:lnTo>
                <a:lnTo>
                  <a:pt x="285178" y="522135"/>
                </a:lnTo>
                <a:lnTo>
                  <a:pt x="276821" y="513930"/>
                </a:lnTo>
                <a:lnTo>
                  <a:pt x="236880" y="473659"/>
                </a:lnTo>
                <a:lnTo>
                  <a:pt x="200799" y="447370"/>
                </a:lnTo>
                <a:lnTo>
                  <a:pt x="159791" y="434136"/>
                </a:lnTo>
                <a:lnTo>
                  <a:pt x="117106" y="433971"/>
                </a:lnTo>
                <a:lnTo>
                  <a:pt x="75984" y="446862"/>
                </a:lnTo>
                <a:lnTo>
                  <a:pt x="39687" y="472859"/>
                </a:lnTo>
                <a:lnTo>
                  <a:pt x="13411" y="508939"/>
                </a:lnTo>
                <a:lnTo>
                  <a:pt x="177" y="549948"/>
                </a:lnTo>
                <a:lnTo>
                  <a:pt x="0" y="592632"/>
                </a:lnTo>
                <a:lnTo>
                  <a:pt x="12903" y="633742"/>
                </a:lnTo>
                <a:lnTo>
                  <a:pt x="38887" y="670039"/>
                </a:lnTo>
                <a:lnTo>
                  <a:pt x="78841" y="710311"/>
                </a:lnTo>
                <a:lnTo>
                  <a:pt x="119189" y="748677"/>
                </a:lnTo>
                <a:lnTo>
                  <a:pt x="173101" y="797445"/>
                </a:lnTo>
                <a:lnTo>
                  <a:pt x="210591" y="821690"/>
                </a:lnTo>
                <a:lnTo>
                  <a:pt x="252272" y="832637"/>
                </a:lnTo>
                <a:lnTo>
                  <a:pt x="294894" y="830440"/>
                </a:lnTo>
                <a:lnTo>
                  <a:pt x="335229" y="815276"/>
                </a:lnTo>
                <a:lnTo>
                  <a:pt x="370027" y="787311"/>
                </a:lnTo>
                <a:lnTo>
                  <a:pt x="394271" y="749833"/>
                </a:lnTo>
                <a:lnTo>
                  <a:pt x="405206" y="708152"/>
                </a:lnTo>
                <a:close/>
              </a:path>
              <a:path w="504189" h="833119">
                <a:moveTo>
                  <a:pt x="503783" y="174345"/>
                </a:moveTo>
                <a:lnTo>
                  <a:pt x="494245" y="132321"/>
                </a:lnTo>
                <a:lnTo>
                  <a:pt x="471271" y="94043"/>
                </a:lnTo>
                <a:lnTo>
                  <a:pt x="391998" y="0"/>
                </a:lnTo>
                <a:lnTo>
                  <a:pt x="50292" y="0"/>
                </a:lnTo>
                <a:lnTo>
                  <a:pt x="55854" y="23926"/>
                </a:lnTo>
                <a:lnTo>
                  <a:pt x="79019" y="62090"/>
                </a:lnTo>
                <a:lnTo>
                  <a:pt x="154012" y="150406"/>
                </a:lnTo>
                <a:lnTo>
                  <a:pt x="258064" y="273786"/>
                </a:lnTo>
                <a:lnTo>
                  <a:pt x="291909" y="302895"/>
                </a:lnTo>
                <a:lnTo>
                  <a:pt x="331711" y="319405"/>
                </a:lnTo>
                <a:lnTo>
                  <a:pt x="374243" y="323024"/>
                </a:lnTo>
                <a:lnTo>
                  <a:pt x="416267" y="313486"/>
                </a:lnTo>
                <a:lnTo>
                  <a:pt x="454545" y="290512"/>
                </a:lnTo>
                <a:lnTo>
                  <a:pt x="483654" y="256679"/>
                </a:lnTo>
                <a:lnTo>
                  <a:pt x="500164" y="216877"/>
                </a:lnTo>
                <a:lnTo>
                  <a:pt x="503783" y="174345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0" y="1541154"/>
            <a:ext cx="368300" cy="451484"/>
          </a:xfrm>
          <a:custGeom>
            <a:avLst/>
            <a:gdLst/>
            <a:ahLst/>
            <a:cxnLst/>
            <a:rect l="l" t="t" r="r" b="b"/>
            <a:pathLst>
              <a:path w="368300" h="451485">
                <a:moveTo>
                  <a:pt x="275541" y="442864"/>
                </a:moveTo>
                <a:lnTo>
                  <a:pt x="314607" y="421261"/>
                </a:lnTo>
                <a:lnTo>
                  <a:pt x="344900" y="388472"/>
                </a:lnTo>
                <a:lnTo>
                  <a:pt x="362803" y="349277"/>
                </a:lnTo>
                <a:lnTo>
                  <a:pt x="367929" y="306901"/>
                </a:lnTo>
                <a:lnTo>
                  <a:pt x="359885" y="264568"/>
                </a:lnTo>
                <a:lnTo>
                  <a:pt x="338283" y="225502"/>
                </a:lnTo>
                <a:lnTo>
                  <a:pt x="311849" y="191793"/>
                </a:lnTo>
                <a:lnTo>
                  <a:pt x="302201" y="179045"/>
                </a:lnTo>
                <a:lnTo>
                  <a:pt x="293230" y="166266"/>
                </a:lnTo>
                <a:lnTo>
                  <a:pt x="284938" y="153457"/>
                </a:lnTo>
                <a:lnTo>
                  <a:pt x="263520" y="117623"/>
                </a:lnTo>
                <a:lnTo>
                  <a:pt x="248207" y="94729"/>
                </a:lnTo>
                <a:lnTo>
                  <a:pt x="213048" y="49239"/>
                </a:lnTo>
                <a:lnTo>
                  <a:pt x="179207" y="20127"/>
                </a:lnTo>
                <a:lnTo>
                  <a:pt x="139403" y="3621"/>
                </a:lnTo>
                <a:lnTo>
                  <a:pt x="96872" y="0"/>
                </a:lnTo>
                <a:lnTo>
                  <a:pt x="54851" y="9536"/>
                </a:lnTo>
                <a:lnTo>
                  <a:pt x="16574" y="32508"/>
                </a:lnTo>
                <a:lnTo>
                  <a:pt x="0" y="51774"/>
                </a:lnTo>
                <a:lnTo>
                  <a:pt x="0" y="229175"/>
                </a:lnTo>
                <a:lnTo>
                  <a:pt x="10073" y="241601"/>
                </a:lnTo>
                <a:lnTo>
                  <a:pt x="19285" y="253977"/>
                </a:lnTo>
                <a:lnTo>
                  <a:pt x="27477" y="266111"/>
                </a:lnTo>
                <a:lnTo>
                  <a:pt x="34650" y="278002"/>
                </a:lnTo>
                <a:lnTo>
                  <a:pt x="47585" y="299842"/>
                </a:lnTo>
                <a:lnTo>
                  <a:pt x="61525" y="321435"/>
                </a:lnTo>
                <a:lnTo>
                  <a:pt x="92413" y="363877"/>
                </a:lnTo>
                <a:lnTo>
                  <a:pt x="118849" y="397587"/>
                </a:lnTo>
                <a:lnTo>
                  <a:pt x="151638" y="427879"/>
                </a:lnTo>
                <a:lnTo>
                  <a:pt x="190832" y="445783"/>
                </a:lnTo>
                <a:lnTo>
                  <a:pt x="233208" y="450908"/>
                </a:lnTo>
                <a:lnTo>
                  <a:pt x="275541" y="442864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604765" y="1521774"/>
            <a:ext cx="366395" cy="380365"/>
          </a:xfrm>
          <a:custGeom>
            <a:avLst/>
            <a:gdLst/>
            <a:ahLst/>
            <a:cxnLst/>
            <a:rect l="l" t="t" r="r" b="b"/>
            <a:pathLst>
              <a:path w="366394" h="380364">
                <a:moveTo>
                  <a:pt x="238284" y="379897"/>
                </a:moveTo>
                <a:lnTo>
                  <a:pt x="280188" y="369854"/>
                </a:lnTo>
                <a:lnTo>
                  <a:pt x="318184" y="346422"/>
                </a:lnTo>
                <a:lnTo>
                  <a:pt x="346888" y="312233"/>
                </a:lnTo>
                <a:lnTo>
                  <a:pt x="362912" y="272233"/>
                </a:lnTo>
                <a:lnTo>
                  <a:pt x="366021" y="229662"/>
                </a:lnTo>
                <a:lnTo>
                  <a:pt x="355979" y="187758"/>
                </a:lnTo>
                <a:lnTo>
                  <a:pt x="332548" y="149762"/>
                </a:lnTo>
                <a:lnTo>
                  <a:pt x="300368" y="112511"/>
                </a:lnTo>
                <a:lnTo>
                  <a:pt x="244496" y="47834"/>
                </a:lnTo>
                <a:lnTo>
                  <a:pt x="210309" y="19133"/>
                </a:lnTo>
                <a:lnTo>
                  <a:pt x="170309" y="3109"/>
                </a:lnTo>
                <a:lnTo>
                  <a:pt x="127738" y="0"/>
                </a:lnTo>
                <a:lnTo>
                  <a:pt x="85834" y="10042"/>
                </a:lnTo>
                <a:lnTo>
                  <a:pt x="47837" y="33472"/>
                </a:lnTo>
                <a:lnTo>
                  <a:pt x="19134" y="67661"/>
                </a:lnTo>
                <a:lnTo>
                  <a:pt x="3109" y="107661"/>
                </a:lnTo>
                <a:lnTo>
                  <a:pt x="0" y="150233"/>
                </a:lnTo>
                <a:lnTo>
                  <a:pt x="10042" y="192137"/>
                </a:lnTo>
                <a:lnTo>
                  <a:pt x="33473" y="230135"/>
                </a:lnTo>
                <a:lnTo>
                  <a:pt x="90863" y="296567"/>
                </a:lnTo>
                <a:lnTo>
                  <a:pt x="121524" y="332060"/>
                </a:lnTo>
                <a:lnTo>
                  <a:pt x="155713" y="360764"/>
                </a:lnTo>
                <a:lnTo>
                  <a:pt x="195713" y="376788"/>
                </a:lnTo>
                <a:lnTo>
                  <a:pt x="238284" y="379897"/>
                </a:lnTo>
                <a:close/>
              </a:path>
              <a:path w="366394" h="380364">
                <a:moveTo>
                  <a:pt x="301254" y="113536"/>
                </a:moveTo>
                <a:lnTo>
                  <a:pt x="300369" y="112511"/>
                </a:lnTo>
                <a:lnTo>
                  <a:pt x="301254" y="113536"/>
                </a:lnTo>
                <a:close/>
              </a:path>
              <a:path w="366394" h="380364">
                <a:moveTo>
                  <a:pt x="69929" y="272334"/>
                </a:moveTo>
                <a:lnTo>
                  <a:pt x="57605" y="258068"/>
                </a:lnTo>
                <a:lnTo>
                  <a:pt x="69929" y="272334"/>
                </a:lnTo>
                <a:close/>
              </a:path>
              <a:path w="366394" h="380364">
                <a:moveTo>
                  <a:pt x="90862" y="296567"/>
                </a:moveTo>
                <a:lnTo>
                  <a:pt x="69929" y="272334"/>
                </a:lnTo>
                <a:lnTo>
                  <a:pt x="90862" y="296567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17408379" y="8534963"/>
            <a:ext cx="423545" cy="416559"/>
          </a:xfrm>
          <a:custGeom>
            <a:avLst/>
            <a:gdLst/>
            <a:ahLst/>
            <a:cxnLst/>
            <a:rect l="l" t="t" r="r" b="b"/>
            <a:pathLst>
              <a:path w="423544" h="416559">
                <a:moveTo>
                  <a:pt x="0" y="152148"/>
                </a:moveTo>
                <a:lnTo>
                  <a:pt x="1433" y="110289"/>
                </a:lnTo>
                <a:lnTo>
                  <a:pt x="15627" y="70462"/>
                </a:lnTo>
                <a:lnTo>
                  <a:pt x="42473" y="35851"/>
                </a:lnTo>
                <a:lnTo>
                  <a:pt x="78839" y="11436"/>
                </a:lnTo>
                <a:lnTo>
                  <a:pt x="119544" y="0"/>
                </a:lnTo>
                <a:lnTo>
                  <a:pt x="161402" y="1433"/>
                </a:lnTo>
                <a:lnTo>
                  <a:pt x="201229" y="15627"/>
                </a:lnTo>
                <a:lnTo>
                  <a:pt x="235840" y="42473"/>
                </a:lnTo>
                <a:lnTo>
                  <a:pt x="252696" y="60080"/>
                </a:lnTo>
                <a:lnTo>
                  <a:pt x="270901" y="78247"/>
                </a:lnTo>
                <a:lnTo>
                  <a:pt x="290456" y="96974"/>
                </a:lnTo>
                <a:lnTo>
                  <a:pt x="311362" y="116260"/>
                </a:lnTo>
                <a:lnTo>
                  <a:pt x="353353" y="154583"/>
                </a:lnTo>
                <a:lnTo>
                  <a:pt x="369384" y="169432"/>
                </a:lnTo>
                <a:lnTo>
                  <a:pt x="382106" y="181407"/>
                </a:lnTo>
                <a:lnTo>
                  <a:pt x="408615" y="216277"/>
                </a:lnTo>
                <a:lnTo>
                  <a:pt x="422422" y="256240"/>
                </a:lnTo>
                <a:lnTo>
                  <a:pt x="423449" y="298110"/>
                </a:lnTo>
                <a:lnTo>
                  <a:pt x="411618" y="338702"/>
                </a:lnTo>
                <a:lnTo>
                  <a:pt x="386851" y="374830"/>
                </a:lnTo>
                <a:lnTo>
                  <a:pt x="351982" y="401338"/>
                </a:lnTo>
                <a:lnTo>
                  <a:pt x="312019" y="415145"/>
                </a:lnTo>
                <a:lnTo>
                  <a:pt x="270149" y="416173"/>
                </a:lnTo>
                <a:lnTo>
                  <a:pt x="229557" y="404342"/>
                </a:lnTo>
                <a:lnTo>
                  <a:pt x="193429" y="379575"/>
                </a:lnTo>
                <a:lnTo>
                  <a:pt x="181920" y="368748"/>
                </a:lnTo>
                <a:lnTo>
                  <a:pt x="148992" y="338445"/>
                </a:lnTo>
                <a:lnTo>
                  <a:pt x="102492" y="295818"/>
                </a:lnTo>
                <a:lnTo>
                  <a:pt x="56632" y="250944"/>
                </a:lnTo>
                <a:lnTo>
                  <a:pt x="11436" y="192853"/>
                </a:lnTo>
                <a:lnTo>
                  <a:pt x="0" y="152148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17455743" y="9032183"/>
            <a:ext cx="329565" cy="300990"/>
          </a:xfrm>
          <a:custGeom>
            <a:avLst/>
            <a:gdLst/>
            <a:ahLst/>
            <a:cxnLst/>
            <a:rect l="l" t="t" r="r" b="b"/>
            <a:pathLst>
              <a:path w="329565" h="300990">
                <a:moveTo>
                  <a:pt x="0" y="119839"/>
                </a:moveTo>
                <a:lnTo>
                  <a:pt x="12072" y="77734"/>
                </a:lnTo>
                <a:lnTo>
                  <a:pt x="36771" y="41559"/>
                </a:lnTo>
                <a:lnTo>
                  <a:pt x="70318" y="15824"/>
                </a:lnTo>
                <a:lnTo>
                  <a:pt x="109715" y="1611"/>
                </a:lnTo>
                <a:lnTo>
                  <a:pt x="151965" y="0"/>
                </a:lnTo>
                <a:lnTo>
                  <a:pt x="194070" y="12073"/>
                </a:lnTo>
                <a:lnTo>
                  <a:pt x="241882" y="35889"/>
                </a:lnTo>
                <a:lnTo>
                  <a:pt x="293675" y="71616"/>
                </a:lnTo>
                <a:lnTo>
                  <a:pt x="317509" y="106539"/>
                </a:lnTo>
                <a:lnTo>
                  <a:pt x="329517" y="146663"/>
                </a:lnTo>
                <a:lnTo>
                  <a:pt x="328782" y="188938"/>
                </a:lnTo>
                <a:lnTo>
                  <a:pt x="314393" y="230309"/>
                </a:lnTo>
                <a:lnTo>
                  <a:pt x="287727" y="265058"/>
                </a:lnTo>
                <a:lnTo>
                  <a:pt x="252804" y="288893"/>
                </a:lnTo>
                <a:lnTo>
                  <a:pt x="212679" y="300900"/>
                </a:lnTo>
                <a:lnTo>
                  <a:pt x="170405" y="300165"/>
                </a:lnTo>
                <a:lnTo>
                  <a:pt x="129033" y="285776"/>
                </a:lnTo>
                <a:lnTo>
                  <a:pt x="115344" y="278494"/>
                </a:lnTo>
                <a:lnTo>
                  <a:pt x="102230" y="271726"/>
                </a:lnTo>
                <a:lnTo>
                  <a:pt x="89693" y="265472"/>
                </a:lnTo>
                <a:lnTo>
                  <a:pt x="77733" y="259732"/>
                </a:lnTo>
                <a:lnTo>
                  <a:pt x="41559" y="235033"/>
                </a:lnTo>
                <a:lnTo>
                  <a:pt x="15824" y="201487"/>
                </a:lnTo>
                <a:lnTo>
                  <a:pt x="1611" y="162089"/>
                </a:lnTo>
                <a:lnTo>
                  <a:pt x="0" y="119839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16924805" y="8793640"/>
            <a:ext cx="401955" cy="339725"/>
          </a:xfrm>
          <a:custGeom>
            <a:avLst/>
            <a:gdLst/>
            <a:ahLst/>
            <a:cxnLst/>
            <a:rect l="l" t="t" r="r" b="b"/>
            <a:pathLst>
              <a:path w="401955" h="339725">
                <a:moveTo>
                  <a:pt x="0" y="151239"/>
                </a:moveTo>
                <a:lnTo>
                  <a:pt x="1800" y="108996"/>
                </a:lnTo>
                <a:lnTo>
                  <a:pt x="17229" y="68002"/>
                </a:lnTo>
                <a:lnTo>
                  <a:pt x="44764" y="33937"/>
                </a:lnTo>
                <a:lnTo>
                  <a:pt x="80277" y="10990"/>
                </a:lnTo>
                <a:lnTo>
                  <a:pt x="120692" y="0"/>
                </a:lnTo>
                <a:lnTo>
                  <a:pt x="162934" y="1800"/>
                </a:lnTo>
                <a:lnTo>
                  <a:pt x="203929" y="17228"/>
                </a:lnTo>
                <a:lnTo>
                  <a:pt x="219586" y="26075"/>
                </a:lnTo>
                <a:lnTo>
                  <a:pt x="235299" y="34722"/>
                </a:lnTo>
                <a:lnTo>
                  <a:pt x="282545" y="59398"/>
                </a:lnTo>
                <a:lnTo>
                  <a:pt x="323732" y="79551"/>
                </a:lnTo>
                <a:lnTo>
                  <a:pt x="359907" y="104249"/>
                </a:lnTo>
                <a:lnTo>
                  <a:pt x="385642" y="137796"/>
                </a:lnTo>
                <a:lnTo>
                  <a:pt x="399856" y="177193"/>
                </a:lnTo>
                <a:lnTo>
                  <a:pt x="401467" y="219443"/>
                </a:lnTo>
                <a:lnTo>
                  <a:pt x="389395" y="261549"/>
                </a:lnTo>
                <a:lnTo>
                  <a:pt x="364696" y="297723"/>
                </a:lnTo>
                <a:lnTo>
                  <a:pt x="331149" y="323458"/>
                </a:lnTo>
                <a:lnTo>
                  <a:pt x="291751" y="337672"/>
                </a:lnTo>
                <a:lnTo>
                  <a:pt x="249501" y="339283"/>
                </a:lnTo>
                <a:lnTo>
                  <a:pt x="207395" y="327210"/>
                </a:lnTo>
                <a:lnTo>
                  <a:pt x="159623" y="303856"/>
                </a:lnTo>
                <a:lnTo>
                  <a:pt x="123237" y="285098"/>
                </a:lnTo>
                <a:lnTo>
                  <a:pt x="86342" y="265064"/>
                </a:lnTo>
                <a:lnTo>
                  <a:pt x="33937" y="227166"/>
                </a:lnTo>
                <a:lnTo>
                  <a:pt x="10990" y="191654"/>
                </a:lnTo>
                <a:lnTo>
                  <a:pt x="0" y="151239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bg object 31"/>
          <p:cNvSpPr/>
          <p:nvPr/>
        </p:nvSpPr>
        <p:spPr>
          <a:xfrm>
            <a:off x="16996774" y="9223961"/>
            <a:ext cx="559435" cy="455295"/>
          </a:xfrm>
          <a:custGeom>
            <a:avLst/>
            <a:gdLst/>
            <a:ahLst/>
            <a:cxnLst/>
            <a:rect l="l" t="t" r="r" b="b"/>
            <a:pathLst>
              <a:path w="559434" h="455295">
                <a:moveTo>
                  <a:pt x="0" y="142391"/>
                </a:moveTo>
                <a:lnTo>
                  <a:pt x="4762" y="100379"/>
                </a:lnTo>
                <a:lnTo>
                  <a:pt x="23030" y="60568"/>
                </a:lnTo>
                <a:lnTo>
                  <a:pt x="52889" y="28521"/>
                </a:lnTo>
                <a:lnTo>
                  <a:pt x="89925" y="8126"/>
                </a:lnTo>
                <a:lnTo>
                  <a:pt x="131012" y="0"/>
                </a:lnTo>
                <a:lnTo>
                  <a:pt x="173024" y="4762"/>
                </a:lnTo>
                <a:lnTo>
                  <a:pt x="212835" y="23030"/>
                </a:lnTo>
                <a:lnTo>
                  <a:pt x="266443" y="58936"/>
                </a:lnTo>
                <a:lnTo>
                  <a:pt x="293339" y="76794"/>
                </a:lnTo>
                <a:lnTo>
                  <a:pt x="352225" y="114987"/>
                </a:lnTo>
                <a:lnTo>
                  <a:pt x="415041" y="154628"/>
                </a:lnTo>
                <a:lnTo>
                  <a:pt x="468229" y="186879"/>
                </a:lnTo>
                <a:lnTo>
                  <a:pt x="490593" y="199823"/>
                </a:lnTo>
                <a:lnTo>
                  <a:pt x="524768" y="227223"/>
                </a:lnTo>
                <a:lnTo>
                  <a:pt x="547854" y="262644"/>
                </a:lnTo>
                <a:lnTo>
                  <a:pt x="559005" y="303016"/>
                </a:lnTo>
                <a:lnTo>
                  <a:pt x="557372" y="345265"/>
                </a:lnTo>
                <a:lnTo>
                  <a:pt x="542106" y="386320"/>
                </a:lnTo>
                <a:lnTo>
                  <a:pt x="514706" y="420494"/>
                </a:lnTo>
                <a:lnTo>
                  <a:pt x="479285" y="443581"/>
                </a:lnTo>
                <a:lnTo>
                  <a:pt x="438914" y="454732"/>
                </a:lnTo>
                <a:lnTo>
                  <a:pt x="396665" y="453099"/>
                </a:lnTo>
                <a:lnTo>
                  <a:pt x="355609" y="437834"/>
                </a:lnTo>
                <a:lnTo>
                  <a:pt x="302435" y="406545"/>
                </a:lnTo>
                <a:lnTo>
                  <a:pt x="238064" y="366643"/>
                </a:lnTo>
                <a:lnTo>
                  <a:pt x="204536" y="345329"/>
                </a:lnTo>
                <a:lnTo>
                  <a:pt x="142593" y="305147"/>
                </a:lnTo>
                <a:lnTo>
                  <a:pt x="60570" y="250373"/>
                </a:lnTo>
                <a:lnTo>
                  <a:pt x="28522" y="220514"/>
                </a:lnTo>
                <a:lnTo>
                  <a:pt x="8126" y="183478"/>
                </a:lnTo>
                <a:lnTo>
                  <a:pt x="0" y="142391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bg object 32"/>
          <p:cNvSpPr/>
          <p:nvPr/>
        </p:nvSpPr>
        <p:spPr>
          <a:xfrm>
            <a:off x="17915391" y="9545098"/>
            <a:ext cx="372745" cy="390525"/>
          </a:xfrm>
          <a:custGeom>
            <a:avLst/>
            <a:gdLst/>
            <a:ahLst/>
            <a:cxnLst/>
            <a:rect l="l" t="t" r="r" b="b"/>
            <a:pathLst>
              <a:path w="372744" h="390525">
                <a:moveTo>
                  <a:pt x="0" y="150509"/>
                </a:moveTo>
                <a:lnTo>
                  <a:pt x="2055" y="108278"/>
                </a:lnTo>
                <a:lnTo>
                  <a:pt x="17730" y="67377"/>
                </a:lnTo>
                <a:lnTo>
                  <a:pt x="45470" y="33478"/>
                </a:lnTo>
                <a:lnTo>
                  <a:pt x="81121" y="10747"/>
                </a:lnTo>
                <a:lnTo>
                  <a:pt x="121601" y="0"/>
                </a:lnTo>
                <a:lnTo>
                  <a:pt x="163832" y="2055"/>
                </a:lnTo>
                <a:lnTo>
                  <a:pt x="204733" y="17730"/>
                </a:lnTo>
                <a:lnTo>
                  <a:pt x="244542" y="40836"/>
                </a:lnTo>
                <a:lnTo>
                  <a:pt x="286040" y="65435"/>
                </a:lnTo>
                <a:lnTo>
                  <a:pt x="326473" y="90442"/>
                </a:lnTo>
                <a:lnTo>
                  <a:pt x="343470" y="100857"/>
                </a:lnTo>
                <a:lnTo>
                  <a:pt x="361860" y="111511"/>
                </a:lnTo>
                <a:lnTo>
                  <a:pt x="372609" y="117428"/>
                </a:lnTo>
                <a:lnTo>
                  <a:pt x="372609" y="386829"/>
                </a:lnTo>
                <a:lnTo>
                  <a:pt x="361860" y="390279"/>
                </a:lnTo>
                <a:lnTo>
                  <a:pt x="343470" y="390390"/>
                </a:lnTo>
                <a:lnTo>
                  <a:pt x="319372" y="390449"/>
                </a:lnTo>
                <a:lnTo>
                  <a:pt x="277724" y="376882"/>
                </a:lnTo>
                <a:lnTo>
                  <a:pt x="226100" y="349081"/>
                </a:lnTo>
                <a:lnTo>
                  <a:pt x="180320" y="321763"/>
                </a:lnTo>
                <a:lnTo>
                  <a:pt x="162419" y="310573"/>
                </a:lnTo>
                <a:lnTo>
                  <a:pt x="144262" y="299463"/>
                </a:lnTo>
                <a:lnTo>
                  <a:pt x="125851" y="288433"/>
                </a:lnTo>
                <a:lnTo>
                  <a:pt x="107185" y="277485"/>
                </a:lnTo>
                <a:lnTo>
                  <a:pt x="67376" y="254380"/>
                </a:lnTo>
                <a:lnTo>
                  <a:pt x="33478" y="226640"/>
                </a:lnTo>
                <a:lnTo>
                  <a:pt x="10746" y="190990"/>
                </a:lnTo>
                <a:lnTo>
                  <a:pt x="0" y="150509"/>
                </a:lnTo>
                <a:close/>
              </a:path>
              <a:path w="372744" h="390525">
                <a:moveTo>
                  <a:pt x="180320" y="321763"/>
                </a:moveTo>
                <a:close/>
              </a:path>
              <a:path w="372744" h="390525">
                <a:moveTo>
                  <a:pt x="107185" y="277485"/>
                </a:move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bg object 33"/>
          <p:cNvSpPr/>
          <p:nvPr/>
        </p:nvSpPr>
        <p:spPr>
          <a:xfrm>
            <a:off x="18010697" y="9017975"/>
            <a:ext cx="277495" cy="372745"/>
          </a:xfrm>
          <a:custGeom>
            <a:avLst/>
            <a:gdLst/>
            <a:ahLst/>
            <a:cxnLst/>
            <a:rect l="l" t="t" r="r" b="b"/>
            <a:pathLst>
              <a:path w="277494" h="372745">
                <a:moveTo>
                  <a:pt x="0" y="144887"/>
                </a:moveTo>
                <a:lnTo>
                  <a:pt x="3952" y="102791"/>
                </a:lnTo>
                <a:lnTo>
                  <a:pt x="21452" y="62637"/>
                </a:lnTo>
                <a:lnTo>
                  <a:pt x="50688" y="30020"/>
                </a:lnTo>
                <a:lnTo>
                  <a:pt x="87325" y="8915"/>
                </a:lnTo>
                <a:lnTo>
                  <a:pt x="128248" y="0"/>
                </a:lnTo>
                <a:lnTo>
                  <a:pt x="170344" y="3952"/>
                </a:lnTo>
                <a:lnTo>
                  <a:pt x="210498" y="21451"/>
                </a:lnTo>
                <a:lnTo>
                  <a:pt x="277303" y="64355"/>
                </a:lnTo>
                <a:lnTo>
                  <a:pt x="277303" y="372188"/>
                </a:lnTo>
                <a:lnTo>
                  <a:pt x="235713" y="356288"/>
                </a:lnTo>
                <a:lnTo>
                  <a:pt x="170193" y="320031"/>
                </a:lnTo>
                <a:lnTo>
                  <a:pt x="132115" y="296304"/>
                </a:lnTo>
                <a:lnTo>
                  <a:pt x="62636" y="251683"/>
                </a:lnTo>
                <a:lnTo>
                  <a:pt x="30020" y="222446"/>
                </a:lnTo>
                <a:lnTo>
                  <a:pt x="8915" y="185810"/>
                </a:lnTo>
                <a:lnTo>
                  <a:pt x="0" y="144887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bg object 34"/>
          <p:cNvSpPr/>
          <p:nvPr/>
        </p:nvSpPr>
        <p:spPr>
          <a:xfrm>
            <a:off x="17260580" y="9795543"/>
            <a:ext cx="503555" cy="438784"/>
          </a:xfrm>
          <a:custGeom>
            <a:avLst/>
            <a:gdLst/>
            <a:ahLst/>
            <a:cxnLst/>
            <a:rect l="l" t="t" r="r" b="b"/>
            <a:pathLst>
              <a:path w="503555" h="438784">
                <a:moveTo>
                  <a:pt x="0" y="145833"/>
                </a:moveTo>
                <a:lnTo>
                  <a:pt x="3640" y="103709"/>
                </a:lnTo>
                <a:lnTo>
                  <a:pt x="20841" y="63426"/>
                </a:lnTo>
                <a:lnTo>
                  <a:pt x="49835" y="30594"/>
                </a:lnTo>
                <a:lnTo>
                  <a:pt x="86315" y="9218"/>
                </a:lnTo>
                <a:lnTo>
                  <a:pt x="127171" y="0"/>
                </a:lnTo>
                <a:lnTo>
                  <a:pt x="169294" y="3640"/>
                </a:lnTo>
                <a:lnTo>
                  <a:pt x="209577" y="20841"/>
                </a:lnTo>
                <a:lnTo>
                  <a:pt x="255027" y="50676"/>
                </a:lnTo>
                <a:lnTo>
                  <a:pt x="321071" y="95759"/>
                </a:lnTo>
                <a:lnTo>
                  <a:pt x="359606" y="122969"/>
                </a:lnTo>
                <a:lnTo>
                  <a:pt x="395021" y="149230"/>
                </a:lnTo>
                <a:lnTo>
                  <a:pt x="427315" y="174545"/>
                </a:lnTo>
                <a:lnTo>
                  <a:pt x="484626" y="232481"/>
                </a:lnTo>
                <a:lnTo>
                  <a:pt x="500318" y="271742"/>
                </a:lnTo>
                <a:lnTo>
                  <a:pt x="503336" y="313516"/>
                </a:lnTo>
                <a:lnTo>
                  <a:pt x="493449" y="354625"/>
                </a:lnTo>
                <a:lnTo>
                  <a:pt x="470429" y="391890"/>
                </a:lnTo>
                <a:lnTo>
                  <a:pt x="436859" y="420026"/>
                </a:lnTo>
                <a:lnTo>
                  <a:pt x="397598" y="435718"/>
                </a:lnTo>
                <a:lnTo>
                  <a:pt x="355824" y="438736"/>
                </a:lnTo>
                <a:lnTo>
                  <a:pt x="314716" y="428849"/>
                </a:lnTo>
                <a:lnTo>
                  <a:pt x="277451" y="405829"/>
                </a:lnTo>
                <a:lnTo>
                  <a:pt x="253985" y="386267"/>
                </a:lnTo>
                <a:lnTo>
                  <a:pt x="227523" y="365596"/>
                </a:lnTo>
                <a:lnTo>
                  <a:pt x="165607" y="320928"/>
                </a:lnTo>
                <a:lnTo>
                  <a:pt x="132312" y="298051"/>
                </a:lnTo>
                <a:lnTo>
                  <a:pt x="81221" y="263669"/>
                </a:lnTo>
                <a:lnTo>
                  <a:pt x="63425" y="252163"/>
                </a:lnTo>
                <a:lnTo>
                  <a:pt x="30594" y="223168"/>
                </a:lnTo>
                <a:lnTo>
                  <a:pt x="9218" y="186689"/>
                </a:lnTo>
                <a:lnTo>
                  <a:pt x="0" y="145833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bg object 35"/>
          <p:cNvSpPr/>
          <p:nvPr/>
        </p:nvSpPr>
        <p:spPr>
          <a:xfrm>
            <a:off x="16621703" y="9555733"/>
            <a:ext cx="330835" cy="311150"/>
          </a:xfrm>
          <a:custGeom>
            <a:avLst/>
            <a:gdLst/>
            <a:ahLst/>
            <a:cxnLst/>
            <a:rect l="l" t="t" r="r" b="b"/>
            <a:pathLst>
              <a:path w="330834" h="311150">
                <a:moveTo>
                  <a:pt x="0" y="154236"/>
                </a:moveTo>
                <a:lnTo>
                  <a:pt x="734" y="111962"/>
                </a:lnTo>
                <a:lnTo>
                  <a:pt x="15123" y="70591"/>
                </a:lnTo>
                <a:lnTo>
                  <a:pt x="41789" y="35842"/>
                </a:lnTo>
                <a:lnTo>
                  <a:pt x="76712" y="12007"/>
                </a:lnTo>
                <a:lnTo>
                  <a:pt x="116836" y="0"/>
                </a:lnTo>
                <a:lnTo>
                  <a:pt x="159110" y="734"/>
                </a:lnTo>
                <a:lnTo>
                  <a:pt x="200481" y="15123"/>
                </a:lnTo>
                <a:lnTo>
                  <a:pt x="241011" y="39289"/>
                </a:lnTo>
                <a:lnTo>
                  <a:pt x="278810" y="66596"/>
                </a:lnTo>
                <a:lnTo>
                  <a:pt x="308367" y="98923"/>
                </a:lnTo>
                <a:lnTo>
                  <a:pt x="325735" y="137472"/>
                </a:lnTo>
                <a:lnTo>
                  <a:pt x="330548" y="179077"/>
                </a:lnTo>
                <a:lnTo>
                  <a:pt x="322441" y="220573"/>
                </a:lnTo>
                <a:lnTo>
                  <a:pt x="301046" y="258795"/>
                </a:lnTo>
                <a:lnTo>
                  <a:pt x="268720" y="288352"/>
                </a:lnTo>
                <a:lnTo>
                  <a:pt x="230171" y="305720"/>
                </a:lnTo>
                <a:lnTo>
                  <a:pt x="188566" y="310534"/>
                </a:lnTo>
                <a:lnTo>
                  <a:pt x="147070" y="302426"/>
                </a:lnTo>
                <a:lnTo>
                  <a:pt x="108849" y="281032"/>
                </a:lnTo>
                <a:lnTo>
                  <a:pt x="99873" y="274245"/>
                </a:lnTo>
                <a:lnTo>
                  <a:pt x="90504" y="267803"/>
                </a:lnTo>
                <a:lnTo>
                  <a:pt x="80743" y="261704"/>
                </a:lnTo>
                <a:lnTo>
                  <a:pt x="70590" y="255950"/>
                </a:lnTo>
                <a:lnTo>
                  <a:pt x="35841" y="229283"/>
                </a:lnTo>
                <a:lnTo>
                  <a:pt x="12007" y="194361"/>
                </a:lnTo>
                <a:lnTo>
                  <a:pt x="0" y="154236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bg object 36"/>
          <p:cNvSpPr/>
          <p:nvPr/>
        </p:nvSpPr>
        <p:spPr>
          <a:xfrm>
            <a:off x="16410477" y="8962788"/>
            <a:ext cx="445770" cy="381635"/>
          </a:xfrm>
          <a:custGeom>
            <a:avLst/>
            <a:gdLst/>
            <a:ahLst/>
            <a:cxnLst/>
            <a:rect l="l" t="t" r="r" b="b"/>
            <a:pathLst>
              <a:path w="445769" h="381634">
                <a:moveTo>
                  <a:pt x="0" y="151716"/>
                </a:moveTo>
                <a:lnTo>
                  <a:pt x="1632" y="109467"/>
                </a:lnTo>
                <a:lnTo>
                  <a:pt x="16898" y="68411"/>
                </a:lnTo>
                <a:lnTo>
                  <a:pt x="44299" y="34237"/>
                </a:lnTo>
                <a:lnTo>
                  <a:pt x="79720" y="11151"/>
                </a:lnTo>
                <a:lnTo>
                  <a:pt x="120092" y="0"/>
                </a:lnTo>
                <a:lnTo>
                  <a:pt x="162341" y="1633"/>
                </a:lnTo>
                <a:lnTo>
                  <a:pt x="203396" y="16898"/>
                </a:lnTo>
                <a:lnTo>
                  <a:pt x="242580" y="39121"/>
                </a:lnTo>
                <a:lnTo>
                  <a:pt x="281500" y="61674"/>
                </a:lnTo>
                <a:lnTo>
                  <a:pt x="314234" y="81676"/>
                </a:lnTo>
                <a:lnTo>
                  <a:pt x="348683" y="104635"/>
                </a:lnTo>
                <a:lnTo>
                  <a:pt x="389804" y="134195"/>
                </a:lnTo>
                <a:lnTo>
                  <a:pt x="420433" y="165508"/>
                </a:lnTo>
                <a:lnTo>
                  <a:pt x="439090" y="203450"/>
                </a:lnTo>
                <a:lnTo>
                  <a:pt x="445303" y="244869"/>
                </a:lnTo>
                <a:lnTo>
                  <a:pt x="438598" y="286615"/>
                </a:lnTo>
                <a:lnTo>
                  <a:pt x="418504" y="325536"/>
                </a:lnTo>
                <a:lnTo>
                  <a:pt x="387191" y="356164"/>
                </a:lnTo>
                <a:lnTo>
                  <a:pt x="349250" y="374822"/>
                </a:lnTo>
                <a:lnTo>
                  <a:pt x="307830" y="381035"/>
                </a:lnTo>
                <a:lnTo>
                  <a:pt x="266085" y="374330"/>
                </a:lnTo>
                <a:lnTo>
                  <a:pt x="227165" y="354235"/>
                </a:lnTo>
                <a:lnTo>
                  <a:pt x="209814" y="341563"/>
                </a:lnTo>
                <a:lnTo>
                  <a:pt x="194183" y="330465"/>
                </a:lnTo>
                <a:lnTo>
                  <a:pt x="155251" y="305036"/>
                </a:lnTo>
                <a:lnTo>
                  <a:pt x="68411" y="254908"/>
                </a:lnTo>
                <a:lnTo>
                  <a:pt x="34238" y="227508"/>
                </a:lnTo>
                <a:lnTo>
                  <a:pt x="11151" y="192087"/>
                </a:lnTo>
                <a:lnTo>
                  <a:pt x="0" y="151716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bg object 37"/>
          <p:cNvSpPr/>
          <p:nvPr/>
        </p:nvSpPr>
        <p:spPr>
          <a:xfrm>
            <a:off x="16887945" y="8247331"/>
            <a:ext cx="417830" cy="370840"/>
          </a:xfrm>
          <a:custGeom>
            <a:avLst/>
            <a:gdLst/>
            <a:ahLst/>
            <a:cxnLst/>
            <a:rect l="l" t="t" r="r" b="b"/>
            <a:pathLst>
              <a:path w="417830" h="370840">
                <a:moveTo>
                  <a:pt x="0" y="138554"/>
                </a:moveTo>
                <a:lnTo>
                  <a:pt x="5971" y="96697"/>
                </a:lnTo>
                <a:lnTo>
                  <a:pt x="25380" y="57430"/>
                </a:lnTo>
                <a:lnTo>
                  <a:pt x="56151" y="26257"/>
                </a:lnTo>
                <a:lnTo>
                  <a:pt x="93760" y="6937"/>
                </a:lnTo>
                <a:lnTo>
                  <a:pt x="135065" y="0"/>
                </a:lnTo>
                <a:lnTo>
                  <a:pt x="176922" y="5971"/>
                </a:lnTo>
                <a:lnTo>
                  <a:pt x="216189" y="25381"/>
                </a:lnTo>
                <a:lnTo>
                  <a:pt x="271241" y="64513"/>
                </a:lnTo>
                <a:lnTo>
                  <a:pt x="285485" y="74404"/>
                </a:lnTo>
                <a:lnTo>
                  <a:pt x="297423" y="82481"/>
                </a:lnTo>
                <a:lnTo>
                  <a:pt x="307053" y="88744"/>
                </a:lnTo>
                <a:lnTo>
                  <a:pt x="354106" y="118475"/>
                </a:lnTo>
                <a:lnTo>
                  <a:pt x="386939" y="147468"/>
                </a:lnTo>
                <a:lnTo>
                  <a:pt x="408315" y="183948"/>
                </a:lnTo>
                <a:lnTo>
                  <a:pt x="417533" y="224804"/>
                </a:lnTo>
                <a:lnTo>
                  <a:pt x="413893" y="266927"/>
                </a:lnTo>
                <a:lnTo>
                  <a:pt x="396691" y="307210"/>
                </a:lnTo>
                <a:lnTo>
                  <a:pt x="367697" y="340043"/>
                </a:lnTo>
                <a:lnTo>
                  <a:pt x="331218" y="361418"/>
                </a:lnTo>
                <a:lnTo>
                  <a:pt x="290362" y="370637"/>
                </a:lnTo>
                <a:lnTo>
                  <a:pt x="248239" y="366996"/>
                </a:lnTo>
                <a:lnTo>
                  <a:pt x="207955" y="349794"/>
                </a:lnTo>
                <a:lnTo>
                  <a:pt x="160903" y="320066"/>
                </a:lnTo>
                <a:lnTo>
                  <a:pt x="115590" y="289552"/>
                </a:lnTo>
                <a:lnTo>
                  <a:pt x="57430" y="248238"/>
                </a:lnTo>
                <a:lnTo>
                  <a:pt x="26257" y="217467"/>
                </a:lnTo>
                <a:lnTo>
                  <a:pt x="6937" y="179859"/>
                </a:lnTo>
                <a:lnTo>
                  <a:pt x="0" y="138554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bg object 38"/>
          <p:cNvSpPr/>
          <p:nvPr/>
        </p:nvSpPr>
        <p:spPr>
          <a:xfrm>
            <a:off x="16803048" y="10157846"/>
            <a:ext cx="412750" cy="129539"/>
          </a:xfrm>
          <a:custGeom>
            <a:avLst/>
            <a:gdLst/>
            <a:ahLst/>
            <a:cxnLst/>
            <a:rect l="l" t="t" r="r" b="b"/>
            <a:pathLst>
              <a:path w="412750" h="129540">
                <a:moveTo>
                  <a:pt x="0" y="129153"/>
                </a:moveTo>
                <a:lnTo>
                  <a:pt x="13729" y="72239"/>
                </a:lnTo>
                <a:lnTo>
                  <a:pt x="39825" y="37059"/>
                </a:lnTo>
                <a:lnTo>
                  <a:pt x="74354" y="12659"/>
                </a:lnTo>
                <a:lnTo>
                  <a:pt x="114278" y="0"/>
                </a:lnTo>
                <a:lnTo>
                  <a:pt x="156559" y="45"/>
                </a:lnTo>
                <a:lnTo>
                  <a:pt x="198159" y="13758"/>
                </a:lnTo>
                <a:lnTo>
                  <a:pt x="308573" y="70682"/>
                </a:lnTo>
                <a:lnTo>
                  <a:pt x="347420" y="91197"/>
                </a:lnTo>
                <a:lnTo>
                  <a:pt x="381448" y="110325"/>
                </a:lnTo>
                <a:lnTo>
                  <a:pt x="412280" y="129153"/>
                </a:lnTo>
                <a:lnTo>
                  <a:pt x="0" y="129153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bg object 39"/>
          <p:cNvSpPr/>
          <p:nvPr/>
        </p:nvSpPr>
        <p:spPr>
          <a:xfrm>
            <a:off x="18005803" y="8622395"/>
            <a:ext cx="282575" cy="352425"/>
          </a:xfrm>
          <a:custGeom>
            <a:avLst/>
            <a:gdLst/>
            <a:ahLst/>
            <a:cxnLst/>
            <a:rect l="l" t="t" r="r" b="b"/>
            <a:pathLst>
              <a:path w="282575" h="352425">
                <a:moveTo>
                  <a:pt x="0" y="138555"/>
                </a:moveTo>
                <a:lnTo>
                  <a:pt x="5971" y="96698"/>
                </a:lnTo>
                <a:lnTo>
                  <a:pt x="25379" y="57431"/>
                </a:lnTo>
                <a:lnTo>
                  <a:pt x="56150" y="26257"/>
                </a:lnTo>
                <a:lnTo>
                  <a:pt x="93759" y="6938"/>
                </a:lnTo>
                <a:lnTo>
                  <a:pt x="135064" y="0"/>
                </a:lnTo>
                <a:lnTo>
                  <a:pt x="176921" y="5971"/>
                </a:lnTo>
                <a:lnTo>
                  <a:pt x="216188" y="25380"/>
                </a:lnTo>
                <a:lnTo>
                  <a:pt x="254064" y="52362"/>
                </a:lnTo>
                <a:lnTo>
                  <a:pt x="276234" y="68666"/>
                </a:lnTo>
                <a:lnTo>
                  <a:pt x="282198" y="73357"/>
                </a:lnTo>
                <a:lnTo>
                  <a:pt x="282198" y="344916"/>
                </a:lnTo>
                <a:lnTo>
                  <a:pt x="263917" y="351232"/>
                </a:lnTo>
                <a:lnTo>
                  <a:pt x="222047" y="352259"/>
                </a:lnTo>
                <a:lnTo>
                  <a:pt x="181454" y="340428"/>
                </a:lnTo>
                <a:lnTo>
                  <a:pt x="145326" y="315661"/>
                </a:lnTo>
                <a:lnTo>
                  <a:pt x="134677" y="305971"/>
                </a:lnTo>
                <a:lnTo>
                  <a:pt x="122791" y="296001"/>
                </a:lnTo>
                <a:lnTo>
                  <a:pt x="109667" y="285751"/>
                </a:lnTo>
                <a:lnTo>
                  <a:pt x="95307" y="275221"/>
                </a:lnTo>
                <a:lnTo>
                  <a:pt x="57431" y="248239"/>
                </a:lnTo>
                <a:lnTo>
                  <a:pt x="26258" y="217468"/>
                </a:lnTo>
                <a:lnTo>
                  <a:pt x="6938" y="179859"/>
                </a:lnTo>
                <a:lnTo>
                  <a:pt x="0" y="138555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bg object 40"/>
          <p:cNvSpPr/>
          <p:nvPr/>
        </p:nvSpPr>
        <p:spPr>
          <a:xfrm>
            <a:off x="17296012" y="8046630"/>
            <a:ext cx="573405" cy="398145"/>
          </a:xfrm>
          <a:custGeom>
            <a:avLst/>
            <a:gdLst/>
            <a:ahLst/>
            <a:cxnLst/>
            <a:rect l="l" t="t" r="r" b="b"/>
            <a:pathLst>
              <a:path w="573405" h="398145">
                <a:moveTo>
                  <a:pt x="61217" y="155632"/>
                </a:moveTo>
                <a:lnTo>
                  <a:pt x="61442" y="113352"/>
                </a:lnTo>
                <a:lnTo>
                  <a:pt x="75332" y="71810"/>
                </a:lnTo>
                <a:lnTo>
                  <a:pt x="101579" y="36743"/>
                </a:lnTo>
                <a:lnTo>
                  <a:pt x="136212" y="12489"/>
                </a:lnTo>
                <a:lnTo>
                  <a:pt x="176189" y="0"/>
                </a:lnTo>
                <a:lnTo>
                  <a:pt x="218469" y="225"/>
                </a:lnTo>
                <a:lnTo>
                  <a:pt x="260010" y="14115"/>
                </a:lnTo>
                <a:lnTo>
                  <a:pt x="369747" y="71607"/>
                </a:lnTo>
                <a:lnTo>
                  <a:pt x="502075" y="141420"/>
                </a:lnTo>
                <a:lnTo>
                  <a:pt x="537003" y="167852"/>
                </a:lnTo>
                <a:lnTo>
                  <a:pt x="561073" y="202612"/>
                </a:lnTo>
                <a:lnTo>
                  <a:pt x="573351" y="242655"/>
                </a:lnTo>
                <a:lnTo>
                  <a:pt x="572902" y="284934"/>
                </a:lnTo>
                <a:lnTo>
                  <a:pt x="558792" y="326401"/>
                </a:lnTo>
                <a:lnTo>
                  <a:pt x="532361" y="361330"/>
                </a:lnTo>
                <a:lnTo>
                  <a:pt x="497600" y="385400"/>
                </a:lnTo>
                <a:lnTo>
                  <a:pt x="457557" y="397678"/>
                </a:lnTo>
                <a:lnTo>
                  <a:pt x="415279" y="397229"/>
                </a:lnTo>
                <a:lnTo>
                  <a:pt x="373811" y="383119"/>
                </a:lnTo>
                <a:lnTo>
                  <a:pt x="273299" y="330009"/>
                </a:lnTo>
                <a:lnTo>
                  <a:pt x="133029" y="256489"/>
                </a:lnTo>
                <a:lnTo>
                  <a:pt x="97961" y="230242"/>
                </a:lnTo>
                <a:lnTo>
                  <a:pt x="73707" y="195609"/>
                </a:lnTo>
                <a:lnTo>
                  <a:pt x="61217" y="155632"/>
                </a:lnTo>
                <a:close/>
              </a:path>
              <a:path w="573405" h="398145">
                <a:moveTo>
                  <a:pt x="0" y="186793"/>
                </a:moveTo>
                <a:lnTo>
                  <a:pt x="133029" y="256488"/>
                </a:lnTo>
                <a:lnTo>
                  <a:pt x="0" y="186793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bg object 41"/>
          <p:cNvSpPr/>
          <p:nvPr/>
        </p:nvSpPr>
        <p:spPr>
          <a:xfrm>
            <a:off x="16097386" y="9933106"/>
            <a:ext cx="462280" cy="351790"/>
          </a:xfrm>
          <a:custGeom>
            <a:avLst/>
            <a:gdLst/>
            <a:ahLst/>
            <a:cxnLst/>
            <a:rect l="l" t="t" r="r" b="b"/>
            <a:pathLst>
              <a:path w="462280" h="351790">
                <a:moveTo>
                  <a:pt x="0" y="118614"/>
                </a:moveTo>
                <a:lnTo>
                  <a:pt x="12411" y="76607"/>
                </a:lnTo>
                <a:lnTo>
                  <a:pt x="37399" y="40633"/>
                </a:lnTo>
                <a:lnTo>
                  <a:pt x="71151" y="15168"/>
                </a:lnTo>
                <a:lnTo>
                  <a:pt x="110662" y="1271"/>
                </a:lnTo>
                <a:lnTo>
                  <a:pt x="152924" y="0"/>
                </a:lnTo>
                <a:lnTo>
                  <a:pt x="194931" y="12410"/>
                </a:lnTo>
                <a:lnTo>
                  <a:pt x="232831" y="30586"/>
                </a:lnTo>
                <a:lnTo>
                  <a:pt x="247090" y="37126"/>
                </a:lnTo>
                <a:lnTo>
                  <a:pt x="261235" y="43009"/>
                </a:lnTo>
                <a:lnTo>
                  <a:pt x="275264" y="48237"/>
                </a:lnTo>
                <a:lnTo>
                  <a:pt x="314136" y="61157"/>
                </a:lnTo>
                <a:lnTo>
                  <a:pt x="339317" y="70972"/>
                </a:lnTo>
                <a:lnTo>
                  <a:pt x="390353" y="95008"/>
                </a:lnTo>
                <a:lnTo>
                  <a:pt x="425420" y="121254"/>
                </a:lnTo>
                <a:lnTo>
                  <a:pt x="449674" y="155887"/>
                </a:lnTo>
                <a:lnTo>
                  <a:pt x="462163" y="195864"/>
                </a:lnTo>
                <a:lnTo>
                  <a:pt x="461938" y="238144"/>
                </a:lnTo>
                <a:lnTo>
                  <a:pt x="448049" y="279686"/>
                </a:lnTo>
                <a:lnTo>
                  <a:pt x="421802" y="314753"/>
                </a:lnTo>
                <a:lnTo>
                  <a:pt x="387170" y="339007"/>
                </a:lnTo>
                <a:lnTo>
                  <a:pt x="347192" y="351497"/>
                </a:lnTo>
                <a:lnTo>
                  <a:pt x="304912" y="351271"/>
                </a:lnTo>
                <a:lnTo>
                  <a:pt x="263371" y="337381"/>
                </a:lnTo>
                <a:lnTo>
                  <a:pt x="249112" y="330256"/>
                </a:lnTo>
                <a:lnTo>
                  <a:pt x="235302" y="324056"/>
                </a:lnTo>
                <a:lnTo>
                  <a:pt x="221940" y="318781"/>
                </a:lnTo>
                <a:lnTo>
                  <a:pt x="209027" y="314431"/>
                </a:lnTo>
                <a:lnTo>
                  <a:pt x="185360" y="306670"/>
                </a:lnTo>
                <a:lnTo>
                  <a:pt x="161718" y="297895"/>
                </a:lnTo>
                <a:lnTo>
                  <a:pt x="114507" y="277304"/>
                </a:lnTo>
                <a:lnTo>
                  <a:pt x="76605" y="259127"/>
                </a:lnTo>
                <a:lnTo>
                  <a:pt x="40631" y="234139"/>
                </a:lnTo>
                <a:lnTo>
                  <a:pt x="15167" y="200386"/>
                </a:lnTo>
                <a:lnTo>
                  <a:pt x="1271" y="160876"/>
                </a:lnTo>
                <a:lnTo>
                  <a:pt x="0" y="118614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bg object 42"/>
          <p:cNvSpPr/>
          <p:nvPr/>
        </p:nvSpPr>
        <p:spPr>
          <a:xfrm>
            <a:off x="18027727" y="10238348"/>
            <a:ext cx="244475" cy="48895"/>
          </a:xfrm>
          <a:custGeom>
            <a:avLst/>
            <a:gdLst/>
            <a:ahLst/>
            <a:cxnLst/>
            <a:rect l="l" t="t" r="r" b="b"/>
            <a:pathLst>
              <a:path w="244475" h="48895">
                <a:moveTo>
                  <a:pt x="0" y="48650"/>
                </a:moveTo>
                <a:lnTo>
                  <a:pt x="2857" y="44246"/>
                </a:lnTo>
                <a:lnTo>
                  <a:pt x="35792" y="17733"/>
                </a:lnTo>
                <a:lnTo>
                  <a:pt x="74845" y="2600"/>
                </a:lnTo>
                <a:lnTo>
                  <a:pt x="117046" y="0"/>
                </a:lnTo>
                <a:lnTo>
                  <a:pt x="159423" y="11082"/>
                </a:lnTo>
                <a:lnTo>
                  <a:pt x="207502" y="32307"/>
                </a:lnTo>
                <a:lnTo>
                  <a:pt x="231593" y="43010"/>
                </a:lnTo>
                <a:lnTo>
                  <a:pt x="244113" y="48650"/>
                </a:lnTo>
                <a:lnTo>
                  <a:pt x="0" y="4865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bg object 43"/>
          <p:cNvSpPr/>
          <p:nvPr/>
        </p:nvSpPr>
        <p:spPr>
          <a:xfrm>
            <a:off x="16055923" y="9336337"/>
            <a:ext cx="387985" cy="334010"/>
          </a:xfrm>
          <a:custGeom>
            <a:avLst/>
            <a:gdLst/>
            <a:ahLst/>
            <a:cxnLst/>
            <a:rect l="l" t="t" r="r" b="b"/>
            <a:pathLst>
              <a:path w="387984" h="334009">
                <a:moveTo>
                  <a:pt x="0" y="154235"/>
                </a:moveTo>
                <a:lnTo>
                  <a:pt x="734" y="111961"/>
                </a:lnTo>
                <a:lnTo>
                  <a:pt x="15124" y="70590"/>
                </a:lnTo>
                <a:lnTo>
                  <a:pt x="41791" y="35841"/>
                </a:lnTo>
                <a:lnTo>
                  <a:pt x="76714" y="12006"/>
                </a:lnTo>
                <a:lnTo>
                  <a:pt x="116839" y="0"/>
                </a:lnTo>
                <a:lnTo>
                  <a:pt x="159113" y="734"/>
                </a:lnTo>
                <a:lnTo>
                  <a:pt x="200483" y="15124"/>
                </a:lnTo>
                <a:lnTo>
                  <a:pt x="242995" y="38052"/>
                </a:lnTo>
                <a:lnTo>
                  <a:pt x="316806" y="77863"/>
                </a:lnTo>
                <a:lnTo>
                  <a:pt x="351552" y="104529"/>
                </a:lnTo>
                <a:lnTo>
                  <a:pt x="375386" y="139451"/>
                </a:lnTo>
                <a:lnTo>
                  <a:pt x="387393" y="179575"/>
                </a:lnTo>
                <a:lnTo>
                  <a:pt x="386659" y="221850"/>
                </a:lnTo>
                <a:lnTo>
                  <a:pt x="372270" y="263220"/>
                </a:lnTo>
                <a:lnTo>
                  <a:pt x="345603" y="297970"/>
                </a:lnTo>
                <a:lnTo>
                  <a:pt x="310681" y="321805"/>
                </a:lnTo>
                <a:lnTo>
                  <a:pt x="270556" y="333812"/>
                </a:lnTo>
                <a:lnTo>
                  <a:pt x="228281" y="333077"/>
                </a:lnTo>
                <a:lnTo>
                  <a:pt x="186909" y="318688"/>
                </a:lnTo>
                <a:lnTo>
                  <a:pt x="111095" y="277796"/>
                </a:lnTo>
                <a:lnTo>
                  <a:pt x="70590" y="255949"/>
                </a:lnTo>
                <a:lnTo>
                  <a:pt x="35841" y="229283"/>
                </a:lnTo>
                <a:lnTo>
                  <a:pt x="12006" y="194360"/>
                </a:lnTo>
                <a:lnTo>
                  <a:pt x="0" y="154235"/>
                </a:lnTo>
                <a:close/>
              </a:path>
              <a:path w="387984" h="334009">
                <a:moveTo>
                  <a:pt x="241825" y="37421"/>
                </a:moveTo>
                <a:lnTo>
                  <a:pt x="242995" y="38052"/>
                </a:lnTo>
                <a:lnTo>
                  <a:pt x="241825" y="37421"/>
                </a:lnTo>
                <a:close/>
              </a:path>
              <a:path w="387984" h="334009">
                <a:moveTo>
                  <a:pt x="138750" y="292712"/>
                </a:moveTo>
                <a:lnTo>
                  <a:pt x="155031" y="301494"/>
                </a:lnTo>
                <a:lnTo>
                  <a:pt x="138750" y="292712"/>
                </a:lnTo>
                <a:close/>
              </a:path>
              <a:path w="387984" h="334009">
                <a:moveTo>
                  <a:pt x="111095" y="277796"/>
                </a:moveTo>
                <a:lnTo>
                  <a:pt x="138750" y="292712"/>
                </a:lnTo>
                <a:lnTo>
                  <a:pt x="111095" y="277796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75944" y="535187"/>
            <a:ext cx="15168411" cy="28038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1" i="0">
                <a:solidFill>
                  <a:srgbClr val="78791C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15730" y="3237926"/>
            <a:ext cx="16256538" cy="6575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C3781B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2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1" Type="http://schemas.openxmlformats.org/officeDocument/2006/relationships/image" Target="../media/image61.png"/><Relationship Id="rId12" Type="http://schemas.openxmlformats.org/officeDocument/2006/relationships/image" Target="../media/image62.png"/><Relationship Id="rId13" Type="http://schemas.openxmlformats.org/officeDocument/2006/relationships/image" Target="../media/image6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46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74.png"/><Relationship Id="rId8" Type="http://schemas.openxmlformats.org/officeDocument/2006/relationships/image" Target="../media/image58.png"/><Relationship Id="rId9" Type="http://schemas.openxmlformats.org/officeDocument/2006/relationships/image" Target="../media/image75.png"/><Relationship Id="rId10" Type="http://schemas.openxmlformats.org/officeDocument/2006/relationships/image" Target="../media/image60.png"/><Relationship Id="rId11" Type="http://schemas.openxmlformats.org/officeDocument/2006/relationships/image" Target="../media/image61.png"/><Relationship Id="rId12" Type="http://schemas.openxmlformats.org/officeDocument/2006/relationships/image" Target="../media/image76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4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3" Type="http://schemas.openxmlformats.org/officeDocument/2006/relationships/image" Target="../media/image46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46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63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46.png"/><Relationship Id="rId4" Type="http://schemas.openxmlformats.org/officeDocument/2006/relationships/image" Target="../media/image53.png"/><Relationship Id="rId5" Type="http://schemas.openxmlformats.org/officeDocument/2006/relationships/image" Target="../media/image63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46.png"/><Relationship Id="rId4" Type="http://schemas.openxmlformats.org/officeDocument/2006/relationships/image" Target="../media/image87.png"/><Relationship Id="rId5" Type="http://schemas.openxmlformats.org/officeDocument/2006/relationships/image" Target="../media/image63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Relationship Id="rId11" Type="http://schemas.openxmlformats.org/officeDocument/2006/relationships/image" Target="../media/image98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Relationship Id="rId11" Type="http://schemas.openxmlformats.org/officeDocument/2006/relationships/image" Target="../media/image112.png"/><Relationship Id="rId12" Type="http://schemas.openxmlformats.org/officeDocument/2006/relationships/image" Target="../media/image113.png"/><Relationship Id="rId13" Type="http://schemas.openxmlformats.org/officeDocument/2006/relationships/image" Target="../media/image114.png"/><Relationship Id="rId14" Type="http://schemas.openxmlformats.org/officeDocument/2006/relationships/image" Target="../media/image115.png"/><Relationship Id="rId15" Type="http://schemas.openxmlformats.org/officeDocument/2006/relationships/image" Target="../media/image116.png"/><Relationship Id="rId16" Type="http://schemas.openxmlformats.org/officeDocument/2006/relationships/image" Target="../media/image117.png"/><Relationship Id="rId17" Type="http://schemas.openxmlformats.org/officeDocument/2006/relationships/image" Target="../media/image118.png"/><Relationship Id="rId18" Type="http://schemas.openxmlformats.org/officeDocument/2006/relationships/image" Target="../media/image119.png"/><Relationship Id="rId19" Type="http://schemas.openxmlformats.org/officeDocument/2006/relationships/image" Target="../media/image12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4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4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F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014209" y="0"/>
            <a:ext cx="455930" cy="379095"/>
          </a:xfrm>
          <a:custGeom>
            <a:avLst/>
            <a:gdLst/>
            <a:ahLst/>
            <a:cxnLst/>
            <a:rect l="l" t="t" r="r" b="b"/>
            <a:pathLst>
              <a:path w="455930" h="379095">
                <a:moveTo>
                  <a:pt x="330426" y="378922"/>
                </a:moveTo>
                <a:lnTo>
                  <a:pt x="371762" y="368275"/>
                </a:lnTo>
                <a:lnTo>
                  <a:pt x="408266" y="345378"/>
                </a:lnTo>
                <a:lnTo>
                  <a:pt x="436792" y="311041"/>
                </a:lnTo>
                <a:lnTo>
                  <a:pt x="453077" y="269470"/>
                </a:lnTo>
                <a:lnTo>
                  <a:pt x="455490" y="226454"/>
                </a:lnTo>
                <a:lnTo>
                  <a:pt x="444844" y="185119"/>
                </a:lnTo>
                <a:lnTo>
                  <a:pt x="421947" y="148615"/>
                </a:lnTo>
                <a:lnTo>
                  <a:pt x="387611" y="120088"/>
                </a:lnTo>
                <a:lnTo>
                  <a:pt x="366377" y="107194"/>
                </a:lnTo>
                <a:lnTo>
                  <a:pt x="344290" y="93080"/>
                </a:lnTo>
                <a:lnTo>
                  <a:pt x="321349" y="77747"/>
                </a:lnTo>
                <a:lnTo>
                  <a:pt x="297553" y="61193"/>
                </a:lnTo>
                <a:lnTo>
                  <a:pt x="250170" y="27851"/>
                </a:lnTo>
                <a:lnTo>
                  <a:pt x="231862" y="15169"/>
                </a:lnTo>
                <a:lnTo>
                  <a:pt x="217144" y="5148"/>
                </a:lnTo>
                <a:lnTo>
                  <a:pt x="205982" y="0"/>
                </a:lnTo>
                <a:lnTo>
                  <a:pt x="73152" y="0"/>
                </a:lnTo>
                <a:lnTo>
                  <a:pt x="54126" y="10429"/>
                </a:lnTo>
                <a:lnTo>
                  <a:pt x="23633" y="43032"/>
                </a:lnTo>
                <a:lnTo>
                  <a:pt x="4936" y="83568"/>
                </a:lnTo>
                <a:lnTo>
                  <a:pt x="0" y="126374"/>
                </a:lnTo>
                <a:lnTo>
                  <a:pt x="8200" y="168264"/>
                </a:lnTo>
                <a:lnTo>
                  <a:pt x="28914" y="206049"/>
                </a:lnTo>
                <a:lnTo>
                  <a:pt x="61516" y="236543"/>
                </a:lnTo>
                <a:lnTo>
                  <a:pt x="74824" y="245610"/>
                </a:lnTo>
                <a:lnTo>
                  <a:pt x="91729" y="257330"/>
                </a:lnTo>
                <a:lnTo>
                  <a:pt x="136329" y="288725"/>
                </a:lnTo>
                <a:lnTo>
                  <a:pt x="192669" y="327122"/>
                </a:lnTo>
                <a:lnTo>
                  <a:pt x="245838" y="360223"/>
                </a:lnTo>
                <a:lnTo>
                  <a:pt x="287403" y="376508"/>
                </a:lnTo>
                <a:lnTo>
                  <a:pt x="330426" y="378922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644575" y="112216"/>
            <a:ext cx="320675" cy="330200"/>
          </a:xfrm>
          <a:custGeom>
            <a:avLst/>
            <a:gdLst/>
            <a:ahLst/>
            <a:cxnLst/>
            <a:rect l="l" t="t" r="r" b="b"/>
            <a:pathLst>
              <a:path w="320675" h="330200">
                <a:moveTo>
                  <a:pt x="227012" y="321980"/>
                </a:moveTo>
                <a:lnTo>
                  <a:pt x="266250" y="300692"/>
                </a:lnTo>
                <a:lnTo>
                  <a:pt x="296806" y="268147"/>
                </a:lnTo>
                <a:lnTo>
                  <a:pt x="315024" y="229097"/>
                </a:lnTo>
                <a:lnTo>
                  <a:pt x="320490" y="186764"/>
                </a:lnTo>
                <a:lnTo>
                  <a:pt x="312786" y="144368"/>
                </a:lnTo>
                <a:lnTo>
                  <a:pt x="291498" y="105130"/>
                </a:lnTo>
                <a:lnTo>
                  <a:pt x="257268" y="62800"/>
                </a:lnTo>
                <a:lnTo>
                  <a:pt x="210309" y="19134"/>
                </a:lnTo>
                <a:lnTo>
                  <a:pt x="170309" y="3109"/>
                </a:lnTo>
                <a:lnTo>
                  <a:pt x="127738" y="0"/>
                </a:lnTo>
                <a:lnTo>
                  <a:pt x="85834" y="10042"/>
                </a:lnTo>
                <a:lnTo>
                  <a:pt x="47837" y="33473"/>
                </a:lnTo>
                <a:lnTo>
                  <a:pt x="19134" y="67662"/>
                </a:lnTo>
                <a:lnTo>
                  <a:pt x="3109" y="107661"/>
                </a:lnTo>
                <a:lnTo>
                  <a:pt x="0" y="150233"/>
                </a:lnTo>
                <a:lnTo>
                  <a:pt x="10042" y="192137"/>
                </a:lnTo>
                <a:lnTo>
                  <a:pt x="33473" y="230134"/>
                </a:lnTo>
                <a:lnTo>
                  <a:pt x="43735" y="242152"/>
                </a:lnTo>
                <a:lnTo>
                  <a:pt x="53358" y="253710"/>
                </a:lnTo>
                <a:lnTo>
                  <a:pt x="62342" y="264807"/>
                </a:lnTo>
                <a:lnTo>
                  <a:pt x="70688" y="275445"/>
                </a:lnTo>
                <a:lnTo>
                  <a:pt x="103233" y="305999"/>
                </a:lnTo>
                <a:lnTo>
                  <a:pt x="142283" y="324217"/>
                </a:lnTo>
                <a:lnTo>
                  <a:pt x="184616" y="329683"/>
                </a:lnTo>
                <a:lnTo>
                  <a:pt x="227012" y="32198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944882" y="524720"/>
            <a:ext cx="374015" cy="392430"/>
          </a:xfrm>
          <a:custGeom>
            <a:avLst/>
            <a:gdLst/>
            <a:ahLst/>
            <a:cxnLst/>
            <a:rect l="l" t="t" r="r" b="b"/>
            <a:pathLst>
              <a:path w="374015" h="392430">
                <a:moveTo>
                  <a:pt x="249776" y="392163"/>
                </a:moveTo>
                <a:lnTo>
                  <a:pt x="291413" y="381066"/>
                </a:lnTo>
                <a:lnTo>
                  <a:pt x="328806" y="356684"/>
                </a:lnTo>
                <a:lnTo>
                  <a:pt x="356638" y="321782"/>
                </a:lnTo>
                <a:lnTo>
                  <a:pt x="371648" y="281390"/>
                </a:lnTo>
                <a:lnTo>
                  <a:pt x="373683" y="238754"/>
                </a:lnTo>
                <a:lnTo>
                  <a:pt x="362586" y="197116"/>
                </a:lnTo>
                <a:lnTo>
                  <a:pt x="338204" y="159722"/>
                </a:lnTo>
                <a:lnTo>
                  <a:pt x="325953" y="146091"/>
                </a:lnTo>
                <a:lnTo>
                  <a:pt x="313887" y="132361"/>
                </a:lnTo>
                <a:lnTo>
                  <a:pt x="278926" y="90784"/>
                </a:lnTo>
                <a:lnTo>
                  <a:pt x="249801" y="54240"/>
                </a:lnTo>
                <a:lnTo>
                  <a:pt x="217256" y="23684"/>
                </a:lnTo>
                <a:lnTo>
                  <a:pt x="178206" y="5465"/>
                </a:lnTo>
                <a:lnTo>
                  <a:pt x="135873" y="0"/>
                </a:lnTo>
                <a:lnTo>
                  <a:pt x="93477" y="7702"/>
                </a:lnTo>
                <a:lnTo>
                  <a:pt x="54238" y="28990"/>
                </a:lnTo>
                <a:lnTo>
                  <a:pt x="23683" y="61535"/>
                </a:lnTo>
                <a:lnTo>
                  <a:pt x="5465" y="100585"/>
                </a:lnTo>
                <a:lnTo>
                  <a:pt x="0" y="142918"/>
                </a:lnTo>
                <a:lnTo>
                  <a:pt x="7703" y="185315"/>
                </a:lnTo>
                <a:lnTo>
                  <a:pt x="28990" y="224553"/>
                </a:lnTo>
                <a:lnTo>
                  <a:pt x="62752" y="266945"/>
                </a:lnTo>
                <a:lnTo>
                  <a:pt x="89432" y="299020"/>
                </a:lnTo>
                <a:lnTo>
                  <a:pt x="117494" y="331320"/>
                </a:lnTo>
                <a:lnTo>
                  <a:pt x="166748" y="375118"/>
                </a:lnTo>
                <a:lnTo>
                  <a:pt x="207139" y="390128"/>
                </a:lnTo>
                <a:lnTo>
                  <a:pt x="249776" y="392163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351937" y="417244"/>
            <a:ext cx="521334" cy="521970"/>
          </a:xfrm>
          <a:custGeom>
            <a:avLst/>
            <a:gdLst/>
            <a:ahLst/>
            <a:cxnLst/>
            <a:rect l="l" t="t" r="r" b="b"/>
            <a:pathLst>
              <a:path w="521334" h="521969">
                <a:moveTo>
                  <a:pt x="407477" y="520862"/>
                </a:moveTo>
                <a:lnTo>
                  <a:pt x="448232" y="506870"/>
                </a:lnTo>
                <a:lnTo>
                  <a:pt x="483822" y="479922"/>
                </a:lnTo>
                <a:lnTo>
                  <a:pt x="509134" y="443152"/>
                </a:lnTo>
                <a:lnTo>
                  <a:pt x="521271" y="401806"/>
                </a:lnTo>
                <a:lnTo>
                  <a:pt x="520306" y="359132"/>
                </a:lnTo>
                <a:lnTo>
                  <a:pt x="506314" y="318377"/>
                </a:lnTo>
                <a:lnTo>
                  <a:pt x="479367" y="282787"/>
                </a:lnTo>
                <a:lnTo>
                  <a:pt x="431829" y="237353"/>
                </a:lnTo>
                <a:lnTo>
                  <a:pt x="408136" y="214523"/>
                </a:lnTo>
                <a:lnTo>
                  <a:pt x="357161" y="164341"/>
                </a:lnTo>
                <a:lnTo>
                  <a:pt x="329879" y="136988"/>
                </a:lnTo>
                <a:lnTo>
                  <a:pt x="280609" y="86487"/>
                </a:lnTo>
                <a:lnTo>
                  <a:pt x="242265" y="45343"/>
                </a:lnTo>
                <a:lnTo>
                  <a:pt x="207473" y="17373"/>
                </a:lnTo>
                <a:lnTo>
                  <a:pt x="167141" y="2203"/>
                </a:lnTo>
                <a:lnTo>
                  <a:pt x="124514" y="0"/>
                </a:lnTo>
                <a:lnTo>
                  <a:pt x="82833" y="10931"/>
                </a:lnTo>
                <a:lnTo>
                  <a:pt x="45343" y="35165"/>
                </a:lnTo>
                <a:lnTo>
                  <a:pt x="17373" y="69957"/>
                </a:lnTo>
                <a:lnTo>
                  <a:pt x="2203" y="110288"/>
                </a:lnTo>
                <a:lnTo>
                  <a:pt x="0" y="152916"/>
                </a:lnTo>
                <a:lnTo>
                  <a:pt x="10931" y="194597"/>
                </a:lnTo>
                <a:lnTo>
                  <a:pt x="35164" y="232087"/>
                </a:lnTo>
                <a:lnTo>
                  <a:pt x="78011" y="278106"/>
                </a:lnTo>
                <a:lnTo>
                  <a:pt x="131895" y="333370"/>
                </a:lnTo>
                <a:lnTo>
                  <a:pt x="160489" y="362037"/>
                </a:lnTo>
                <a:lnTo>
                  <a:pt x="187896" y="389188"/>
                </a:lnTo>
                <a:lnTo>
                  <a:pt x="239149" y="438942"/>
                </a:lnTo>
                <a:lnTo>
                  <a:pt x="286686" y="484377"/>
                </a:lnTo>
                <a:lnTo>
                  <a:pt x="323457" y="509689"/>
                </a:lnTo>
                <a:lnTo>
                  <a:pt x="364803" y="521826"/>
                </a:lnTo>
                <a:lnTo>
                  <a:pt x="407477" y="520862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2863" y="0"/>
            <a:ext cx="282575" cy="97155"/>
          </a:xfrm>
          <a:custGeom>
            <a:avLst/>
            <a:gdLst/>
            <a:ahLst/>
            <a:cxnLst/>
            <a:rect l="l" t="t" r="r" b="b"/>
            <a:pathLst>
              <a:path w="282575" h="97155">
                <a:moveTo>
                  <a:pt x="166580" y="96557"/>
                </a:moveTo>
                <a:lnTo>
                  <a:pt x="208150" y="85210"/>
                </a:lnTo>
                <a:lnTo>
                  <a:pt x="245396" y="60603"/>
                </a:lnTo>
                <a:lnTo>
                  <a:pt x="273016" y="25533"/>
                </a:lnTo>
                <a:lnTo>
                  <a:pt x="282330" y="0"/>
                </a:lnTo>
                <a:lnTo>
                  <a:pt x="0" y="0"/>
                </a:lnTo>
                <a:lnTo>
                  <a:pt x="16622" y="17870"/>
                </a:lnTo>
                <a:lnTo>
                  <a:pt x="48381" y="52393"/>
                </a:lnTo>
                <a:lnTo>
                  <a:pt x="83451" y="80014"/>
                </a:lnTo>
                <a:lnTo>
                  <a:pt x="123932" y="94780"/>
                </a:lnTo>
                <a:lnTo>
                  <a:pt x="166580" y="96557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0" y="378427"/>
            <a:ext cx="246379" cy="424180"/>
          </a:xfrm>
          <a:custGeom>
            <a:avLst/>
            <a:gdLst/>
            <a:ahLst/>
            <a:cxnLst/>
            <a:rect l="l" t="t" r="r" b="b"/>
            <a:pathLst>
              <a:path w="246379" h="424180">
                <a:moveTo>
                  <a:pt x="129124" y="423839"/>
                </a:moveTo>
                <a:lnTo>
                  <a:pt x="170238" y="410938"/>
                </a:lnTo>
                <a:lnTo>
                  <a:pt x="206533" y="384949"/>
                </a:lnTo>
                <a:lnTo>
                  <a:pt x="232816" y="348866"/>
                </a:lnTo>
                <a:lnTo>
                  <a:pt x="246051" y="307858"/>
                </a:lnTo>
                <a:lnTo>
                  <a:pt x="246224" y="265174"/>
                </a:lnTo>
                <a:lnTo>
                  <a:pt x="233323" y="224060"/>
                </a:lnTo>
                <a:lnTo>
                  <a:pt x="207334" y="187765"/>
                </a:lnTo>
                <a:lnTo>
                  <a:pt x="167636" y="149111"/>
                </a:lnTo>
                <a:lnTo>
                  <a:pt x="108228" y="93325"/>
                </a:lnTo>
                <a:lnTo>
                  <a:pt x="72665" y="60973"/>
                </a:lnTo>
                <a:lnTo>
                  <a:pt x="38732" y="31518"/>
                </a:lnTo>
                <a:lnTo>
                  <a:pt x="6429" y="4960"/>
                </a:lnTo>
                <a:lnTo>
                  <a:pt x="0" y="0"/>
                </a:lnTo>
                <a:lnTo>
                  <a:pt x="0" y="374918"/>
                </a:lnTo>
                <a:lnTo>
                  <a:pt x="9349" y="384148"/>
                </a:lnTo>
                <a:lnTo>
                  <a:pt x="45432" y="410431"/>
                </a:lnTo>
                <a:lnTo>
                  <a:pt x="86439" y="423665"/>
                </a:lnTo>
                <a:lnTo>
                  <a:pt x="129124" y="423839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298677" y="1059195"/>
            <a:ext cx="329565" cy="328295"/>
          </a:xfrm>
          <a:custGeom>
            <a:avLst/>
            <a:gdLst/>
            <a:ahLst/>
            <a:cxnLst/>
            <a:rect l="l" t="t" r="r" b="b"/>
            <a:pathLst>
              <a:path w="329565" h="328294">
                <a:moveTo>
                  <a:pt x="201435" y="327818"/>
                </a:moveTo>
                <a:lnTo>
                  <a:pt x="243339" y="317776"/>
                </a:lnTo>
                <a:lnTo>
                  <a:pt x="281336" y="294345"/>
                </a:lnTo>
                <a:lnTo>
                  <a:pt x="310039" y="260156"/>
                </a:lnTo>
                <a:lnTo>
                  <a:pt x="326064" y="220156"/>
                </a:lnTo>
                <a:lnTo>
                  <a:pt x="329174" y="177585"/>
                </a:lnTo>
                <a:lnTo>
                  <a:pt x="319131" y="135681"/>
                </a:lnTo>
                <a:lnTo>
                  <a:pt x="295701" y="97685"/>
                </a:lnTo>
                <a:lnTo>
                  <a:pt x="262726" y="62678"/>
                </a:lnTo>
                <a:lnTo>
                  <a:pt x="227228" y="31081"/>
                </a:lnTo>
                <a:lnTo>
                  <a:pt x="188551" y="8791"/>
                </a:lnTo>
                <a:lnTo>
                  <a:pt x="146367" y="0"/>
                </a:lnTo>
                <a:lnTo>
                  <a:pt x="103907" y="4374"/>
                </a:lnTo>
                <a:lnTo>
                  <a:pt x="64402" y="21582"/>
                </a:lnTo>
                <a:lnTo>
                  <a:pt x="31082" y="51290"/>
                </a:lnTo>
                <a:lnTo>
                  <a:pt x="8791" y="89967"/>
                </a:lnTo>
                <a:lnTo>
                  <a:pt x="0" y="132151"/>
                </a:lnTo>
                <a:lnTo>
                  <a:pt x="4374" y="174611"/>
                </a:lnTo>
                <a:lnTo>
                  <a:pt x="21582" y="214116"/>
                </a:lnTo>
                <a:lnTo>
                  <a:pt x="51290" y="247436"/>
                </a:lnTo>
                <a:lnTo>
                  <a:pt x="60020" y="254873"/>
                </a:lnTo>
                <a:lnTo>
                  <a:pt x="68494" y="262776"/>
                </a:lnTo>
                <a:lnTo>
                  <a:pt x="76712" y="271145"/>
                </a:lnTo>
                <a:lnTo>
                  <a:pt x="84675" y="279981"/>
                </a:lnTo>
                <a:lnTo>
                  <a:pt x="118864" y="308684"/>
                </a:lnTo>
                <a:lnTo>
                  <a:pt x="158864" y="324709"/>
                </a:lnTo>
                <a:lnTo>
                  <a:pt x="201435" y="327818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840230" y="1040508"/>
            <a:ext cx="423545" cy="426084"/>
          </a:xfrm>
          <a:custGeom>
            <a:avLst/>
            <a:gdLst/>
            <a:ahLst/>
            <a:cxnLst/>
            <a:rect l="l" t="t" r="r" b="b"/>
            <a:pathLst>
              <a:path w="423544" h="426084">
                <a:moveTo>
                  <a:pt x="298932" y="425525"/>
                </a:moveTo>
                <a:lnTo>
                  <a:pt x="340613" y="414594"/>
                </a:lnTo>
                <a:lnTo>
                  <a:pt x="378103" y="390360"/>
                </a:lnTo>
                <a:lnTo>
                  <a:pt x="406073" y="355568"/>
                </a:lnTo>
                <a:lnTo>
                  <a:pt x="421243" y="315236"/>
                </a:lnTo>
                <a:lnTo>
                  <a:pt x="423446" y="272608"/>
                </a:lnTo>
                <a:lnTo>
                  <a:pt x="412515" y="230927"/>
                </a:lnTo>
                <a:lnTo>
                  <a:pt x="388282" y="193437"/>
                </a:lnTo>
                <a:lnTo>
                  <a:pt x="357537" y="159342"/>
                </a:lnTo>
                <a:lnTo>
                  <a:pt x="326524" y="125582"/>
                </a:lnTo>
                <a:lnTo>
                  <a:pt x="299409" y="97416"/>
                </a:lnTo>
                <a:lnTo>
                  <a:pt x="268976" y="68194"/>
                </a:lnTo>
                <a:lnTo>
                  <a:pt x="230504" y="33787"/>
                </a:lnTo>
                <a:lnTo>
                  <a:pt x="192599" y="10207"/>
                </a:lnTo>
                <a:lnTo>
                  <a:pt x="150735" y="0"/>
                </a:lnTo>
                <a:lnTo>
                  <a:pt x="108152" y="2941"/>
                </a:lnTo>
                <a:lnTo>
                  <a:pt x="68089" y="18808"/>
                </a:lnTo>
                <a:lnTo>
                  <a:pt x="33788" y="47376"/>
                </a:lnTo>
                <a:lnTo>
                  <a:pt x="10207" y="85280"/>
                </a:lnTo>
                <a:lnTo>
                  <a:pt x="0" y="127144"/>
                </a:lnTo>
                <a:lnTo>
                  <a:pt x="2941" y="169727"/>
                </a:lnTo>
                <a:lnTo>
                  <a:pt x="18808" y="209790"/>
                </a:lnTo>
                <a:lnTo>
                  <a:pt x="47376" y="244092"/>
                </a:lnTo>
                <a:lnTo>
                  <a:pt x="63808" y="258565"/>
                </a:lnTo>
                <a:lnTo>
                  <a:pt x="78293" y="271674"/>
                </a:lnTo>
                <a:lnTo>
                  <a:pt x="112172" y="304813"/>
                </a:lnTo>
                <a:lnTo>
                  <a:pt x="181181" y="380181"/>
                </a:lnTo>
                <a:lnTo>
                  <a:pt x="215973" y="408151"/>
                </a:lnTo>
                <a:lnTo>
                  <a:pt x="256304" y="423321"/>
                </a:lnTo>
                <a:lnTo>
                  <a:pt x="298932" y="425525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1514400" y="0"/>
            <a:ext cx="454025" cy="391160"/>
          </a:xfrm>
          <a:custGeom>
            <a:avLst/>
            <a:gdLst/>
            <a:ahLst/>
            <a:cxnLst/>
            <a:rect l="l" t="t" r="r" b="b"/>
            <a:pathLst>
              <a:path w="454025" h="391160">
                <a:moveTo>
                  <a:pt x="323955" y="323020"/>
                </a:moveTo>
                <a:lnTo>
                  <a:pt x="365977" y="313483"/>
                </a:lnTo>
                <a:lnTo>
                  <a:pt x="404253" y="290511"/>
                </a:lnTo>
                <a:lnTo>
                  <a:pt x="433366" y="256670"/>
                </a:lnTo>
                <a:lnTo>
                  <a:pt x="449871" y="216866"/>
                </a:lnTo>
                <a:lnTo>
                  <a:pt x="453493" y="174335"/>
                </a:lnTo>
                <a:lnTo>
                  <a:pt x="443956" y="132313"/>
                </a:lnTo>
                <a:lnTo>
                  <a:pt x="420985" y="94037"/>
                </a:lnTo>
                <a:lnTo>
                  <a:pt x="341706" y="0"/>
                </a:lnTo>
                <a:lnTo>
                  <a:pt x="0" y="0"/>
                </a:lnTo>
                <a:lnTo>
                  <a:pt x="5563" y="23925"/>
                </a:lnTo>
                <a:lnTo>
                  <a:pt x="28736" y="62080"/>
                </a:lnTo>
                <a:lnTo>
                  <a:pt x="103724" y="150396"/>
                </a:lnTo>
                <a:lnTo>
                  <a:pt x="207778" y="273779"/>
                </a:lnTo>
                <a:lnTo>
                  <a:pt x="241620" y="302892"/>
                </a:lnTo>
                <a:lnTo>
                  <a:pt x="281424" y="319398"/>
                </a:lnTo>
                <a:lnTo>
                  <a:pt x="323955" y="323020"/>
                </a:lnTo>
                <a:close/>
              </a:path>
              <a:path w="454025" h="391160">
                <a:moveTo>
                  <a:pt x="306432" y="390799"/>
                </a:moveTo>
                <a:lnTo>
                  <a:pt x="207779" y="273779"/>
                </a:lnTo>
                <a:lnTo>
                  <a:pt x="306432" y="390799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17711680" y="9475425"/>
            <a:ext cx="431165" cy="411480"/>
          </a:xfrm>
          <a:custGeom>
            <a:avLst/>
            <a:gdLst/>
            <a:ahLst/>
            <a:cxnLst/>
            <a:rect l="l" t="t" r="r" b="b"/>
            <a:pathLst>
              <a:path w="431165" h="411479">
                <a:moveTo>
                  <a:pt x="290149" y="0"/>
                </a:moveTo>
                <a:lnTo>
                  <a:pt x="331707" y="5214"/>
                </a:lnTo>
                <a:lnTo>
                  <a:pt x="370086" y="22954"/>
                </a:lnTo>
                <a:lnTo>
                  <a:pt x="402126" y="52821"/>
                </a:lnTo>
                <a:lnTo>
                  <a:pt x="423151" y="91247"/>
                </a:lnTo>
                <a:lnTo>
                  <a:pt x="430858" y="132820"/>
                </a:lnTo>
                <a:lnTo>
                  <a:pt x="425643" y="174377"/>
                </a:lnTo>
                <a:lnTo>
                  <a:pt x="407903" y="212756"/>
                </a:lnTo>
                <a:lnTo>
                  <a:pt x="378036" y="244796"/>
                </a:lnTo>
                <a:lnTo>
                  <a:pt x="358976" y="259989"/>
                </a:lnTo>
                <a:lnTo>
                  <a:pt x="339236" y="276477"/>
                </a:lnTo>
                <a:lnTo>
                  <a:pt x="318817" y="294257"/>
                </a:lnTo>
                <a:lnTo>
                  <a:pt x="297719" y="313332"/>
                </a:lnTo>
                <a:lnTo>
                  <a:pt x="255754" y="351683"/>
                </a:lnTo>
                <a:lnTo>
                  <a:pt x="239514" y="366305"/>
                </a:lnTo>
                <a:lnTo>
                  <a:pt x="226438" y="377892"/>
                </a:lnTo>
                <a:lnTo>
                  <a:pt x="189312" y="401137"/>
                </a:lnTo>
                <a:lnTo>
                  <a:pt x="148264" y="411271"/>
                </a:lnTo>
                <a:lnTo>
                  <a:pt x="106472" y="408506"/>
                </a:lnTo>
                <a:lnTo>
                  <a:pt x="67117" y="393051"/>
                </a:lnTo>
                <a:lnTo>
                  <a:pt x="33379" y="365116"/>
                </a:lnTo>
                <a:lnTo>
                  <a:pt x="10134" y="327991"/>
                </a:lnTo>
                <a:lnTo>
                  <a:pt x="0" y="286944"/>
                </a:lnTo>
                <a:lnTo>
                  <a:pt x="2765" y="245152"/>
                </a:lnTo>
                <a:lnTo>
                  <a:pt x="18220" y="205797"/>
                </a:lnTo>
                <a:lnTo>
                  <a:pt x="46154" y="172059"/>
                </a:lnTo>
                <a:lnTo>
                  <a:pt x="57978" y="161577"/>
                </a:lnTo>
                <a:lnTo>
                  <a:pt x="91135" y="131525"/>
                </a:lnTo>
                <a:lnTo>
                  <a:pt x="137795" y="89073"/>
                </a:lnTo>
                <a:lnTo>
                  <a:pt x="186635" y="47461"/>
                </a:lnTo>
                <a:lnTo>
                  <a:pt x="248577" y="7706"/>
                </a:lnTo>
                <a:lnTo>
                  <a:pt x="290149" y="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17334979" y="9478312"/>
            <a:ext cx="307975" cy="328295"/>
          </a:xfrm>
          <a:custGeom>
            <a:avLst/>
            <a:gdLst/>
            <a:ahLst/>
            <a:cxnLst/>
            <a:rect l="l" t="t" r="r" b="b"/>
            <a:pathLst>
              <a:path w="307975" h="328295">
                <a:moveTo>
                  <a:pt x="199561" y="2218"/>
                </a:moveTo>
                <a:lnTo>
                  <a:pt x="240401" y="18050"/>
                </a:lnTo>
                <a:lnTo>
                  <a:pt x="274192" y="45921"/>
                </a:lnTo>
                <a:lnTo>
                  <a:pt x="296786" y="81659"/>
                </a:lnTo>
                <a:lnTo>
                  <a:pt x="307377" y="122181"/>
                </a:lnTo>
                <a:lnTo>
                  <a:pt x="305159" y="164403"/>
                </a:lnTo>
                <a:lnTo>
                  <a:pt x="289325" y="205243"/>
                </a:lnTo>
                <a:lnTo>
                  <a:pt x="261281" y="250704"/>
                </a:lnTo>
                <a:lnTo>
                  <a:pt x="221014" y="299051"/>
                </a:lnTo>
                <a:lnTo>
                  <a:pt x="184079" y="319629"/>
                </a:lnTo>
                <a:lnTo>
                  <a:pt x="143032" y="327956"/>
                </a:lnTo>
                <a:lnTo>
                  <a:pt x="100997" y="323400"/>
                </a:lnTo>
                <a:lnTo>
                  <a:pt x="61098" y="305326"/>
                </a:lnTo>
                <a:lnTo>
                  <a:pt x="28904" y="275625"/>
                </a:lnTo>
                <a:lnTo>
                  <a:pt x="8327" y="238690"/>
                </a:lnTo>
                <a:lnTo>
                  <a:pt x="0" y="197643"/>
                </a:lnTo>
                <a:lnTo>
                  <a:pt x="4556" y="155608"/>
                </a:lnTo>
                <a:lnTo>
                  <a:pt x="22629" y="115708"/>
                </a:lnTo>
                <a:lnTo>
                  <a:pt x="31120" y="102734"/>
                </a:lnTo>
                <a:lnTo>
                  <a:pt x="39047" y="90287"/>
                </a:lnTo>
                <a:lnTo>
                  <a:pt x="46409" y="78367"/>
                </a:lnTo>
                <a:lnTo>
                  <a:pt x="53208" y="66975"/>
                </a:lnTo>
                <a:lnTo>
                  <a:pt x="81078" y="33184"/>
                </a:lnTo>
                <a:lnTo>
                  <a:pt x="116816" y="10590"/>
                </a:lnTo>
                <a:lnTo>
                  <a:pt x="157338" y="0"/>
                </a:lnTo>
                <a:lnTo>
                  <a:pt x="199561" y="2218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17576807" y="8970512"/>
            <a:ext cx="351790" cy="396240"/>
          </a:xfrm>
          <a:custGeom>
            <a:avLst/>
            <a:gdLst/>
            <a:ahLst/>
            <a:cxnLst/>
            <a:rect l="l" t="t" r="r" b="b"/>
            <a:pathLst>
              <a:path w="351790" h="396240">
                <a:moveTo>
                  <a:pt x="212065" y="0"/>
                </a:moveTo>
                <a:lnTo>
                  <a:pt x="253972" y="5615"/>
                </a:lnTo>
                <a:lnTo>
                  <a:pt x="293402" y="24689"/>
                </a:lnTo>
                <a:lnTo>
                  <a:pt x="324836" y="55194"/>
                </a:lnTo>
                <a:lnTo>
                  <a:pt x="344475" y="92637"/>
                </a:lnTo>
                <a:lnTo>
                  <a:pt x="351764" y="133881"/>
                </a:lnTo>
                <a:lnTo>
                  <a:pt x="346149" y="175787"/>
                </a:lnTo>
                <a:lnTo>
                  <a:pt x="327075" y="215218"/>
                </a:lnTo>
                <a:lnTo>
                  <a:pt x="316848" y="230010"/>
                </a:lnTo>
                <a:lnTo>
                  <a:pt x="306814" y="244876"/>
                </a:lnTo>
                <a:lnTo>
                  <a:pt x="277965" y="289696"/>
                </a:lnTo>
                <a:lnTo>
                  <a:pt x="254168" y="328890"/>
                </a:lnTo>
                <a:lnTo>
                  <a:pt x="226298" y="362682"/>
                </a:lnTo>
                <a:lnTo>
                  <a:pt x="190560" y="385276"/>
                </a:lnTo>
                <a:lnTo>
                  <a:pt x="150039" y="395867"/>
                </a:lnTo>
                <a:lnTo>
                  <a:pt x="107816" y="393649"/>
                </a:lnTo>
                <a:lnTo>
                  <a:pt x="66975" y="377817"/>
                </a:lnTo>
                <a:lnTo>
                  <a:pt x="33184" y="349946"/>
                </a:lnTo>
                <a:lnTo>
                  <a:pt x="10590" y="314208"/>
                </a:lnTo>
                <a:lnTo>
                  <a:pt x="0" y="273686"/>
                </a:lnTo>
                <a:lnTo>
                  <a:pt x="2218" y="231464"/>
                </a:lnTo>
                <a:lnTo>
                  <a:pt x="18051" y="190623"/>
                </a:lnTo>
                <a:lnTo>
                  <a:pt x="45631" y="145159"/>
                </a:lnTo>
                <a:lnTo>
                  <a:pt x="67605" y="110620"/>
                </a:lnTo>
                <a:lnTo>
                  <a:pt x="90895" y="75689"/>
                </a:lnTo>
                <a:lnTo>
                  <a:pt x="133378" y="26928"/>
                </a:lnTo>
                <a:lnTo>
                  <a:pt x="170822" y="7289"/>
                </a:lnTo>
                <a:lnTo>
                  <a:pt x="212065" y="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17011845" y="9004052"/>
            <a:ext cx="481330" cy="542290"/>
          </a:xfrm>
          <a:custGeom>
            <a:avLst/>
            <a:gdLst/>
            <a:ahLst/>
            <a:cxnLst/>
            <a:rect l="l" t="t" r="r" b="b"/>
            <a:pathLst>
              <a:path w="481330" h="542290">
                <a:moveTo>
                  <a:pt x="350772" y="0"/>
                </a:moveTo>
                <a:lnTo>
                  <a:pt x="392181" y="8543"/>
                </a:lnTo>
                <a:lnTo>
                  <a:pt x="430175" y="30339"/>
                </a:lnTo>
                <a:lnTo>
                  <a:pt x="459389" y="62975"/>
                </a:lnTo>
                <a:lnTo>
                  <a:pt x="476350" y="101705"/>
                </a:lnTo>
                <a:lnTo>
                  <a:pt x="480725" y="143358"/>
                </a:lnTo>
                <a:lnTo>
                  <a:pt x="472182" y="184767"/>
                </a:lnTo>
                <a:lnTo>
                  <a:pt x="450386" y="222762"/>
                </a:lnTo>
                <a:lnTo>
                  <a:pt x="409777" y="272901"/>
                </a:lnTo>
                <a:lnTo>
                  <a:pt x="389559" y="298071"/>
                </a:lnTo>
                <a:lnTo>
                  <a:pt x="346195" y="353260"/>
                </a:lnTo>
                <a:lnTo>
                  <a:pt x="301032" y="412231"/>
                </a:lnTo>
                <a:lnTo>
                  <a:pt x="264101" y="462284"/>
                </a:lnTo>
                <a:lnTo>
                  <a:pt x="249187" y="483385"/>
                </a:lnTo>
                <a:lnTo>
                  <a:pt x="218807" y="514940"/>
                </a:lnTo>
                <a:lnTo>
                  <a:pt x="181442" y="534727"/>
                </a:lnTo>
                <a:lnTo>
                  <a:pt x="140228" y="542179"/>
                </a:lnTo>
                <a:lnTo>
                  <a:pt x="98300" y="536730"/>
                </a:lnTo>
                <a:lnTo>
                  <a:pt x="58794" y="517812"/>
                </a:lnTo>
                <a:lnTo>
                  <a:pt x="27239" y="487433"/>
                </a:lnTo>
                <a:lnTo>
                  <a:pt x="7452" y="450068"/>
                </a:lnTo>
                <a:lnTo>
                  <a:pt x="0" y="408853"/>
                </a:lnTo>
                <a:lnTo>
                  <a:pt x="5448" y="366925"/>
                </a:lnTo>
                <a:lnTo>
                  <a:pt x="24366" y="327419"/>
                </a:lnTo>
                <a:lnTo>
                  <a:pt x="60338" y="277294"/>
                </a:lnTo>
                <a:lnTo>
                  <a:pt x="105900" y="216798"/>
                </a:lnTo>
                <a:lnTo>
                  <a:pt x="130160" y="185336"/>
                </a:lnTo>
                <a:lnTo>
                  <a:pt x="175782" y="127283"/>
                </a:lnTo>
                <a:lnTo>
                  <a:pt x="237752" y="50551"/>
                </a:lnTo>
                <a:lnTo>
                  <a:pt x="270388" y="21336"/>
                </a:lnTo>
                <a:lnTo>
                  <a:pt x="309118" y="4375"/>
                </a:lnTo>
                <a:lnTo>
                  <a:pt x="350772" y="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16680070" y="9889108"/>
            <a:ext cx="410845" cy="398145"/>
          </a:xfrm>
          <a:custGeom>
            <a:avLst/>
            <a:gdLst/>
            <a:ahLst/>
            <a:cxnLst/>
            <a:rect l="l" t="t" r="r" b="b"/>
            <a:pathLst>
              <a:path w="410844" h="398145">
                <a:moveTo>
                  <a:pt x="271527" y="0"/>
                </a:moveTo>
                <a:lnTo>
                  <a:pt x="313399" y="5867"/>
                </a:lnTo>
                <a:lnTo>
                  <a:pt x="352714" y="25179"/>
                </a:lnTo>
                <a:lnTo>
                  <a:pt x="383964" y="55872"/>
                </a:lnTo>
                <a:lnTo>
                  <a:pt x="403377" y="93433"/>
                </a:lnTo>
                <a:lnTo>
                  <a:pt x="410417" y="134721"/>
                </a:lnTo>
                <a:lnTo>
                  <a:pt x="404549" y="176592"/>
                </a:lnTo>
                <a:lnTo>
                  <a:pt x="385237" y="215907"/>
                </a:lnTo>
                <a:lnTo>
                  <a:pt x="358624" y="253462"/>
                </a:lnTo>
                <a:lnTo>
                  <a:pt x="330371" y="292564"/>
                </a:lnTo>
                <a:lnTo>
                  <a:pt x="301809" y="330569"/>
                </a:lnTo>
                <a:lnTo>
                  <a:pt x="289898" y="346553"/>
                </a:lnTo>
                <a:lnTo>
                  <a:pt x="277625" y="363904"/>
                </a:lnTo>
                <a:lnTo>
                  <a:pt x="264989" y="382623"/>
                </a:lnTo>
                <a:lnTo>
                  <a:pt x="255109" y="397890"/>
                </a:lnTo>
                <a:lnTo>
                  <a:pt x="19910" y="397890"/>
                </a:lnTo>
                <a:lnTo>
                  <a:pt x="9091" y="379343"/>
                </a:lnTo>
                <a:lnTo>
                  <a:pt x="0" y="338681"/>
                </a:lnTo>
                <a:lnTo>
                  <a:pt x="1553" y="320357"/>
                </a:lnTo>
                <a:lnTo>
                  <a:pt x="20955" y="256103"/>
                </a:lnTo>
                <a:lnTo>
                  <a:pt x="53312" y="207206"/>
                </a:lnTo>
                <a:lnTo>
                  <a:pt x="84660" y="164086"/>
                </a:lnTo>
                <a:lnTo>
                  <a:pt x="97424" y="147271"/>
                </a:lnTo>
                <a:lnTo>
                  <a:pt x="110132" y="130194"/>
                </a:lnTo>
                <a:lnTo>
                  <a:pt x="122782" y="112856"/>
                </a:lnTo>
                <a:lnTo>
                  <a:pt x="135374" y="95257"/>
                </a:lnTo>
                <a:lnTo>
                  <a:pt x="161986" y="57702"/>
                </a:lnTo>
                <a:lnTo>
                  <a:pt x="192679" y="26452"/>
                </a:lnTo>
                <a:lnTo>
                  <a:pt x="230240" y="7040"/>
                </a:lnTo>
                <a:lnTo>
                  <a:pt x="271527" y="0"/>
                </a:lnTo>
                <a:close/>
              </a:path>
              <a:path w="410844" h="398145">
                <a:moveTo>
                  <a:pt x="84660" y="164086"/>
                </a:moveTo>
                <a:close/>
              </a:path>
              <a:path w="410844" h="398145">
                <a:moveTo>
                  <a:pt x="135374" y="95257"/>
                </a:move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17222354" y="10032227"/>
            <a:ext cx="384175" cy="255270"/>
          </a:xfrm>
          <a:custGeom>
            <a:avLst/>
            <a:gdLst/>
            <a:ahLst/>
            <a:cxnLst/>
            <a:rect l="l" t="t" r="r" b="b"/>
            <a:pathLst>
              <a:path w="384175" h="255270">
                <a:moveTo>
                  <a:pt x="251180" y="0"/>
                </a:moveTo>
                <a:lnTo>
                  <a:pt x="292746" y="7745"/>
                </a:lnTo>
                <a:lnTo>
                  <a:pt x="331152" y="28805"/>
                </a:lnTo>
                <a:lnTo>
                  <a:pt x="360989" y="60873"/>
                </a:lnTo>
                <a:lnTo>
                  <a:pt x="378693" y="99269"/>
                </a:lnTo>
                <a:lnTo>
                  <a:pt x="383869" y="140831"/>
                </a:lnTo>
                <a:lnTo>
                  <a:pt x="376124" y="182396"/>
                </a:lnTo>
                <a:lnTo>
                  <a:pt x="355064" y="220803"/>
                </a:lnTo>
                <a:lnTo>
                  <a:pt x="328619" y="254772"/>
                </a:lnTo>
                <a:lnTo>
                  <a:pt x="0" y="254772"/>
                </a:lnTo>
                <a:lnTo>
                  <a:pt x="4357" y="241814"/>
                </a:lnTo>
                <a:lnTo>
                  <a:pt x="38318" y="186230"/>
                </a:lnTo>
                <a:lnTo>
                  <a:pt x="61355" y="153648"/>
                </a:lnTo>
                <a:lnTo>
                  <a:pt x="88430" y="117873"/>
                </a:lnTo>
                <a:lnTo>
                  <a:pt x="139154" y="52716"/>
                </a:lnTo>
                <a:lnTo>
                  <a:pt x="171222" y="22879"/>
                </a:lnTo>
                <a:lnTo>
                  <a:pt x="209619" y="5176"/>
                </a:lnTo>
                <a:lnTo>
                  <a:pt x="251180" y="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18091506" y="8995288"/>
            <a:ext cx="196850" cy="397510"/>
          </a:xfrm>
          <a:custGeom>
            <a:avLst/>
            <a:gdLst/>
            <a:ahLst/>
            <a:cxnLst/>
            <a:rect l="l" t="t" r="r" b="b"/>
            <a:pathLst>
              <a:path w="196850" h="397509">
                <a:moveTo>
                  <a:pt x="196492" y="0"/>
                </a:moveTo>
                <a:lnTo>
                  <a:pt x="196492" y="381640"/>
                </a:lnTo>
                <a:lnTo>
                  <a:pt x="175251" y="391625"/>
                </a:lnTo>
                <a:lnTo>
                  <a:pt x="133728" y="397109"/>
                </a:lnTo>
                <a:lnTo>
                  <a:pt x="92107" y="389672"/>
                </a:lnTo>
                <a:lnTo>
                  <a:pt x="53545" y="368897"/>
                </a:lnTo>
                <a:lnTo>
                  <a:pt x="23471" y="337051"/>
                </a:lnTo>
                <a:lnTo>
                  <a:pt x="5483" y="298787"/>
                </a:lnTo>
                <a:lnTo>
                  <a:pt x="0" y="257265"/>
                </a:lnTo>
                <a:lnTo>
                  <a:pt x="7437" y="215644"/>
                </a:lnTo>
                <a:lnTo>
                  <a:pt x="28212" y="177082"/>
                </a:lnTo>
                <a:lnTo>
                  <a:pt x="62077" y="132912"/>
                </a:lnTo>
                <a:lnTo>
                  <a:pt x="96565" y="90546"/>
                </a:lnTo>
                <a:lnTo>
                  <a:pt x="142971" y="36363"/>
                </a:lnTo>
                <a:lnTo>
                  <a:pt x="176436" y="8102"/>
                </a:lnTo>
                <a:lnTo>
                  <a:pt x="196492" y="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17639900" y="10063716"/>
            <a:ext cx="360680" cy="223520"/>
          </a:xfrm>
          <a:custGeom>
            <a:avLst/>
            <a:gdLst/>
            <a:ahLst/>
            <a:cxnLst/>
            <a:rect l="l" t="t" r="r" b="b"/>
            <a:pathLst>
              <a:path w="360680" h="223520">
                <a:moveTo>
                  <a:pt x="234339" y="0"/>
                </a:moveTo>
                <a:lnTo>
                  <a:pt x="275484" y="9733"/>
                </a:lnTo>
                <a:lnTo>
                  <a:pt x="312834" y="32615"/>
                </a:lnTo>
                <a:lnTo>
                  <a:pt x="341096" y="66080"/>
                </a:lnTo>
                <a:lnTo>
                  <a:pt x="356933" y="105283"/>
                </a:lnTo>
                <a:lnTo>
                  <a:pt x="360106" y="147046"/>
                </a:lnTo>
                <a:lnTo>
                  <a:pt x="350372" y="188191"/>
                </a:lnTo>
                <a:lnTo>
                  <a:pt x="328873" y="223282"/>
                </a:lnTo>
                <a:lnTo>
                  <a:pt x="0" y="223282"/>
                </a:lnTo>
                <a:lnTo>
                  <a:pt x="1421" y="201800"/>
                </a:lnTo>
                <a:lnTo>
                  <a:pt x="16876" y="162445"/>
                </a:lnTo>
                <a:lnTo>
                  <a:pt x="44810" y="128706"/>
                </a:lnTo>
                <a:lnTo>
                  <a:pt x="55424" y="118977"/>
                </a:lnTo>
                <a:lnTo>
                  <a:pt x="66429" y="108042"/>
                </a:lnTo>
                <a:lnTo>
                  <a:pt x="77824" y="95899"/>
                </a:lnTo>
                <a:lnTo>
                  <a:pt x="89611" y="82550"/>
                </a:lnTo>
                <a:lnTo>
                  <a:pt x="119909" y="47272"/>
                </a:lnTo>
                <a:lnTo>
                  <a:pt x="153374" y="19010"/>
                </a:lnTo>
                <a:lnTo>
                  <a:pt x="192577" y="3172"/>
                </a:lnTo>
                <a:lnTo>
                  <a:pt x="234339" y="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18212406" y="9676847"/>
            <a:ext cx="76200" cy="278130"/>
          </a:xfrm>
          <a:custGeom>
            <a:avLst/>
            <a:gdLst/>
            <a:ahLst/>
            <a:cxnLst/>
            <a:rect l="l" t="t" r="r" b="b"/>
            <a:pathLst>
              <a:path w="76200" h="278129">
                <a:moveTo>
                  <a:pt x="75593" y="0"/>
                </a:moveTo>
                <a:lnTo>
                  <a:pt x="75593" y="277716"/>
                </a:lnTo>
                <a:lnTo>
                  <a:pt x="61824" y="271590"/>
                </a:lnTo>
                <a:lnTo>
                  <a:pt x="29430" y="242107"/>
                </a:lnTo>
                <a:lnTo>
                  <a:pt x="8604" y="205311"/>
                </a:lnTo>
                <a:lnTo>
                  <a:pt x="0" y="164321"/>
                </a:lnTo>
                <a:lnTo>
                  <a:pt x="4272" y="122257"/>
                </a:lnTo>
                <a:lnTo>
                  <a:pt x="22075" y="82236"/>
                </a:lnTo>
                <a:lnTo>
                  <a:pt x="75593" y="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1" name="object 21" descr=""/>
          <p:cNvGrpSpPr/>
          <p:nvPr/>
        </p:nvGrpSpPr>
        <p:grpSpPr>
          <a:xfrm>
            <a:off x="0" y="9837"/>
            <a:ext cx="18288000" cy="10277475"/>
            <a:chOff x="0" y="9837"/>
            <a:chExt cx="18288000" cy="10277475"/>
          </a:xfrm>
        </p:grpSpPr>
        <p:sp>
          <p:nvSpPr>
            <p:cNvPr id="22" name="object 22" descr=""/>
            <p:cNvSpPr/>
            <p:nvPr/>
          </p:nvSpPr>
          <p:spPr>
            <a:xfrm>
              <a:off x="16003873" y="9907550"/>
              <a:ext cx="387985" cy="379730"/>
            </a:xfrm>
            <a:custGeom>
              <a:avLst/>
              <a:gdLst/>
              <a:ahLst/>
              <a:cxnLst/>
              <a:rect l="l" t="t" r="r" b="b"/>
              <a:pathLst>
                <a:path w="387984" h="379729">
                  <a:moveTo>
                    <a:pt x="277084" y="1228"/>
                  </a:moveTo>
                  <a:lnTo>
                    <a:pt x="318284" y="16100"/>
                  </a:lnTo>
                  <a:lnTo>
                    <a:pt x="352720" y="43170"/>
                  </a:lnTo>
                  <a:lnTo>
                    <a:pt x="376145" y="78369"/>
                  </a:lnTo>
                  <a:lnTo>
                    <a:pt x="387682" y="118631"/>
                  </a:lnTo>
                  <a:lnTo>
                    <a:pt x="386453" y="160894"/>
                  </a:lnTo>
                  <a:lnTo>
                    <a:pt x="371582" y="202095"/>
                  </a:lnTo>
                  <a:lnTo>
                    <a:pt x="346094" y="248056"/>
                  </a:lnTo>
                  <a:lnTo>
                    <a:pt x="321002" y="292788"/>
                  </a:lnTo>
                  <a:lnTo>
                    <a:pt x="298256" y="332259"/>
                  </a:lnTo>
                  <a:lnTo>
                    <a:pt x="267992" y="378240"/>
                  </a:lnTo>
                  <a:lnTo>
                    <a:pt x="11969" y="379449"/>
                  </a:lnTo>
                  <a:lnTo>
                    <a:pt x="1029" y="347790"/>
                  </a:lnTo>
                  <a:lnTo>
                    <a:pt x="0" y="305920"/>
                  </a:lnTo>
                  <a:lnTo>
                    <a:pt x="11828" y="265327"/>
                  </a:lnTo>
                  <a:lnTo>
                    <a:pt x="36593" y="229198"/>
                  </a:lnTo>
                  <a:lnTo>
                    <a:pt x="42991" y="221954"/>
                  </a:lnTo>
                  <a:lnTo>
                    <a:pt x="49381" y="213671"/>
                  </a:lnTo>
                  <a:lnTo>
                    <a:pt x="72412" y="176299"/>
                  </a:lnTo>
                  <a:lnTo>
                    <a:pt x="94744" y="136983"/>
                  </a:lnTo>
                  <a:lnTo>
                    <a:pt x="132290" y="69397"/>
                  </a:lnTo>
                  <a:lnTo>
                    <a:pt x="159360" y="34962"/>
                  </a:lnTo>
                  <a:lnTo>
                    <a:pt x="194559" y="11537"/>
                  </a:lnTo>
                  <a:lnTo>
                    <a:pt x="234821" y="0"/>
                  </a:lnTo>
                  <a:lnTo>
                    <a:pt x="277084" y="1228"/>
                  </a:lnTo>
                  <a:close/>
                </a:path>
              </a:pathLst>
            </a:custGeom>
            <a:solidFill>
              <a:srgbClr val="DEDD9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837"/>
              <a:ext cx="18288000" cy="10265876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3751258" y="2161020"/>
            <a:ext cx="11416030" cy="5187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700" marR="5080">
              <a:lnSpc>
                <a:spcPts val="13719"/>
              </a:lnSpc>
            </a:pPr>
            <a:r>
              <a:rPr dirty="0" sz="11000" spc="3060" b="1">
                <a:solidFill>
                  <a:srgbClr val="78791C"/>
                </a:solidFill>
                <a:latin typeface="Times New Roman"/>
                <a:cs typeface="Times New Roman"/>
              </a:rPr>
              <a:t>Tecnologias </a:t>
            </a:r>
            <a:r>
              <a:rPr dirty="0" sz="11000" spc="2860" b="1">
                <a:solidFill>
                  <a:srgbClr val="78791C"/>
                </a:solidFill>
                <a:latin typeface="Times New Roman"/>
                <a:cs typeface="Times New Roman"/>
              </a:rPr>
              <a:t>en</a:t>
            </a:r>
            <a:r>
              <a:rPr dirty="0" sz="11000" spc="640" b="1">
                <a:solidFill>
                  <a:srgbClr val="78791C"/>
                </a:solidFill>
                <a:latin typeface="Times New Roman"/>
                <a:cs typeface="Times New Roman"/>
              </a:rPr>
              <a:t> </a:t>
            </a:r>
            <a:r>
              <a:rPr dirty="0" sz="11000" spc="2420" b="1">
                <a:solidFill>
                  <a:srgbClr val="78791C"/>
                </a:solidFill>
                <a:latin typeface="Times New Roman"/>
                <a:cs typeface="Times New Roman"/>
              </a:rPr>
              <a:t>ambiente </a:t>
            </a:r>
            <a:r>
              <a:rPr dirty="0" sz="11000" spc="2195" b="1">
                <a:solidFill>
                  <a:srgbClr val="78791C"/>
                </a:solidFill>
                <a:latin typeface="Times New Roman"/>
                <a:cs typeface="Times New Roman"/>
              </a:rPr>
              <a:t>web</a:t>
            </a:r>
            <a:endParaRPr sz="11000">
              <a:latin typeface="Times New Roman"/>
              <a:cs typeface="Times New Roman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5968315" y="7851423"/>
            <a:ext cx="6351905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725">
                <a:solidFill>
                  <a:srgbClr val="C3781B"/>
                </a:solidFill>
                <a:latin typeface="Trebuchet MS"/>
                <a:cs typeface="Trebuchet MS"/>
              </a:rPr>
              <a:t>UNIDAD</a:t>
            </a:r>
            <a:r>
              <a:rPr dirty="0" sz="4500" spc="-21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4500" spc="680">
                <a:solidFill>
                  <a:srgbClr val="C3781B"/>
                </a:solidFill>
                <a:latin typeface="Trebuchet MS"/>
                <a:cs typeface="Trebuchet MS"/>
              </a:rPr>
              <a:t>TEMATICA</a:t>
            </a:r>
            <a:r>
              <a:rPr dirty="0" sz="4500" spc="-21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4500" spc="-50">
                <a:solidFill>
                  <a:srgbClr val="C3781B"/>
                </a:solidFill>
                <a:latin typeface="Trebuchet MS"/>
                <a:cs typeface="Trebuchet MS"/>
              </a:rPr>
              <a:t>4</a:t>
            </a:r>
            <a:endParaRPr sz="4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F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014209" y="0"/>
            <a:ext cx="455930" cy="379095"/>
          </a:xfrm>
          <a:custGeom>
            <a:avLst/>
            <a:gdLst/>
            <a:ahLst/>
            <a:cxnLst/>
            <a:rect l="l" t="t" r="r" b="b"/>
            <a:pathLst>
              <a:path w="455930" h="379095">
                <a:moveTo>
                  <a:pt x="330426" y="378922"/>
                </a:moveTo>
                <a:lnTo>
                  <a:pt x="371762" y="368275"/>
                </a:lnTo>
                <a:lnTo>
                  <a:pt x="408266" y="345378"/>
                </a:lnTo>
                <a:lnTo>
                  <a:pt x="436792" y="311041"/>
                </a:lnTo>
                <a:lnTo>
                  <a:pt x="453077" y="269470"/>
                </a:lnTo>
                <a:lnTo>
                  <a:pt x="455490" y="226454"/>
                </a:lnTo>
                <a:lnTo>
                  <a:pt x="444844" y="185119"/>
                </a:lnTo>
                <a:lnTo>
                  <a:pt x="421947" y="148615"/>
                </a:lnTo>
                <a:lnTo>
                  <a:pt x="387611" y="120088"/>
                </a:lnTo>
                <a:lnTo>
                  <a:pt x="366377" y="107194"/>
                </a:lnTo>
                <a:lnTo>
                  <a:pt x="344290" y="93080"/>
                </a:lnTo>
                <a:lnTo>
                  <a:pt x="321349" y="77747"/>
                </a:lnTo>
                <a:lnTo>
                  <a:pt x="297553" y="61193"/>
                </a:lnTo>
                <a:lnTo>
                  <a:pt x="250170" y="27851"/>
                </a:lnTo>
                <a:lnTo>
                  <a:pt x="231862" y="15169"/>
                </a:lnTo>
                <a:lnTo>
                  <a:pt x="217144" y="5148"/>
                </a:lnTo>
                <a:lnTo>
                  <a:pt x="205982" y="0"/>
                </a:lnTo>
                <a:lnTo>
                  <a:pt x="73152" y="0"/>
                </a:lnTo>
                <a:lnTo>
                  <a:pt x="54126" y="10429"/>
                </a:lnTo>
                <a:lnTo>
                  <a:pt x="23633" y="43032"/>
                </a:lnTo>
                <a:lnTo>
                  <a:pt x="4936" y="83568"/>
                </a:lnTo>
                <a:lnTo>
                  <a:pt x="0" y="126374"/>
                </a:lnTo>
                <a:lnTo>
                  <a:pt x="8200" y="168264"/>
                </a:lnTo>
                <a:lnTo>
                  <a:pt x="28914" y="206049"/>
                </a:lnTo>
                <a:lnTo>
                  <a:pt x="61516" y="236543"/>
                </a:lnTo>
                <a:lnTo>
                  <a:pt x="74824" y="245610"/>
                </a:lnTo>
                <a:lnTo>
                  <a:pt x="91729" y="257330"/>
                </a:lnTo>
                <a:lnTo>
                  <a:pt x="136329" y="288725"/>
                </a:lnTo>
                <a:lnTo>
                  <a:pt x="192669" y="327122"/>
                </a:lnTo>
                <a:lnTo>
                  <a:pt x="245838" y="360223"/>
                </a:lnTo>
                <a:lnTo>
                  <a:pt x="287403" y="376508"/>
                </a:lnTo>
                <a:lnTo>
                  <a:pt x="330426" y="378922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644575" y="112216"/>
            <a:ext cx="320675" cy="330200"/>
          </a:xfrm>
          <a:custGeom>
            <a:avLst/>
            <a:gdLst/>
            <a:ahLst/>
            <a:cxnLst/>
            <a:rect l="l" t="t" r="r" b="b"/>
            <a:pathLst>
              <a:path w="320675" h="330200">
                <a:moveTo>
                  <a:pt x="227012" y="321980"/>
                </a:moveTo>
                <a:lnTo>
                  <a:pt x="266250" y="300692"/>
                </a:lnTo>
                <a:lnTo>
                  <a:pt x="296806" y="268147"/>
                </a:lnTo>
                <a:lnTo>
                  <a:pt x="315024" y="229097"/>
                </a:lnTo>
                <a:lnTo>
                  <a:pt x="320490" y="186764"/>
                </a:lnTo>
                <a:lnTo>
                  <a:pt x="312786" y="144368"/>
                </a:lnTo>
                <a:lnTo>
                  <a:pt x="291498" y="105130"/>
                </a:lnTo>
                <a:lnTo>
                  <a:pt x="257268" y="62800"/>
                </a:lnTo>
                <a:lnTo>
                  <a:pt x="210309" y="19134"/>
                </a:lnTo>
                <a:lnTo>
                  <a:pt x="170309" y="3109"/>
                </a:lnTo>
                <a:lnTo>
                  <a:pt x="127738" y="0"/>
                </a:lnTo>
                <a:lnTo>
                  <a:pt x="85834" y="10042"/>
                </a:lnTo>
                <a:lnTo>
                  <a:pt x="47837" y="33473"/>
                </a:lnTo>
                <a:lnTo>
                  <a:pt x="19134" y="67662"/>
                </a:lnTo>
                <a:lnTo>
                  <a:pt x="3109" y="107661"/>
                </a:lnTo>
                <a:lnTo>
                  <a:pt x="0" y="150233"/>
                </a:lnTo>
                <a:lnTo>
                  <a:pt x="10042" y="192137"/>
                </a:lnTo>
                <a:lnTo>
                  <a:pt x="33473" y="230134"/>
                </a:lnTo>
                <a:lnTo>
                  <a:pt x="43735" y="242152"/>
                </a:lnTo>
                <a:lnTo>
                  <a:pt x="53358" y="253710"/>
                </a:lnTo>
                <a:lnTo>
                  <a:pt x="62342" y="264807"/>
                </a:lnTo>
                <a:lnTo>
                  <a:pt x="70688" y="275445"/>
                </a:lnTo>
                <a:lnTo>
                  <a:pt x="103233" y="305999"/>
                </a:lnTo>
                <a:lnTo>
                  <a:pt x="142283" y="324217"/>
                </a:lnTo>
                <a:lnTo>
                  <a:pt x="184616" y="329683"/>
                </a:lnTo>
                <a:lnTo>
                  <a:pt x="227012" y="321980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944882" y="524720"/>
            <a:ext cx="374015" cy="392430"/>
          </a:xfrm>
          <a:custGeom>
            <a:avLst/>
            <a:gdLst/>
            <a:ahLst/>
            <a:cxnLst/>
            <a:rect l="l" t="t" r="r" b="b"/>
            <a:pathLst>
              <a:path w="374015" h="392430">
                <a:moveTo>
                  <a:pt x="249776" y="392163"/>
                </a:moveTo>
                <a:lnTo>
                  <a:pt x="291413" y="381066"/>
                </a:lnTo>
                <a:lnTo>
                  <a:pt x="328806" y="356684"/>
                </a:lnTo>
                <a:lnTo>
                  <a:pt x="356638" y="321782"/>
                </a:lnTo>
                <a:lnTo>
                  <a:pt x="371648" y="281390"/>
                </a:lnTo>
                <a:lnTo>
                  <a:pt x="373683" y="238754"/>
                </a:lnTo>
                <a:lnTo>
                  <a:pt x="362586" y="197116"/>
                </a:lnTo>
                <a:lnTo>
                  <a:pt x="338204" y="159722"/>
                </a:lnTo>
                <a:lnTo>
                  <a:pt x="325953" y="146091"/>
                </a:lnTo>
                <a:lnTo>
                  <a:pt x="313887" y="132361"/>
                </a:lnTo>
                <a:lnTo>
                  <a:pt x="278926" y="90784"/>
                </a:lnTo>
                <a:lnTo>
                  <a:pt x="249801" y="54240"/>
                </a:lnTo>
                <a:lnTo>
                  <a:pt x="217256" y="23684"/>
                </a:lnTo>
                <a:lnTo>
                  <a:pt x="178206" y="5465"/>
                </a:lnTo>
                <a:lnTo>
                  <a:pt x="135873" y="0"/>
                </a:lnTo>
                <a:lnTo>
                  <a:pt x="93477" y="7702"/>
                </a:lnTo>
                <a:lnTo>
                  <a:pt x="54238" y="28990"/>
                </a:lnTo>
                <a:lnTo>
                  <a:pt x="23683" y="61535"/>
                </a:lnTo>
                <a:lnTo>
                  <a:pt x="5465" y="100585"/>
                </a:lnTo>
                <a:lnTo>
                  <a:pt x="0" y="142918"/>
                </a:lnTo>
                <a:lnTo>
                  <a:pt x="7703" y="185315"/>
                </a:lnTo>
                <a:lnTo>
                  <a:pt x="28990" y="224553"/>
                </a:lnTo>
                <a:lnTo>
                  <a:pt x="62752" y="266945"/>
                </a:lnTo>
                <a:lnTo>
                  <a:pt x="89432" y="299020"/>
                </a:lnTo>
                <a:lnTo>
                  <a:pt x="117494" y="331320"/>
                </a:lnTo>
                <a:lnTo>
                  <a:pt x="166748" y="375118"/>
                </a:lnTo>
                <a:lnTo>
                  <a:pt x="207139" y="390128"/>
                </a:lnTo>
                <a:lnTo>
                  <a:pt x="249776" y="392163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351937" y="417244"/>
            <a:ext cx="521334" cy="521970"/>
          </a:xfrm>
          <a:custGeom>
            <a:avLst/>
            <a:gdLst/>
            <a:ahLst/>
            <a:cxnLst/>
            <a:rect l="l" t="t" r="r" b="b"/>
            <a:pathLst>
              <a:path w="521334" h="521969">
                <a:moveTo>
                  <a:pt x="407477" y="520862"/>
                </a:moveTo>
                <a:lnTo>
                  <a:pt x="448232" y="506870"/>
                </a:lnTo>
                <a:lnTo>
                  <a:pt x="483822" y="479922"/>
                </a:lnTo>
                <a:lnTo>
                  <a:pt x="509134" y="443152"/>
                </a:lnTo>
                <a:lnTo>
                  <a:pt x="521271" y="401806"/>
                </a:lnTo>
                <a:lnTo>
                  <a:pt x="520306" y="359132"/>
                </a:lnTo>
                <a:lnTo>
                  <a:pt x="506314" y="318377"/>
                </a:lnTo>
                <a:lnTo>
                  <a:pt x="479367" y="282787"/>
                </a:lnTo>
                <a:lnTo>
                  <a:pt x="431829" y="237353"/>
                </a:lnTo>
                <a:lnTo>
                  <a:pt x="408136" y="214523"/>
                </a:lnTo>
                <a:lnTo>
                  <a:pt x="357161" y="164341"/>
                </a:lnTo>
                <a:lnTo>
                  <a:pt x="329879" y="136988"/>
                </a:lnTo>
                <a:lnTo>
                  <a:pt x="280609" y="86487"/>
                </a:lnTo>
                <a:lnTo>
                  <a:pt x="242265" y="45343"/>
                </a:lnTo>
                <a:lnTo>
                  <a:pt x="207473" y="17373"/>
                </a:lnTo>
                <a:lnTo>
                  <a:pt x="167141" y="2203"/>
                </a:lnTo>
                <a:lnTo>
                  <a:pt x="124514" y="0"/>
                </a:lnTo>
                <a:lnTo>
                  <a:pt x="82833" y="10931"/>
                </a:lnTo>
                <a:lnTo>
                  <a:pt x="45343" y="35165"/>
                </a:lnTo>
                <a:lnTo>
                  <a:pt x="17373" y="69957"/>
                </a:lnTo>
                <a:lnTo>
                  <a:pt x="2203" y="110288"/>
                </a:lnTo>
                <a:lnTo>
                  <a:pt x="0" y="152916"/>
                </a:lnTo>
                <a:lnTo>
                  <a:pt x="10931" y="194597"/>
                </a:lnTo>
                <a:lnTo>
                  <a:pt x="35164" y="232087"/>
                </a:lnTo>
                <a:lnTo>
                  <a:pt x="78011" y="278106"/>
                </a:lnTo>
                <a:lnTo>
                  <a:pt x="131895" y="333370"/>
                </a:lnTo>
                <a:lnTo>
                  <a:pt x="160489" y="362037"/>
                </a:lnTo>
                <a:lnTo>
                  <a:pt x="187896" y="389188"/>
                </a:lnTo>
                <a:lnTo>
                  <a:pt x="239149" y="438942"/>
                </a:lnTo>
                <a:lnTo>
                  <a:pt x="286686" y="484377"/>
                </a:lnTo>
                <a:lnTo>
                  <a:pt x="323457" y="509689"/>
                </a:lnTo>
                <a:lnTo>
                  <a:pt x="364803" y="521826"/>
                </a:lnTo>
                <a:lnTo>
                  <a:pt x="407477" y="520862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2863" y="0"/>
            <a:ext cx="282575" cy="97155"/>
          </a:xfrm>
          <a:custGeom>
            <a:avLst/>
            <a:gdLst/>
            <a:ahLst/>
            <a:cxnLst/>
            <a:rect l="l" t="t" r="r" b="b"/>
            <a:pathLst>
              <a:path w="282575" h="97155">
                <a:moveTo>
                  <a:pt x="166580" y="96557"/>
                </a:moveTo>
                <a:lnTo>
                  <a:pt x="208150" y="85210"/>
                </a:lnTo>
                <a:lnTo>
                  <a:pt x="245396" y="60603"/>
                </a:lnTo>
                <a:lnTo>
                  <a:pt x="273016" y="25533"/>
                </a:lnTo>
                <a:lnTo>
                  <a:pt x="282330" y="0"/>
                </a:lnTo>
                <a:lnTo>
                  <a:pt x="0" y="0"/>
                </a:lnTo>
                <a:lnTo>
                  <a:pt x="16622" y="17870"/>
                </a:lnTo>
                <a:lnTo>
                  <a:pt x="48381" y="52393"/>
                </a:lnTo>
                <a:lnTo>
                  <a:pt x="83451" y="80014"/>
                </a:lnTo>
                <a:lnTo>
                  <a:pt x="123932" y="94780"/>
                </a:lnTo>
                <a:lnTo>
                  <a:pt x="166580" y="96557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0" y="378427"/>
            <a:ext cx="246379" cy="424180"/>
          </a:xfrm>
          <a:custGeom>
            <a:avLst/>
            <a:gdLst/>
            <a:ahLst/>
            <a:cxnLst/>
            <a:rect l="l" t="t" r="r" b="b"/>
            <a:pathLst>
              <a:path w="246379" h="424180">
                <a:moveTo>
                  <a:pt x="129124" y="423839"/>
                </a:moveTo>
                <a:lnTo>
                  <a:pt x="170238" y="410938"/>
                </a:lnTo>
                <a:lnTo>
                  <a:pt x="206533" y="384949"/>
                </a:lnTo>
                <a:lnTo>
                  <a:pt x="232816" y="348866"/>
                </a:lnTo>
                <a:lnTo>
                  <a:pt x="246051" y="307858"/>
                </a:lnTo>
                <a:lnTo>
                  <a:pt x="246224" y="265174"/>
                </a:lnTo>
                <a:lnTo>
                  <a:pt x="233323" y="224060"/>
                </a:lnTo>
                <a:lnTo>
                  <a:pt x="207334" y="187765"/>
                </a:lnTo>
                <a:lnTo>
                  <a:pt x="167636" y="149111"/>
                </a:lnTo>
                <a:lnTo>
                  <a:pt x="108228" y="93325"/>
                </a:lnTo>
                <a:lnTo>
                  <a:pt x="72665" y="60973"/>
                </a:lnTo>
                <a:lnTo>
                  <a:pt x="38732" y="31518"/>
                </a:lnTo>
                <a:lnTo>
                  <a:pt x="6429" y="4960"/>
                </a:lnTo>
                <a:lnTo>
                  <a:pt x="0" y="0"/>
                </a:lnTo>
                <a:lnTo>
                  <a:pt x="0" y="374918"/>
                </a:lnTo>
                <a:lnTo>
                  <a:pt x="9349" y="384148"/>
                </a:lnTo>
                <a:lnTo>
                  <a:pt x="45432" y="410431"/>
                </a:lnTo>
                <a:lnTo>
                  <a:pt x="86439" y="423665"/>
                </a:lnTo>
                <a:lnTo>
                  <a:pt x="129124" y="423839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298677" y="1059195"/>
            <a:ext cx="329565" cy="328295"/>
          </a:xfrm>
          <a:custGeom>
            <a:avLst/>
            <a:gdLst/>
            <a:ahLst/>
            <a:cxnLst/>
            <a:rect l="l" t="t" r="r" b="b"/>
            <a:pathLst>
              <a:path w="329565" h="328294">
                <a:moveTo>
                  <a:pt x="201435" y="327818"/>
                </a:moveTo>
                <a:lnTo>
                  <a:pt x="243339" y="317776"/>
                </a:lnTo>
                <a:lnTo>
                  <a:pt x="281336" y="294345"/>
                </a:lnTo>
                <a:lnTo>
                  <a:pt x="310039" y="260156"/>
                </a:lnTo>
                <a:lnTo>
                  <a:pt x="326064" y="220156"/>
                </a:lnTo>
                <a:lnTo>
                  <a:pt x="329174" y="177585"/>
                </a:lnTo>
                <a:lnTo>
                  <a:pt x="319131" y="135681"/>
                </a:lnTo>
                <a:lnTo>
                  <a:pt x="295701" y="97685"/>
                </a:lnTo>
                <a:lnTo>
                  <a:pt x="262726" y="62678"/>
                </a:lnTo>
                <a:lnTo>
                  <a:pt x="227228" y="31081"/>
                </a:lnTo>
                <a:lnTo>
                  <a:pt x="188551" y="8791"/>
                </a:lnTo>
                <a:lnTo>
                  <a:pt x="146367" y="0"/>
                </a:lnTo>
                <a:lnTo>
                  <a:pt x="103907" y="4374"/>
                </a:lnTo>
                <a:lnTo>
                  <a:pt x="64402" y="21582"/>
                </a:lnTo>
                <a:lnTo>
                  <a:pt x="31082" y="51290"/>
                </a:lnTo>
                <a:lnTo>
                  <a:pt x="8791" y="89967"/>
                </a:lnTo>
                <a:lnTo>
                  <a:pt x="0" y="132151"/>
                </a:lnTo>
                <a:lnTo>
                  <a:pt x="4374" y="174611"/>
                </a:lnTo>
                <a:lnTo>
                  <a:pt x="21582" y="214116"/>
                </a:lnTo>
                <a:lnTo>
                  <a:pt x="51290" y="247436"/>
                </a:lnTo>
                <a:lnTo>
                  <a:pt x="60020" y="254873"/>
                </a:lnTo>
                <a:lnTo>
                  <a:pt x="68494" y="262776"/>
                </a:lnTo>
                <a:lnTo>
                  <a:pt x="76712" y="271145"/>
                </a:lnTo>
                <a:lnTo>
                  <a:pt x="84675" y="279981"/>
                </a:lnTo>
                <a:lnTo>
                  <a:pt x="118864" y="308684"/>
                </a:lnTo>
                <a:lnTo>
                  <a:pt x="158864" y="324709"/>
                </a:lnTo>
                <a:lnTo>
                  <a:pt x="201435" y="327818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840230" y="1040508"/>
            <a:ext cx="423545" cy="426084"/>
          </a:xfrm>
          <a:custGeom>
            <a:avLst/>
            <a:gdLst/>
            <a:ahLst/>
            <a:cxnLst/>
            <a:rect l="l" t="t" r="r" b="b"/>
            <a:pathLst>
              <a:path w="423544" h="426084">
                <a:moveTo>
                  <a:pt x="298932" y="425525"/>
                </a:moveTo>
                <a:lnTo>
                  <a:pt x="340613" y="414594"/>
                </a:lnTo>
                <a:lnTo>
                  <a:pt x="378103" y="390360"/>
                </a:lnTo>
                <a:lnTo>
                  <a:pt x="406073" y="355568"/>
                </a:lnTo>
                <a:lnTo>
                  <a:pt x="421243" y="315236"/>
                </a:lnTo>
                <a:lnTo>
                  <a:pt x="423446" y="272608"/>
                </a:lnTo>
                <a:lnTo>
                  <a:pt x="412515" y="230927"/>
                </a:lnTo>
                <a:lnTo>
                  <a:pt x="388282" y="193437"/>
                </a:lnTo>
                <a:lnTo>
                  <a:pt x="357537" y="159342"/>
                </a:lnTo>
                <a:lnTo>
                  <a:pt x="326524" y="125582"/>
                </a:lnTo>
                <a:lnTo>
                  <a:pt x="299409" y="97416"/>
                </a:lnTo>
                <a:lnTo>
                  <a:pt x="268976" y="68194"/>
                </a:lnTo>
                <a:lnTo>
                  <a:pt x="230504" y="33787"/>
                </a:lnTo>
                <a:lnTo>
                  <a:pt x="192599" y="10207"/>
                </a:lnTo>
                <a:lnTo>
                  <a:pt x="150735" y="0"/>
                </a:lnTo>
                <a:lnTo>
                  <a:pt x="108152" y="2941"/>
                </a:lnTo>
                <a:lnTo>
                  <a:pt x="68089" y="18808"/>
                </a:lnTo>
                <a:lnTo>
                  <a:pt x="33788" y="47376"/>
                </a:lnTo>
                <a:lnTo>
                  <a:pt x="10207" y="85280"/>
                </a:lnTo>
                <a:lnTo>
                  <a:pt x="0" y="127144"/>
                </a:lnTo>
                <a:lnTo>
                  <a:pt x="2941" y="169727"/>
                </a:lnTo>
                <a:lnTo>
                  <a:pt x="18808" y="209790"/>
                </a:lnTo>
                <a:lnTo>
                  <a:pt x="47376" y="244092"/>
                </a:lnTo>
                <a:lnTo>
                  <a:pt x="63808" y="258565"/>
                </a:lnTo>
                <a:lnTo>
                  <a:pt x="78293" y="271674"/>
                </a:lnTo>
                <a:lnTo>
                  <a:pt x="112172" y="304813"/>
                </a:lnTo>
                <a:lnTo>
                  <a:pt x="181181" y="380181"/>
                </a:lnTo>
                <a:lnTo>
                  <a:pt x="215973" y="408151"/>
                </a:lnTo>
                <a:lnTo>
                  <a:pt x="256304" y="423321"/>
                </a:lnTo>
                <a:lnTo>
                  <a:pt x="298932" y="425525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1464106" y="0"/>
            <a:ext cx="504190" cy="833119"/>
          </a:xfrm>
          <a:custGeom>
            <a:avLst/>
            <a:gdLst/>
            <a:ahLst/>
            <a:cxnLst/>
            <a:rect l="l" t="t" r="r" b="b"/>
            <a:pathLst>
              <a:path w="504189" h="833119">
                <a:moveTo>
                  <a:pt x="405206" y="708152"/>
                </a:moveTo>
                <a:lnTo>
                  <a:pt x="403009" y="665518"/>
                </a:lnTo>
                <a:lnTo>
                  <a:pt x="387858" y="625182"/>
                </a:lnTo>
                <a:lnTo>
                  <a:pt x="359892" y="590384"/>
                </a:lnTo>
                <a:lnTo>
                  <a:pt x="308825" y="544233"/>
                </a:lnTo>
                <a:lnTo>
                  <a:pt x="295846" y="532231"/>
                </a:lnTo>
                <a:lnTo>
                  <a:pt x="285178" y="522135"/>
                </a:lnTo>
                <a:lnTo>
                  <a:pt x="276821" y="513930"/>
                </a:lnTo>
                <a:lnTo>
                  <a:pt x="236880" y="473659"/>
                </a:lnTo>
                <a:lnTo>
                  <a:pt x="200799" y="447370"/>
                </a:lnTo>
                <a:lnTo>
                  <a:pt x="159791" y="434136"/>
                </a:lnTo>
                <a:lnTo>
                  <a:pt x="117106" y="433971"/>
                </a:lnTo>
                <a:lnTo>
                  <a:pt x="75984" y="446862"/>
                </a:lnTo>
                <a:lnTo>
                  <a:pt x="39687" y="472859"/>
                </a:lnTo>
                <a:lnTo>
                  <a:pt x="13411" y="508939"/>
                </a:lnTo>
                <a:lnTo>
                  <a:pt x="177" y="549948"/>
                </a:lnTo>
                <a:lnTo>
                  <a:pt x="0" y="592632"/>
                </a:lnTo>
                <a:lnTo>
                  <a:pt x="12903" y="633742"/>
                </a:lnTo>
                <a:lnTo>
                  <a:pt x="38887" y="670039"/>
                </a:lnTo>
                <a:lnTo>
                  <a:pt x="78841" y="710311"/>
                </a:lnTo>
                <a:lnTo>
                  <a:pt x="119189" y="748677"/>
                </a:lnTo>
                <a:lnTo>
                  <a:pt x="173101" y="797445"/>
                </a:lnTo>
                <a:lnTo>
                  <a:pt x="210591" y="821690"/>
                </a:lnTo>
                <a:lnTo>
                  <a:pt x="252272" y="832637"/>
                </a:lnTo>
                <a:lnTo>
                  <a:pt x="294894" y="830440"/>
                </a:lnTo>
                <a:lnTo>
                  <a:pt x="335229" y="815276"/>
                </a:lnTo>
                <a:lnTo>
                  <a:pt x="370027" y="787311"/>
                </a:lnTo>
                <a:lnTo>
                  <a:pt x="394271" y="749833"/>
                </a:lnTo>
                <a:lnTo>
                  <a:pt x="405206" y="708152"/>
                </a:lnTo>
                <a:close/>
              </a:path>
              <a:path w="504189" h="833119">
                <a:moveTo>
                  <a:pt x="503783" y="174345"/>
                </a:moveTo>
                <a:lnTo>
                  <a:pt x="494245" y="132321"/>
                </a:lnTo>
                <a:lnTo>
                  <a:pt x="471271" y="94043"/>
                </a:lnTo>
                <a:lnTo>
                  <a:pt x="391998" y="0"/>
                </a:lnTo>
                <a:lnTo>
                  <a:pt x="50292" y="0"/>
                </a:lnTo>
                <a:lnTo>
                  <a:pt x="55854" y="23926"/>
                </a:lnTo>
                <a:lnTo>
                  <a:pt x="79019" y="62090"/>
                </a:lnTo>
                <a:lnTo>
                  <a:pt x="154012" y="150406"/>
                </a:lnTo>
                <a:lnTo>
                  <a:pt x="258064" y="273786"/>
                </a:lnTo>
                <a:lnTo>
                  <a:pt x="291909" y="302895"/>
                </a:lnTo>
                <a:lnTo>
                  <a:pt x="331711" y="319405"/>
                </a:lnTo>
                <a:lnTo>
                  <a:pt x="374243" y="323024"/>
                </a:lnTo>
                <a:lnTo>
                  <a:pt x="416267" y="313486"/>
                </a:lnTo>
                <a:lnTo>
                  <a:pt x="454545" y="290512"/>
                </a:lnTo>
                <a:lnTo>
                  <a:pt x="483654" y="256679"/>
                </a:lnTo>
                <a:lnTo>
                  <a:pt x="500164" y="216877"/>
                </a:lnTo>
                <a:lnTo>
                  <a:pt x="503783" y="174345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0" y="1541154"/>
            <a:ext cx="368300" cy="451484"/>
          </a:xfrm>
          <a:custGeom>
            <a:avLst/>
            <a:gdLst/>
            <a:ahLst/>
            <a:cxnLst/>
            <a:rect l="l" t="t" r="r" b="b"/>
            <a:pathLst>
              <a:path w="368300" h="451485">
                <a:moveTo>
                  <a:pt x="275541" y="442864"/>
                </a:moveTo>
                <a:lnTo>
                  <a:pt x="314607" y="421261"/>
                </a:lnTo>
                <a:lnTo>
                  <a:pt x="344900" y="388472"/>
                </a:lnTo>
                <a:lnTo>
                  <a:pt x="362803" y="349277"/>
                </a:lnTo>
                <a:lnTo>
                  <a:pt x="367929" y="306901"/>
                </a:lnTo>
                <a:lnTo>
                  <a:pt x="359885" y="264568"/>
                </a:lnTo>
                <a:lnTo>
                  <a:pt x="338283" y="225502"/>
                </a:lnTo>
                <a:lnTo>
                  <a:pt x="311849" y="191793"/>
                </a:lnTo>
                <a:lnTo>
                  <a:pt x="302201" y="179045"/>
                </a:lnTo>
                <a:lnTo>
                  <a:pt x="293230" y="166266"/>
                </a:lnTo>
                <a:lnTo>
                  <a:pt x="284938" y="153457"/>
                </a:lnTo>
                <a:lnTo>
                  <a:pt x="263520" y="117623"/>
                </a:lnTo>
                <a:lnTo>
                  <a:pt x="248207" y="94729"/>
                </a:lnTo>
                <a:lnTo>
                  <a:pt x="213048" y="49239"/>
                </a:lnTo>
                <a:lnTo>
                  <a:pt x="179207" y="20127"/>
                </a:lnTo>
                <a:lnTo>
                  <a:pt x="139403" y="3621"/>
                </a:lnTo>
                <a:lnTo>
                  <a:pt x="96872" y="0"/>
                </a:lnTo>
                <a:lnTo>
                  <a:pt x="54851" y="9536"/>
                </a:lnTo>
                <a:lnTo>
                  <a:pt x="16574" y="32508"/>
                </a:lnTo>
                <a:lnTo>
                  <a:pt x="0" y="51774"/>
                </a:lnTo>
                <a:lnTo>
                  <a:pt x="0" y="229175"/>
                </a:lnTo>
                <a:lnTo>
                  <a:pt x="10073" y="241601"/>
                </a:lnTo>
                <a:lnTo>
                  <a:pt x="19285" y="253977"/>
                </a:lnTo>
                <a:lnTo>
                  <a:pt x="27477" y="266111"/>
                </a:lnTo>
                <a:lnTo>
                  <a:pt x="34650" y="278002"/>
                </a:lnTo>
                <a:lnTo>
                  <a:pt x="47585" y="299842"/>
                </a:lnTo>
                <a:lnTo>
                  <a:pt x="61525" y="321435"/>
                </a:lnTo>
                <a:lnTo>
                  <a:pt x="92413" y="363877"/>
                </a:lnTo>
                <a:lnTo>
                  <a:pt x="118849" y="397587"/>
                </a:lnTo>
                <a:lnTo>
                  <a:pt x="151638" y="427879"/>
                </a:lnTo>
                <a:lnTo>
                  <a:pt x="190832" y="445783"/>
                </a:lnTo>
                <a:lnTo>
                  <a:pt x="233208" y="450908"/>
                </a:lnTo>
                <a:lnTo>
                  <a:pt x="275541" y="442864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604765" y="1521774"/>
            <a:ext cx="366395" cy="380365"/>
          </a:xfrm>
          <a:custGeom>
            <a:avLst/>
            <a:gdLst/>
            <a:ahLst/>
            <a:cxnLst/>
            <a:rect l="l" t="t" r="r" b="b"/>
            <a:pathLst>
              <a:path w="366394" h="380364">
                <a:moveTo>
                  <a:pt x="238284" y="379897"/>
                </a:moveTo>
                <a:lnTo>
                  <a:pt x="280188" y="369854"/>
                </a:lnTo>
                <a:lnTo>
                  <a:pt x="318184" y="346422"/>
                </a:lnTo>
                <a:lnTo>
                  <a:pt x="346888" y="312233"/>
                </a:lnTo>
                <a:lnTo>
                  <a:pt x="362912" y="272233"/>
                </a:lnTo>
                <a:lnTo>
                  <a:pt x="366021" y="229662"/>
                </a:lnTo>
                <a:lnTo>
                  <a:pt x="355979" y="187758"/>
                </a:lnTo>
                <a:lnTo>
                  <a:pt x="332548" y="149762"/>
                </a:lnTo>
                <a:lnTo>
                  <a:pt x="300368" y="112511"/>
                </a:lnTo>
                <a:lnTo>
                  <a:pt x="244496" y="47834"/>
                </a:lnTo>
                <a:lnTo>
                  <a:pt x="210309" y="19133"/>
                </a:lnTo>
                <a:lnTo>
                  <a:pt x="170309" y="3109"/>
                </a:lnTo>
                <a:lnTo>
                  <a:pt x="127738" y="0"/>
                </a:lnTo>
                <a:lnTo>
                  <a:pt x="85834" y="10042"/>
                </a:lnTo>
                <a:lnTo>
                  <a:pt x="47837" y="33472"/>
                </a:lnTo>
                <a:lnTo>
                  <a:pt x="19134" y="67661"/>
                </a:lnTo>
                <a:lnTo>
                  <a:pt x="3109" y="107661"/>
                </a:lnTo>
                <a:lnTo>
                  <a:pt x="0" y="150233"/>
                </a:lnTo>
                <a:lnTo>
                  <a:pt x="10042" y="192137"/>
                </a:lnTo>
                <a:lnTo>
                  <a:pt x="33473" y="230135"/>
                </a:lnTo>
                <a:lnTo>
                  <a:pt x="90863" y="296567"/>
                </a:lnTo>
                <a:lnTo>
                  <a:pt x="121524" y="332060"/>
                </a:lnTo>
                <a:lnTo>
                  <a:pt x="155713" y="360764"/>
                </a:lnTo>
                <a:lnTo>
                  <a:pt x="195713" y="376788"/>
                </a:lnTo>
                <a:lnTo>
                  <a:pt x="238284" y="379897"/>
                </a:lnTo>
                <a:close/>
              </a:path>
              <a:path w="366394" h="380364">
                <a:moveTo>
                  <a:pt x="301254" y="113536"/>
                </a:moveTo>
                <a:lnTo>
                  <a:pt x="300369" y="112511"/>
                </a:lnTo>
                <a:lnTo>
                  <a:pt x="301254" y="113536"/>
                </a:lnTo>
                <a:close/>
              </a:path>
              <a:path w="366394" h="380364">
                <a:moveTo>
                  <a:pt x="69929" y="272334"/>
                </a:moveTo>
                <a:lnTo>
                  <a:pt x="57605" y="258068"/>
                </a:lnTo>
                <a:lnTo>
                  <a:pt x="69929" y="272334"/>
                </a:lnTo>
                <a:close/>
              </a:path>
              <a:path w="366394" h="380364">
                <a:moveTo>
                  <a:pt x="90862" y="296567"/>
                </a:moveTo>
                <a:lnTo>
                  <a:pt x="69929" y="272334"/>
                </a:lnTo>
                <a:lnTo>
                  <a:pt x="90862" y="296567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12383755" y="1000125"/>
            <a:ext cx="464184" cy="464184"/>
          </a:xfrm>
          <a:custGeom>
            <a:avLst/>
            <a:gdLst/>
            <a:ahLst/>
            <a:cxnLst/>
            <a:rect l="l" t="t" r="r" b="b"/>
            <a:pathLst>
              <a:path w="464184" h="464184">
                <a:moveTo>
                  <a:pt x="231856" y="463710"/>
                </a:moveTo>
                <a:lnTo>
                  <a:pt x="219834" y="405135"/>
                </a:lnTo>
                <a:lnTo>
                  <a:pt x="206576" y="358624"/>
                </a:lnTo>
                <a:lnTo>
                  <a:pt x="190277" y="322374"/>
                </a:lnTo>
                <a:lnTo>
                  <a:pt x="141337" y="273433"/>
                </a:lnTo>
                <a:lnTo>
                  <a:pt x="105086" y="257134"/>
                </a:lnTo>
                <a:lnTo>
                  <a:pt x="58575" y="243876"/>
                </a:lnTo>
                <a:lnTo>
                  <a:pt x="0" y="231855"/>
                </a:lnTo>
                <a:lnTo>
                  <a:pt x="58575" y="219834"/>
                </a:lnTo>
                <a:lnTo>
                  <a:pt x="105086" y="206576"/>
                </a:lnTo>
                <a:lnTo>
                  <a:pt x="141337" y="190277"/>
                </a:lnTo>
                <a:lnTo>
                  <a:pt x="190277" y="141337"/>
                </a:lnTo>
                <a:lnTo>
                  <a:pt x="206576" y="105086"/>
                </a:lnTo>
                <a:lnTo>
                  <a:pt x="219834" y="58575"/>
                </a:lnTo>
                <a:lnTo>
                  <a:pt x="231855" y="0"/>
                </a:lnTo>
                <a:lnTo>
                  <a:pt x="243876" y="58575"/>
                </a:lnTo>
                <a:lnTo>
                  <a:pt x="257134" y="105086"/>
                </a:lnTo>
                <a:lnTo>
                  <a:pt x="273433" y="141337"/>
                </a:lnTo>
                <a:lnTo>
                  <a:pt x="322374" y="190277"/>
                </a:lnTo>
                <a:lnTo>
                  <a:pt x="358625" y="206576"/>
                </a:lnTo>
                <a:lnTo>
                  <a:pt x="405135" y="219834"/>
                </a:lnTo>
                <a:lnTo>
                  <a:pt x="463711" y="231855"/>
                </a:lnTo>
                <a:lnTo>
                  <a:pt x="405136" y="243876"/>
                </a:lnTo>
                <a:lnTo>
                  <a:pt x="358625" y="257134"/>
                </a:lnTo>
                <a:lnTo>
                  <a:pt x="322374" y="273433"/>
                </a:lnTo>
                <a:lnTo>
                  <a:pt x="273434" y="322374"/>
                </a:lnTo>
                <a:lnTo>
                  <a:pt x="257135" y="358624"/>
                </a:lnTo>
                <a:lnTo>
                  <a:pt x="243877" y="405135"/>
                </a:lnTo>
                <a:lnTo>
                  <a:pt x="231856" y="463710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17408379" y="8534963"/>
            <a:ext cx="423545" cy="416559"/>
          </a:xfrm>
          <a:custGeom>
            <a:avLst/>
            <a:gdLst/>
            <a:ahLst/>
            <a:cxnLst/>
            <a:rect l="l" t="t" r="r" b="b"/>
            <a:pathLst>
              <a:path w="423544" h="416559">
                <a:moveTo>
                  <a:pt x="0" y="152148"/>
                </a:moveTo>
                <a:lnTo>
                  <a:pt x="1433" y="110289"/>
                </a:lnTo>
                <a:lnTo>
                  <a:pt x="15627" y="70462"/>
                </a:lnTo>
                <a:lnTo>
                  <a:pt x="42473" y="35851"/>
                </a:lnTo>
                <a:lnTo>
                  <a:pt x="78839" y="11436"/>
                </a:lnTo>
                <a:lnTo>
                  <a:pt x="119544" y="0"/>
                </a:lnTo>
                <a:lnTo>
                  <a:pt x="161402" y="1433"/>
                </a:lnTo>
                <a:lnTo>
                  <a:pt x="201229" y="15627"/>
                </a:lnTo>
                <a:lnTo>
                  <a:pt x="235840" y="42473"/>
                </a:lnTo>
                <a:lnTo>
                  <a:pt x="252696" y="60080"/>
                </a:lnTo>
                <a:lnTo>
                  <a:pt x="270901" y="78247"/>
                </a:lnTo>
                <a:lnTo>
                  <a:pt x="290456" y="96974"/>
                </a:lnTo>
                <a:lnTo>
                  <a:pt x="311362" y="116260"/>
                </a:lnTo>
                <a:lnTo>
                  <a:pt x="353353" y="154583"/>
                </a:lnTo>
                <a:lnTo>
                  <a:pt x="369384" y="169432"/>
                </a:lnTo>
                <a:lnTo>
                  <a:pt x="382106" y="181407"/>
                </a:lnTo>
                <a:lnTo>
                  <a:pt x="408615" y="216277"/>
                </a:lnTo>
                <a:lnTo>
                  <a:pt x="422422" y="256240"/>
                </a:lnTo>
                <a:lnTo>
                  <a:pt x="423449" y="298110"/>
                </a:lnTo>
                <a:lnTo>
                  <a:pt x="411618" y="338702"/>
                </a:lnTo>
                <a:lnTo>
                  <a:pt x="386851" y="374830"/>
                </a:lnTo>
                <a:lnTo>
                  <a:pt x="351982" y="401338"/>
                </a:lnTo>
                <a:lnTo>
                  <a:pt x="312019" y="415145"/>
                </a:lnTo>
                <a:lnTo>
                  <a:pt x="270149" y="416173"/>
                </a:lnTo>
                <a:lnTo>
                  <a:pt x="229557" y="404342"/>
                </a:lnTo>
                <a:lnTo>
                  <a:pt x="193429" y="379575"/>
                </a:lnTo>
                <a:lnTo>
                  <a:pt x="181920" y="368748"/>
                </a:lnTo>
                <a:lnTo>
                  <a:pt x="148992" y="338445"/>
                </a:lnTo>
                <a:lnTo>
                  <a:pt x="102492" y="295818"/>
                </a:lnTo>
                <a:lnTo>
                  <a:pt x="56632" y="250944"/>
                </a:lnTo>
                <a:lnTo>
                  <a:pt x="11436" y="192853"/>
                </a:lnTo>
                <a:lnTo>
                  <a:pt x="0" y="152148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17455743" y="9032183"/>
            <a:ext cx="329565" cy="300990"/>
          </a:xfrm>
          <a:custGeom>
            <a:avLst/>
            <a:gdLst/>
            <a:ahLst/>
            <a:cxnLst/>
            <a:rect l="l" t="t" r="r" b="b"/>
            <a:pathLst>
              <a:path w="329565" h="300990">
                <a:moveTo>
                  <a:pt x="0" y="119839"/>
                </a:moveTo>
                <a:lnTo>
                  <a:pt x="12072" y="77734"/>
                </a:lnTo>
                <a:lnTo>
                  <a:pt x="36771" y="41559"/>
                </a:lnTo>
                <a:lnTo>
                  <a:pt x="70318" y="15824"/>
                </a:lnTo>
                <a:lnTo>
                  <a:pt x="109715" y="1611"/>
                </a:lnTo>
                <a:lnTo>
                  <a:pt x="151965" y="0"/>
                </a:lnTo>
                <a:lnTo>
                  <a:pt x="194070" y="12073"/>
                </a:lnTo>
                <a:lnTo>
                  <a:pt x="241882" y="35889"/>
                </a:lnTo>
                <a:lnTo>
                  <a:pt x="293675" y="71616"/>
                </a:lnTo>
                <a:lnTo>
                  <a:pt x="317509" y="106539"/>
                </a:lnTo>
                <a:lnTo>
                  <a:pt x="329517" y="146663"/>
                </a:lnTo>
                <a:lnTo>
                  <a:pt x="328782" y="188938"/>
                </a:lnTo>
                <a:lnTo>
                  <a:pt x="314393" y="230309"/>
                </a:lnTo>
                <a:lnTo>
                  <a:pt x="287727" y="265058"/>
                </a:lnTo>
                <a:lnTo>
                  <a:pt x="252804" y="288893"/>
                </a:lnTo>
                <a:lnTo>
                  <a:pt x="212679" y="300900"/>
                </a:lnTo>
                <a:lnTo>
                  <a:pt x="170405" y="300165"/>
                </a:lnTo>
                <a:lnTo>
                  <a:pt x="129033" y="285776"/>
                </a:lnTo>
                <a:lnTo>
                  <a:pt x="115344" y="278494"/>
                </a:lnTo>
                <a:lnTo>
                  <a:pt x="102230" y="271726"/>
                </a:lnTo>
                <a:lnTo>
                  <a:pt x="89693" y="265472"/>
                </a:lnTo>
                <a:lnTo>
                  <a:pt x="77733" y="259732"/>
                </a:lnTo>
                <a:lnTo>
                  <a:pt x="41559" y="235033"/>
                </a:lnTo>
                <a:lnTo>
                  <a:pt x="15824" y="201487"/>
                </a:lnTo>
                <a:lnTo>
                  <a:pt x="1611" y="162089"/>
                </a:lnTo>
                <a:lnTo>
                  <a:pt x="0" y="119839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16924805" y="8793640"/>
            <a:ext cx="401955" cy="339725"/>
          </a:xfrm>
          <a:custGeom>
            <a:avLst/>
            <a:gdLst/>
            <a:ahLst/>
            <a:cxnLst/>
            <a:rect l="l" t="t" r="r" b="b"/>
            <a:pathLst>
              <a:path w="401955" h="339725">
                <a:moveTo>
                  <a:pt x="0" y="151239"/>
                </a:moveTo>
                <a:lnTo>
                  <a:pt x="1800" y="108996"/>
                </a:lnTo>
                <a:lnTo>
                  <a:pt x="17229" y="68002"/>
                </a:lnTo>
                <a:lnTo>
                  <a:pt x="44764" y="33937"/>
                </a:lnTo>
                <a:lnTo>
                  <a:pt x="80277" y="10990"/>
                </a:lnTo>
                <a:lnTo>
                  <a:pt x="120692" y="0"/>
                </a:lnTo>
                <a:lnTo>
                  <a:pt x="162934" y="1800"/>
                </a:lnTo>
                <a:lnTo>
                  <a:pt x="203929" y="17228"/>
                </a:lnTo>
                <a:lnTo>
                  <a:pt x="219586" y="26075"/>
                </a:lnTo>
                <a:lnTo>
                  <a:pt x="235299" y="34722"/>
                </a:lnTo>
                <a:lnTo>
                  <a:pt x="282545" y="59398"/>
                </a:lnTo>
                <a:lnTo>
                  <a:pt x="323732" y="79551"/>
                </a:lnTo>
                <a:lnTo>
                  <a:pt x="359907" y="104249"/>
                </a:lnTo>
                <a:lnTo>
                  <a:pt x="385642" y="137796"/>
                </a:lnTo>
                <a:lnTo>
                  <a:pt x="399856" y="177193"/>
                </a:lnTo>
                <a:lnTo>
                  <a:pt x="401467" y="219443"/>
                </a:lnTo>
                <a:lnTo>
                  <a:pt x="389395" y="261549"/>
                </a:lnTo>
                <a:lnTo>
                  <a:pt x="364696" y="297723"/>
                </a:lnTo>
                <a:lnTo>
                  <a:pt x="331149" y="323458"/>
                </a:lnTo>
                <a:lnTo>
                  <a:pt x="291751" y="337672"/>
                </a:lnTo>
                <a:lnTo>
                  <a:pt x="249501" y="339283"/>
                </a:lnTo>
                <a:lnTo>
                  <a:pt x="207395" y="327210"/>
                </a:lnTo>
                <a:lnTo>
                  <a:pt x="159623" y="303856"/>
                </a:lnTo>
                <a:lnTo>
                  <a:pt x="123237" y="285098"/>
                </a:lnTo>
                <a:lnTo>
                  <a:pt x="86342" y="265064"/>
                </a:lnTo>
                <a:lnTo>
                  <a:pt x="33937" y="227166"/>
                </a:lnTo>
                <a:lnTo>
                  <a:pt x="10990" y="191654"/>
                </a:lnTo>
                <a:lnTo>
                  <a:pt x="0" y="151239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16996774" y="9223961"/>
            <a:ext cx="559435" cy="455295"/>
          </a:xfrm>
          <a:custGeom>
            <a:avLst/>
            <a:gdLst/>
            <a:ahLst/>
            <a:cxnLst/>
            <a:rect l="l" t="t" r="r" b="b"/>
            <a:pathLst>
              <a:path w="559434" h="455295">
                <a:moveTo>
                  <a:pt x="0" y="142391"/>
                </a:moveTo>
                <a:lnTo>
                  <a:pt x="4762" y="100379"/>
                </a:lnTo>
                <a:lnTo>
                  <a:pt x="23030" y="60568"/>
                </a:lnTo>
                <a:lnTo>
                  <a:pt x="52889" y="28521"/>
                </a:lnTo>
                <a:lnTo>
                  <a:pt x="89925" y="8126"/>
                </a:lnTo>
                <a:lnTo>
                  <a:pt x="131012" y="0"/>
                </a:lnTo>
                <a:lnTo>
                  <a:pt x="173024" y="4762"/>
                </a:lnTo>
                <a:lnTo>
                  <a:pt x="212835" y="23030"/>
                </a:lnTo>
                <a:lnTo>
                  <a:pt x="266443" y="58936"/>
                </a:lnTo>
                <a:lnTo>
                  <a:pt x="293339" y="76794"/>
                </a:lnTo>
                <a:lnTo>
                  <a:pt x="352225" y="114987"/>
                </a:lnTo>
                <a:lnTo>
                  <a:pt x="415041" y="154628"/>
                </a:lnTo>
                <a:lnTo>
                  <a:pt x="468229" y="186879"/>
                </a:lnTo>
                <a:lnTo>
                  <a:pt x="490593" y="199823"/>
                </a:lnTo>
                <a:lnTo>
                  <a:pt x="524768" y="227223"/>
                </a:lnTo>
                <a:lnTo>
                  <a:pt x="547854" y="262644"/>
                </a:lnTo>
                <a:lnTo>
                  <a:pt x="559005" y="303016"/>
                </a:lnTo>
                <a:lnTo>
                  <a:pt x="557372" y="345265"/>
                </a:lnTo>
                <a:lnTo>
                  <a:pt x="542106" y="386320"/>
                </a:lnTo>
                <a:lnTo>
                  <a:pt x="514706" y="420494"/>
                </a:lnTo>
                <a:lnTo>
                  <a:pt x="479285" y="443581"/>
                </a:lnTo>
                <a:lnTo>
                  <a:pt x="438914" y="454732"/>
                </a:lnTo>
                <a:lnTo>
                  <a:pt x="396665" y="453099"/>
                </a:lnTo>
                <a:lnTo>
                  <a:pt x="355609" y="437834"/>
                </a:lnTo>
                <a:lnTo>
                  <a:pt x="302435" y="406545"/>
                </a:lnTo>
                <a:lnTo>
                  <a:pt x="238064" y="366643"/>
                </a:lnTo>
                <a:lnTo>
                  <a:pt x="204536" y="345329"/>
                </a:lnTo>
                <a:lnTo>
                  <a:pt x="142593" y="305147"/>
                </a:lnTo>
                <a:lnTo>
                  <a:pt x="60570" y="250373"/>
                </a:lnTo>
                <a:lnTo>
                  <a:pt x="28522" y="220514"/>
                </a:lnTo>
                <a:lnTo>
                  <a:pt x="8126" y="183478"/>
                </a:lnTo>
                <a:lnTo>
                  <a:pt x="0" y="142391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17915391" y="9545098"/>
            <a:ext cx="372745" cy="390525"/>
          </a:xfrm>
          <a:custGeom>
            <a:avLst/>
            <a:gdLst/>
            <a:ahLst/>
            <a:cxnLst/>
            <a:rect l="l" t="t" r="r" b="b"/>
            <a:pathLst>
              <a:path w="372744" h="390525">
                <a:moveTo>
                  <a:pt x="0" y="150509"/>
                </a:moveTo>
                <a:lnTo>
                  <a:pt x="2055" y="108278"/>
                </a:lnTo>
                <a:lnTo>
                  <a:pt x="17730" y="67377"/>
                </a:lnTo>
                <a:lnTo>
                  <a:pt x="45470" y="33478"/>
                </a:lnTo>
                <a:lnTo>
                  <a:pt x="81121" y="10747"/>
                </a:lnTo>
                <a:lnTo>
                  <a:pt x="121601" y="0"/>
                </a:lnTo>
                <a:lnTo>
                  <a:pt x="163832" y="2055"/>
                </a:lnTo>
                <a:lnTo>
                  <a:pt x="204733" y="17730"/>
                </a:lnTo>
                <a:lnTo>
                  <a:pt x="244542" y="40836"/>
                </a:lnTo>
                <a:lnTo>
                  <a:pt x="286040" y="65435"/>
                </a:lnTo>
                <a:lnTo>
                  <a:pt x="326473" y="90442"/>
                </a:lnTo>
                <a:lnTo>
                  <a:pt x="343470" y="100857"/>
                </a:lnTo>
                <a:lnTo>
                  <a:pt x="361860" y="111511"/>
                </a:lnTo>
                <a:lnTo>
                  <a:pt x="372609" y="117428"/>
                </a:lnTo>
                <a:lnTo>
                  <a:pt x="372609" y="386829"/>
                </a:lnTo>
                <a:lnTo>
                  <a:pt x="361860" y="390279"/>
                </a:lnTo>
                <a:lnTo>
                  <a:pt x="343470" y="390390"/>
                </a:lnTo>
                <a:lnTo>
                  <a:pt x="319372" y="390449"/>
                </a:lnTo>
                <a:lnTo>
                  <a:pt x="277724" y="376882"/>
                </a:lnTo>
                <a:lnTo>
                  <a:pt x="226100" y="349081"/>
                </a:lnTo>
                <a:lnTo>
                  <a:pt x="180320" y="321763"/>
                </a:lnTo>
                <a:lnTo>
                  <a:pt x="162419" y="310573"/>
                </a:lnTo>
                <a:lnTo>
                  <a:pt x="144262" y="299463"/>
                </a:lnTo>
                <a:lnTo>
                  <a:pt x="125851" y="288433"/>
                </a:lnTo>
                <a:lnTo>
                  <a:pt x="107185" y="277485"/>
                </a:lnTo>
                <a:lnTo>
                  <a:pt x="67376" y="254380"/>
                </a:lnTo>
                <a:lnTo>
                  <a:pt x="33478" y="226640"/>
                </a:lnTo>
                <a:lnTo>
                  <a:pt x="10746" y="190990"/>
                </a:lnTo>
                <a:lnTo>
                  <a:pt x="0" y="150509"/>
                </a:lnTo>
                <a:close/>
              </a:path>
              <a:path w="372744" h="390525">
                <a:moveTo>
                  <a:pt x="180320" y="321763"/>
                </a:moveTo>
                <a:close/>
              </a:path>
              <a:path w="372744" h="390525">
                <a:moveTo>
                  <a:pt x="107185" y="277485"/>
                </a:move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18010697" y="9017975"/>
            <a:ext cx="277495" cy="372745"/>
          </a:xfrm>
          <a:custGeom>
            <a:avLst/>
            <a:gdLst/>
            <a:ahLst/>
            <a:cxnLst/>
            <a:rect l="l" t="t" r="r" b="b"/>
            <a:pathLst>
              <a:path w="277494" h="372745">
                <a:moveTo>
                  <a:pt x="0" y="144887"/>
                </a:moveTo>
                <a:lnTo>
                  <a:pt x="3952" y="102791"/>
                </a:lnTo>
                <a:lnTo>
                  <a:pt x="21452" y="62637"/>
                </a:lnTo>
                <a:lnTo>
                  <a:pt x="50688" y="30020"/>
                </a:lnTo>
                <a:lnTo>
                  <a:pt x="87325" y="8915"/>
                </a:lnTo>
                <a:lnTo>
                  <a:pt x="128248" y="0"/>
                </a:lnTo>
                <a:lnTo>
                  <a:pt x="170344" y="3952"/>
                </a:lnTo>
                <a:lnTo>
                  <a:pt x="210498" y="21451"/>
                </a:lnTo>
                <a:lnTo>
                  <a:pt x="277303" y="64355"/>
                </a:lnTo>
                <a:lnTo>
                  <a:pt x="277303" y="372188"/>
                </a:lnTo>
                <a:lnTo>
                  <a:pt x="235713" y="356288"/>
                </a:lnTo>
                <a:lnTo>
                  <a:pt x="170193" y="320031"/>
                </a:lnTo>
                <a:lnTo>
                  <a:pt x="132115" y="296304"/>
                </a:lnTo>
                <a:lnTo>
                  <a:pt x="62636" y="251683"/>
                </a:lnTo>
                <a:lnTo>
                  <a:pt x="30020" y="222446"/>
                </a:lnTo>
                <a:lnTo>
                  <a:pt x="8915" y="185810"/>
                </a:lnTo>
                <a:lnTo>
                  <a:pt x="0" y="144887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17260580" y="9795543"/>
            <a:ext cx="503555" cy="438784"/>
          </a:xfrm>
          <a:custGeom>
            <a:avLst/>
            <a:gdLst/>
            <a:ahLst/>
            <a:cxnLst/>
            <a:rect l="l" t="t" r="r" b="b"/>
            <a:pathLst>
              <a:path w="503555" h="438784">
                <a:moveTo>
                  <a:pt x="0" y="145833"/>
                </a:moveTo>
                <a:lnTo>
                  <a:pt x="3640" y="103709"/>
                </a:lnTo>
                <a:lnTo>
                  <a:pt x="20841" y="63426"/>
                </a:lnTo>
                <a:lnTo>
                  <a:pt x="49835" y="30594"/>
                </a:lnTo>
                <a:lnTo>
                  <a:pt x="86315" y="9218"/>
                </a:lnTo>
                <a:lnTo>
                  <a:pt x="127171" y="0"/>
                </a:lnTo>
                <a:lnTo>
                  <a:pt x="169294" y="3640"/>
                </a:lnTo>
                <a:lnTo>
                  <a:pt x="209577" y="20841"/>
                </a:lnTo>
                <a:lnTo>
                  <a:pt x="255027" y="50676"/>
                </a:lnTo>
                <a:lnTo>
                  <a:pt x="321071" y="95759"/>
                </a:lnTo>
                <a:lnTo>
                  <a:pt x="359606" y="122969"/>
                </a:lnTo>
                <a:lnTo>
                  <a:pt x="395021" y="149230"/>
                </a:lnTo>
                <a:lnTo>
                  <a:pt x="427315" y="174545"/>
                </a:lnTo>
                <a:lnTo>
                  <a:pt x="484626" y="232481"/>
                </a:lnTo>
                <a:lnTo>
                  <a:pt x="500318" y="271742"/>
                </a:lnTo>
                <a:lnTo>
                  <a:pt x="503336" y="313516"/>
                </a:lnTo>
                <a:lnTo>
                  <a:pt x="493449" y="354625"/>
                </a:lnTo>
                <a:lnTo>
                  <a:pt x="470429" y="391890"/>
                </a:lnTo>
                <a:lnTo>
                  <a:pt x="436859" y="420026"/>
                </a:lnTo>
                <a:lnTo>
                  <a:pt x="397598" y="435718"/>
                </a:lnTo>
                <a:lnTo>
                  <a:pt x="355824" y="438736"/>
                </a:lnTo>
                <a:lnTo>
                  <a:pt x="314716" y="428849"/>
                </a:lnTo>
                <a:lnTo>
                  <a:pt x="277451" y="405829"/>
                </a:lnTo>
                <a:lnTo>
                  <a:pt x="253985" y="386267"/>
                </a:lnTo>
                <a:lnTo>
                  <a:pt x="227523" y="365596"/>
                </a:lnTo>
                <a:lnTo>
                  <a:pt x="165607" y="320928"/>
                </a:lnTo>
                <a:lnTo>
                  <a:pt x="132312" y="298051"/>
                </a:lnTo>
                <a:lnTo>
                  <a:pt x="81221" y="263669"/>
                </a:lnTo>
                <a:lnTo>
                  <a:pt x="63425" y="252163"/>
                </a:lnTo>
                <a:lnTo>
                  <a:pt x="30594" y="223168"/>
                </a:lnTo>
                <a:lnTo>
                  <a:pt x="9218" y="186689"/>
                </a:lnTo>
                <a:lnTo>
                  <a:pt x="0" y="145833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16621703" y="9555733"/>
            <a:ext cx="330835" cy="311150"/>
          </a:xfrm>
          <a:custGeom>
            <a:avLst/>
            <a:gdLst/>
            <a:ahLst/>
            <a:cxnLst/>
            <a:rect l="l" t="t" r="r" b="b"/>
            <a:pathLst>
              <a:path w="330834" h="311150">
                <a:moveTo>
                  <a:pt x="0" y="154236"/>
                </a:moveTo>
                <a:lnTo>
                  <a:pt x="734" y="111962"/>
                </a:lnTo>
                <a:lnTo>
                  <a:pt x="15123" y="70591"/>
                </a:lnTo>
                <a:lnTo>
                  <a:pt x="41789" y="35842"/>
                </a:lnTo>
                <a:lnTo>
                  <a:pt x="76712" y="12007"/>
                </a:lnTo>
                <a:lnTo>
                  <a:pt x="116836" y="0"/>
                </a:lnTo>
                <a:lnTo>
                  <a:pt x="159110" y="734"/>
                </a:lnTo>
                <a:lnTo>
                  <a:pt x="200481" y="15123"/>
                </a:lnTo>
                <a:lnTo>
                  <a:pt x="241011" y="39289"/>
                </a:lnTo>
                <a:lnTo>
                  <a:pt x="278810" y="66596"/>
                </a:lnTo>
                <a:lnTo>
                  <a:pt x="308367" y="98923"/>
                </a:lnTo>
                <a:lnTo>
                  <a:pt x="325735" y="137472"/>
                </a:lnTo>
                <a:lnTo>
                  <a:pt x="330548" y="179077"/>
                </a:lnTo>
                <a:lnTo>
                  <a:pt x="322441" y="220573"/>
                </a:lnTo>
                <a:lnTo>
                  <a:pt x="301046" y="258795"/>
                </a:lnTo>
                <a:lnTo>
                  <a:pt x="268720" y="288352"/>
                </a:lnTo>
                <a:lnTo>
                  <a:pt x="230171" y="305720"/>
                </a:lnTo>
                <a:lnTo>
                  <a:pt x="188566" y="310534"/>
                </a:lnTo>
                <a:lnTo>
                  <a:pt x="147070" y="302426"/>
                </a:lnTo>
                <a:lnTo>
                  <a:pt x="108849" y="281032"/>
                </a:lnTo>
                <a:lnTo>
                  <a:pt x="99873" y="274245"/>
                </a:lnTo>
                <a:lnTo>
                  <a:pt x="90504" y="267803"/>
                </a:lnTo>
                <a:lnTo>
                  <a:pt x="80743" y="261704"/>
                </a:lnTo>
                <a:lnTo>
                  <a:pt x="70590" y="255950"/>
                </a:lnTo>
                <a:lnTo>
                  <a:pt x="35841" y="229283"/>
                </a:lnTo>
                <a:lnTo>
                  <a:pt x="12007" y="194361"/>
                </a:lnTo>
                <a:lnTo>
                  <a:pt x="0" y="154236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16410477" y="8962788"/>
            <a:ext cx="445770" cy="381635"/>
          </a:xfrm>
          <a:custGeom>
            <a:avLst/>
            <a:gdLst/>
            <a:ahLst/>
            <a:cxnLst/>
            <a:rect l="l" t="t" r="r" b="b"/>
            <a:pathLst>
              <a:path w="445769" h="381634">
                <a:moveTo>
                  <a:pt x="0" y="151716"/>
                </a:moveTo>
                <a:lnTo>
                  <a:pt x="1632" y="109467"/>
                </a:lnTo>
                <a:lnTo>
                  <a:pt x="16898" y="68411"/>
                </a:lnTo>
                <a:lnTo>
                  <a:pt x="44299" y="34237"/>
                </a:lnTo>
                <a:lnTo>
                  <a:pt x="79720" y="11151"/>
                </a:lnTo>
                <a:lnTo>
                  <a:pt x="120092" y="0"/>
                </a:lnTo>
                <a:lnTo>
                  <a:pt x="162341" y="1633"/>
                </a:lnTo>
                <a:lnTo>
                  <a:pt x="203396" y="16898"/>
                </a:lnTo>
                <a:lnTo>
                  <a:pt x="242580" y="39121"/>
                </a:lnTo>
                <a:lnTo>
                  <a:pt x="281500" y="61674"/>
                </a:lnTo>
                <a:lnTo>
                  <a:pt x="314234" y="81676"/>
                </a:lnTo>
                <a:lnTo>
                  <a:pt x="348683" y="104635"/>
                </a:lnTo>
                <a:lnTo>
                  <a:pt x="389804" y="134195"/>
                </a:lnTo>
                <a:lnTo>
                  <a:pt x="420433" y="165508"/>
                </a:lnTo>
                <a:lnTo>
                  <a:pt x="439090" y="203450"/>
                </a:lnTo>
                <a:lnTo>
                  <a:pt x="445303" y="244869"/>
                </a:lnTo>
                <a:lnTo>
                  <a:pt x="438598" y="286615"/>
                </a:lnTo>
                <a:lnTo>
                  <a:pt x="418504" y="325536"/>
                </a:lnTo>
                <a:lnTo>
                  <a:pt x="387191" y="356164"/>
                </a:lnTo>
                <a:lnTo>
                  <a:pt x="349250" y="374822"/>
                </a:lnTo>
                <a:lnTo>
                  <a:pt x="307830" y="381035"/>
                </a:lnTo>
                <a:lnTo>
                  <a:pt x="266085" y="374330"/>
                </a:lnTo>
                <a:lnTo>
                  <a:pt x="227165" y="354235"/>
                </a:lnTo>
                <a:lnTo>
                  <a:pt x="209814" y="341563"/>
                </a:lnTo>
                <a:lnTo>
                  <a:pt x="194183" y="330465"/>
                </a:lnTo>
                <a:lnTo>
                  <a:pt x="155251" y="305036"/>
                </a:lnTo>
                <a:lnTo>
                  <a:pt x="68411" y="254908"/>
                </a:lnTo>
                <a:lnTo>
                  <a:pt x="34238" y="227508"/>
                </a:lnTo>
                <a:lnTo>
                  <a:pt x="11151" y="192087"/>
                </a:lnTo>
                <a:lnTo>
                  <a:pt x="0" y="151716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16887945" y="8247331"/>
            <a:ext cx="417830" cy="370840"/>
          </a:xfrm>
          <a:custGeom>
            <a:avLst/>
            <a:gdLst/>
            <a:ahLst/>
            <a:cxnLst/>
            <a:rect l="l" t="t" r="r" b="b"/>
            <a:pathLst>
              <a:path w="417830" h="370840">
                <a:moveTo>
                  <a:pt x="0" y="138554"/>
                </a:moveTo>
                <a:lnTo>
                  <a:pt x="5971" y="96697"/>
                </a:lnTo>
                <a:lnTo>
                  <a:pt x="25380" y="57430"/>
                </a:lnTo>
                <a:lnTo>
                  <a:pt x="56151" y="26257"/>
                </a:lnTo>
                <a:lnTo>
                  <a:pt x="93760" y="6937"/>
                </a:lnTo>
                <a:lnTo>
                  <a:pt x="135065" y="0"/>
                </a:lnTo>
                <a:lnTo>
                  <a:pt x="176922" y="5971"/>
                </a:lnTo>
                <a:lnTo>
                  <a:pt x="216189" y="25381"/>
                </a:lnTo>
                <a:lnTo>
                  <a:pt x="271241" y="64513"/>
                </a:lnTo>
                <a:lnTo>
                  <a:pt x="285485" y="74404"/>
                </a:lnTo>
                <a:lnTo>
                  <a:pt x="297423" y="82481"/>
                </a:lnTo>
                <a:lnTo>
                  <a:pt x="307053" y="88744"/>
                </a:lnTo>
                <a:lnTo>
                  <a:pt x="354106" y="118475"/>
                </a:lnTo>
                <a:lnTo>
                  <a:pt x="386939" y="147468"/>
                </a:lnTo>
                <a:lnTo>
                  <a:pt x="408315" y="183948"/>
                </a:lnTo>
                <a:lnTo>
                  <a:pt x="417533" y="224804"/>
                </a:lnTo>
                <a:lnTo>
                  <a:pt x="413893" y="266927"/>
                </a:lnTo>
                <a:lnTo>
                  <a:pt x="396691" y="307210"/>
                </a:lnTo>
                <a:lnTo>
                  <a:pt x="367697" y="340043"/>
                </a:lnTo>
                <a:lnTo>
                  <a:pt x="331218" y="361418"/>
                </a:lnTo>
                <a:lnTo>
                  <a:pt x="290362" y="370637"/>
                </a:lnTo>
                <a:lnTo>
                  <a:pt x="248239" y="366996"/>
                </a:lnTo>
                <a:lnTo>
                  <a:pt x="207955" y="349794"/>
                </a:lnTo>
                <a:lnTo>
                  <a:pt x="160903" y="320066"/>
                </a:lnTo>
                <a:lnTo>
                  <a:pt x="115590" y="289552"/>
                </a:lnTo>
                <a:lnTo>
                  <a:pt x="57430" y="248238"/>
                </a:lnTo>
                <a:lnTo>
                  <a:pt x="26257" y="217467"/>
                </a:lnTo>
                <a:lnTo>
                  <a:pt x="6937" y="179859"/>
                </a:lnTo>
                <a:lnTo>
                  <a:pt x="0" y="138554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16803048" y="10157846"/>
            <a:ext cx="412750" cy="129539"/>
          </a:xfrm>
          <a:custGeom>
            <a:avLst/>
            <a:gdLst/>
            <a:ahLst/>
            <a:cxnLst/>
            <a:rect l="l" t="t" r="r" b="b"/>
            <a:pathLst>
              <a:path w="412750" h="129540">
                <a:moveTo>
                  <a:pt x="0" y="129153"/>
                </a:moveTo>
                <a:lnTo>
                  <a:pt x="13729" y="72239"/>
                </a:lnTo>
                <a:lnTo>
                  <a:pt x="39825" y="37059"/>
                </a:lnTo>
                <a:lnTo>
                  <a:pt x="74354" y="12659"/>
                </a:lnTo>
                <a:lnTo>
                  <a:pt x="114278" y="0"/>
                </a:lnTo>
                <a:lnTo>
                  <a:pt x="156559" y="45"/>
                </a:lnTo>
                <a:lnTo>
                  <a:pt x="198159" y="13758"/>
                </a:lnTo>
                <a:lnTo>
                  <a:pt x="308573" y="70682"/>
                </a:lnTo>
                <a:lnTo>
                  <a:pt x="347420" y="91197"/>
                </a:lnTo>
                <a:lnTo>
                  <a:pt x="381448" y="110325"/>
                </a:lnTo>
                <a:lnTo>
                  <a:pt x="412280" y="129153"/>
                </a:lnTo>
                <a:lnTo>
                  <a:pt x="0" y="129153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18005803" y="8622395"/>
            <a:ext cx="282575" cy="352425"/>
          </a:xfrm>
          <a:custGeom>
            <a:avLst/>
            <a:gdLst/>
            <a:ahLst/>
            <a:cxnLst/>
            <a:rect l="l" t="t" r="r" b="b"/>
            <a:pathLst>
              <a:path w="282575" h="352425">
                <a:moveTo>
                  <a:pt x="0" y="138555"/>
                </a:moveTo>
                <a:lnTo>
                  <a:pt x="5971" y="96698"/>
                </a:lnTo>
                <a:lnTo>
                  <a:pt x="25379" y="57431"/>
                </a:lnTo>
                <a:lnTo>
                  <a:pt x="56150" y="26257"/>
                </a:lnTo>
                <a:lnTo>
                  <a:pt x="93759" y="6938"/>
                </a:lnTo>
                <a:lnTo>
                  <a:pt x="135064" y="0"/>
                </a:lnTo>
                <a:lnTo>
                  <a:pt x="176921" y="5971"/>
                </a:lnTo>
                <a:lnTo>
                  <a:pt x="216188" y="25380"/>
                </a:lnTo>
                <a:lnTo>
                  <a:pt x="254064" y="52362"/>
                </a:lnTo>
                <a:lnTo>
                  <a:pt x="276234" y="68666"/>
                </a:lnTo>
                <a:lnTo>
                  <a:pt x="282198" y="73357"/>
                </a:lnTo>
                <a:lnTo>
                  <a:pt x="282198" y="344916"/>
                </a:lnTo>
                <a:lnTo>
                  <a:pt x="263917" y="351232"/>
                </a:lnTo>
                <a:lnTo>
                  <a:pt x="222047" y="352259"/>
                </a:lnTo>
                <a:lnTo>
                  <a:pt x="181454" y="340428"/>
                </a:lnTo>
                <a:lnTo>
                  <a:pt x="145326" y="315661"/>
                </a:lnTo>
                <a:lnTo>
                  <a:pt x="134677" y="305971"/>
                </a:lnTo>
                <a:lnTo>
                  <a:pt x="122791" y="296001"/>
                </a:lnTo>
                <a:lnTo>
                  <a:pt x="109667" y="285751"/>
                </a:lnTo>
                <a:lnTo>
                  <a:pt x="95307" y="275221"/>
                </a:lnTo>
                <a:lnTo>
                  <a:pt x="57431" y="248239"/>
                </a:lnTo>
                <a:lnTo>
                  <a:pt x="26258" y="217468"/>
                </a:lnTo>
                <a:lnTo>
                  <a:pt x="6938" y="179859"/>
                </a:lnTo>
                <a:lnTo>
                  <a:pt x="0" y="138555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17296012" y="8046630"/>
            <a:ext cx="573405" cy="398145"/>
          </a:xfrm>
          <a:custGeom>
            <a:avLst/>
            <a:gdLst/>
            <a:ahLst/>
            <a:cxnLst/>
            <a:rect l="l" t="t" r="r" b="b"/>
            <a:pathLst>
              <a:path w="573405" h="398145">
                <a:moveTo>
                  <a:pt x="61217" y="155632"/>
                </a:moveTo>
                <a:lnTo>
                  <a:pt x="61442" y="113352"/>
                </a:lnTo>
                <a:lnTo>
                  <a:pt x="75332" y="71810"/>
                </a:lnTo>
                <a:lnTo>
                  <a:pt x="101579" y="36743"/>
                </a:lnTo>
                <a:lnTo>
                  <a:pt x="136212" y="12489"/>
                </a:lnTo>
                <a:lnTo>
                  <a:pt x="176189" y="0"/>
                </a:lnTo>
                <a:lnTo>
                  <a:pt x="218469" y="225"/>
                </a:lnTo>
                <a:lnTo>
                  <a:pt x="260010" y="14115"/>
                </a:lnTo>
                <a:lnTo>
                  <a:pt x="369747" y="71607"/>
                </a:lnTo>
                <a:lnTo>
                  <a:pt x="502075" y="141420"/>
                </a:lnTo>
                <a:lnTo>
                  <a:pt x="537003" y="167852"/>
                </a:lnTo>
                <a:lnTo>
                  <a:pt x="561073" y="202612"/>
                </a:lnTo>
                <a:lnTo>
                  <a:pt x="573351" y="242655"/>
                </a:lnTo>
                <a:lnTo>
                  <a:pt x="572902" y="284934"/>
                </a:lnTo>
                <a:lnTo>
                  <a:pt x="558792" y="326401"/>
                </a:lnTo>
                <a:lnTo>
                  <a:pt x="532361" y="361330"/>
                </a:lnTo>
                <a:lnTo>
                  <a:pt x="497600" y="385400"/>
                </a:lnTo>
                <a:lnTo>
                  <a:pt x="457557" y="397678"/>
                </a:lnTo>
                <a:lnTo>
                  <a:pt x="415279" y="397229"/>
                </a:lnTo>
                <a:lnTo>
                  <a:pt x="373811" y="383119"/>
                </a:lnTo>
                <a:lnTo>
                  <a:pt x="273299" y="330009"/>
                </a:lnTo>
                <a:lnTo>
                  <a:pt x="133029" y="256489"/>
                </a:lnTo>
                <a:lnTo>
                  <a:pt x="97961" y="230242"/>
                </a:lnTo>
                <a:lnTo>
                  <a:pt x="73707" y="195609"/>
                </a:lnTo>
                <a:lnTo>
                  <a:pt x="61217" y="155632"/>
                </a:lnTo>
                <a:close/>
              </a:path>
              <a:path w="573405" h="398145">
                <a:moveTo>
                  <a:pt x="0" y="186793"/>
                </a:moveTo>
                <a:lnTo>
                  <a:pt x="133029" y="256488"/>
                </a:lnTo>
                <a:lnTo>
                  <a:pt x="0" y="186793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16097386" y="9933106"/>
            <a:ext cx="462280" cy="351790"/>
          </a:xfrm>
          <a:custGeom>
            <a:avLst/>
            <a:gdLst/>
            <a:ahLst/>
            <a:cxnLst/>
            <a:rect l="l" t="t" r="r" b="b"/>
            <a:pathLst>
              <a:path w="462280" h="351790">
                <a:moveTo>
                  <a:pt x="0" y="118614"/>
                </a:moveTo>
                <a:lnTo>
                  <a:pt x="12411" y="76607"/>
                </a:lnTo>
                <a:lnTo>
                  <a:pt x="37399" y="40633"/>
                </a:lnTo>
                <a:lnTo>
                  <a:pt x="71151" y="15168"/>
                </a:lnTo>
                <a:lnTo>
                  <a:pt x="110662" y="1271"/>
                </a:lnTo>
                <a:lnTo>
                  <a:pt x="152924" y="0"/>
                </a:lnTo>
                <a:lnTo>
                  <a:pt x="194931" y="12410"/>
                </a:lnTo>
                <a:lnTo>
                  <a:pt x="232831" y="30586"/>
                </a:lnTo>
                <a:lnTo>
                  <a:pt x="247090" y="37126"/>
                </a:lnTo>
                <a:lnTo>
                  <a:pt x="261235" y="43009"/>
                </a:lnTo>
                <a:lnTo>
                  <a:pt x="275264" y="48237"/>
                </a:lnTo>
                <a:lnTo>
                  <a:pt x="314136" y="61157"/>
                </a:lnTo>
                <a:lnTo>
                  <a:pt x="339317" y="70972"/>
                </a:lnTo>
                <a:lnTo>
                  <a:pt x="390353" y="95008"/>
                </a:lnTo>
                <a:lnTo>
                  <a:pt x="425420" y="121254"/>
                </a:lnTo>
                <a:lnTo>
                  <a:pt x="449674" y="155887"/>
                </a:lnTo>
                <a:lnTo>
                  <a:pt x="462163" y="195864"/>
                </a:lnTo>
                <a:lnTo>
                  <a:pt x="461938" y="238144"/>
                </a:lnTo>
                <a:lnTo>
                  <a:pt x="448049" y="279686"/>
                </a:lnTo>
                <a:lnTo>
                  <a:pt x="421802" y="314753"/>
                </a:lnTo>
                <a:lnTo>
                  <a:pt x="387170" y="339007"/>
                </a:lnTo>
                <a:lnTo>
                  <a:pt x="347192" y="351497"/>
                </a:lnTo>
                <a:lnTo>
                  <a:pt x="304912" y="351271"/>
                </a:lnTo>
                <a:lnTo>
                  <a:pt x="263371" y="337381"/>
                </a:lnTo>
                <a:lnTo>
                  <a:pt x="249112" y="330256"/>
                </a:lnTo>
                <a:lnTo>
                  <a:pt x="235302" y="324056"/>
                </a:lnTo>
                <a:lnTo>
                  <a:pt x="221940" y="318781"/>
                </a:lnTo>
                <a:lnTo>
                  <a:pt x="209027" y="314431"/>
                </a:lnTo>
                <a:lnTo>
                  <a:pt x="185360" y="306670"/>
                </a:lnTo>
                <a:lnTo>
                  <a:pt x="161718" y="297895"/>
                </a:lnTo>
                <a:lnTo>
                  <a:pt x="114507" y="277304"/>
                </a:lnTo>
                <a:lnTo>
                  <a:pt x="76605" y="259127"/>
                </a:lnTo>
                <a:lnTo>
                  <a:pt x="40631" y="234139"/>
                </a:lnTo>
                <a:lnTo>
                  <a:pt x="15167" y="200386"/>
                </a:lnTo>
                <a:lnTo>
                  <a:pt x="1271" y="160876"/>
                </a:lnTo>
                <a:lnTo>
                  <a:pt x="0" y="118614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18027727" y="10238348"/>
            <a:ext cx="244475" cy="48895"/>
          </a:xfrm>
          <a:custGeom>
            <a:avLst/>
            <a:gdLst/>
            <a:ahLst/>
            <a:cxnLst/>
            <a:rect l="l" t="t" r="r" b="b"/>
            <a:pathLst>
              <a:path w="244475" h="48895">
                <a:moveTo>
                  <a:pt x="0" y="48650"/>
                </a:moveTo>
                <a:lnTo>
                  <a:pt x="2857" y="44246"/>
                </a:lnTo>
                <a:lnTo>
                  <a:pt x="35792" y="17733"/>
                </a:lnTo>
                <a:lnTo>
                  <a:pt x="74845" y="2600"/>
                </a:lnTo>
                <a:lnTo>
                  <a:pt x="117046" y="0"/>
                </a:lnTo>
                <a:lnTo>
                  <a:pt x="159423" y="11082"/>
                </a:lnTo>
                <a:lnTo>
                  <a:pt x="207502" y="32307"/>
                </a:lnTo>
                <a:lnTo>
                  <a:pt x="231593" y="43010"/>
                </a:lnTo>
                <a:lnTo>
                  <a:pt x="244113" y="48650"/>
                </a:lnTo>
                <a:lnTo>
                  <a:pt x="0" y="48650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16055923" y="9336337"/>
            <a:ext cx="387985" cy="334010"/>
          </a:xfrm>
          <a:custGeom>
            <a:avLst/>
            <a:gdLst/>
            <a:ahLst/>
            <a:cxnLst/>
            <a:rect l="l" t="t" r="r" b="b"/>
            <a:pathLst>
              <a:path w="387984" h="334009">
                <a:moveTo>
                  <a:pt x="0" y="154235"/>
                </a:moveTo>
                <a:lnTo>
                  <a:pt x="734" y="111961"/>
                </a:lnTo>
                <a:lnTo>
                  <a:pt x="15124" y="70590"/>
                </a:lnTo>
                <a:lnTo>
                  <a:pt x="41791" y="35841"/>
                </a:lnTo>
                <a:lnTo>
                  <a:pt x="76714" y="12006"/>
                </a:lnTo>
                <a:lnTo>
                  <a:pt x="116839" y="0"/>
                </a:lnTo>
                <a:lnTo>
                  <a:pt x="159113" y="734"/>
                </a:lnTo>
                <a:lnTo>
                  <a:pt x="200483" y="15124"/>
                </a:lnTo>
                <a:lnTo>
                  <a:pt x="242995" y="38052"/>
                </a:lnTo>
                <a:lnTo>
                  <a:pt x="316806" y="77863"/>
                </a:lnTo>
                <a:lnTo>
                  <a:pt x="351552" y="104529"/>
                </a:lnTo>
                <a:lnTo>
                  <a:pt x="375386" y="139451"/>
                </a:lnTo>
                <a:lnTo>
                  <a:pt x="387393" y="179575"/>
                </a:lnTo>
                <a:lnTo>
                  <a:pt x="386659" y="221850"/>
                </a:lnTo>
                <a:lnTo>
                  <a:pt x="372270" y="263220"/>
                </a:lnTo>
                <a:lnTo>
                  <a:pt x="345603" y="297970"/>
                </a:lnTo>
                <a:lnTo>
                  <a:pt x="310681" y="321805"/>
                </a:lnTo>
                <a:lnTo>
                  <a:pt x="270556" y="333812"/>
                </a:lnTo>
                <a:lnTo>
                  <a:pt x="228281" y="333077"/>
                </a:lnTo>
                <a:lnTo>
                  <a:pt x="186909" y="318688"/>
                </a:lnTo>
                <a:lnTo>
                  <a:pt x="111095" y="277796"/>
                </a:lnTo>
                <a:lnTo>
                  <a:pt x="70590" y="255949"/>
                </a:lnTo>
                <a:lnTo>
                  <a:pt x="35841" y="229283"/>
                </a:lnTo>
                <a:lnTo>
                  <a:pt x="12006" y="194360"/>
                </a:lnTo>
                <a:lnTo>
                  <a:pt x="0" y="154235"/>
                </a:lnTo>
                <a:close/>
              </a:path>
              <a:path w="387984" h="334009">
                <a:moveTo>
                  <a:pt x="241825" y="37421"/>
                </a:moveTo>
                <a:lnTo>
                  <a:pt x="242995" y="38052"/>
                </a:lnTo>
                <a:lnTo>
                  <a:pt x="241825" y="37421"/>
                </a:lnTo>
                <a:close/>
              </a:path>
              <a:path w="387984" h="334009">
                <a:moveTo>
                  <a:pt x="138750" y="292712"/>
                </a:moveTo>
                <a:lnTo>
                  <a:pt x="155031" y="301494"/>
                </a:lnTo>
                <a:lnTo>
                  <a:pt x="138750" y="292712"/>
                </a:lnTo>
                <a:close/>
              </a:path>
              <a:path w="387984" h="334009">
                <a:moveTo>
                  <a:pt x="111095" y="277796"/>
                </a:moveTo>
                <a:lnTo>
                  <a:pt x="138750" y="292712"/>
                </a:lnTo>
                <a:lnTo>
                  <a:pt x="111095" y="277796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622123" y="5819775"/>
            <a:ext cx="5919470" cy="3956685"/>
          </a:xfrm>
          <a:custGeom>
            <a:avLst/>
            <a:gdLst/>
            <a:ahLst/>
            <a:cxnLst/>
            <a:rect l="l" t="t" r="r" b="b"/>
            <a:pathLst>
              <a:path w="5919470" h="3956684">
                <a:moveTo>
                  <a:pt x="5484733" y="3956438"/>
                </a:moveTo>
                <a:lnTo>
                  <a:pt x="438142" y="3956438"/>
                </a:lnTo>
                <a:lnTo>
                  <a:pt x="388710" y="3953641"/>
                </a:lnTo>
                <a:lnTo>
                  <a:pt x="340283" y="3945370"/>
                </a:lnTo>
                <a:lnTo>
                  <a:pt x="293296" y="3931801"/>
                </a:lnTo>
                <a:lnTo>
                  <a:pt x="248178" y="3913113"/>
                </a:lnTo>
                <a:lnTo>
                  <a:pt x="205359" y="3889483"/>
                </a:lnTo>
                <a:lnTo>
                  <a:pt x="165267" y="3861088"/>
                </a:lnTo>
                <a:lnTo>
                  <a:pt x="128331" y="3828107"/>
                </a:lnTo>
                <a:lnTo>
                  <a:pt x="95349" y="3791171"/>
                </a:lnTo>
                <a:lnTo>
                  <a:pt x="66955" y="3751078"/>
                </a:lnTo>
                <a:lnTo>
                  <a:pt x="43325" y="3708259"/>
                </a:lnTo>
                <a:lnTo>
                  <a:pt x="24636" y="3663141"/>
                </a:lnTo>
                <a:lnTo>
                  <a:pt x="11068" y="3616154"/>
                </a:lnTo>
                <a:lnTo>
                  <a:pt x="2796" y="3567727"/>
                </a:lnTo>
                <a:lnTo>
                  <a:pt x="0" y="3518288"/>
                </a:lnTo>
                <a:lnTo>
                  <a:pt x="0" y="438149"/>
                </a:lnTo>
                <a:lnTo>
                  <a:pt x="2796" y="388710"/>
                </a:lnTo>
                <a:lnTo>
                  <a:pt x="11068" y="340283"/>
                </a:lnTo>
                <a:lnTo>
                  <a:pt x="24636" y="293296"/>
                </a:lnTo>
                <a:lnTo>
                  <a:pt x="43325" y="248178"/>
                </a:lnTo>
                <a:lnTo>
                  <a:pt x="66955" y="205359"/>
                </a:lnTo>
                <a:lnTo>
                  <a:pt x="95349" y="165267"/>
                </a:lnTo>
                <a:lnTo>
                  <a:pt x="128331" y="128331"/>
                </a:lnTo>
                <a:lnTo>
                  <a:pt x="165267" y="95349"/>
                </a:lnTo>
                <a:lnTo>
                  <a:pt x="205359" y="66955"/>
                </a:lnTo>
                <a:lnTo>
                  <a:pt x="248178" y="43325"/>
                </a:lnTo>
                <a:lnTo>
                  <a:pt x="293296" y="24636"/>
                </a:lnTo>
                <a:lnTo>
                  <a:pt x="340283" y="11068"/>
                </a:lnTo>
                <a:lnTo>
                  <a:pt x="388710" y="2796"/>
                </a:lnTo>
                <a:lnTo>
                  <a:pt x="438149" y="0"/>
                </a:lnTo>
                <a:lnTo>
                  <a:pt x="5484726" y="0"/>
                </a:lnTo>
                <a:lnTo>
                  <a:pt x="5534166" y="2796"/>
                </a:lnTo>
                <a:lnTo>
                  <a:pt x="5582593" y="11068"/>
                </a:lnTo>
                <a:lnTo>
                  <a:pt x="5629580" y="24636"/>
                </a:lnTo>
                <a:lnTo>
                  <a:pt x="5674698" y="43325"/>
                </a:lnTo>
                <a:lnTo>
                  <a:pt x="5717517" y="66955"/>
                </a:lnTo>
                <a:lnTo>
                  <a:pt x="5757609" y="95349"/>
                </a:lnTo>
                <a:lnTo>
                  <a:pt x="5794545" y="128331"/>
                </a:lnTo>
                <a:lnTo>
                  <a:pt x="5827527" y="165267"/>
                </a:lnTo>
                <a:lnTo>
                  <a:pt x="5855921" y="205359"/>
                </a:lnTo>
                <a:lnTo>
                  <a:pt x="5879552" y="248178"/>
                </a:lnTo>
                <a:lnTo>
                  <a:pt x="5898240" y="293296"/>
                </a:lnTo>
                <a:lnTo>
                  <a:pt x="5911808" y="340283"/>
                </a:lnTo>
                <a:lnTo>
                  <a:pt x="5919202" y="383572"/>
                </a:lnTo>
                <a:lnTo>
                  <a:pt x="5919202" y="3572865"/>
                </a:lnTo>
                <a:lnTo>
                  <a:pt x="5911808" y="3616154"/>
                </a:lnTo>
                <a:lnTo>
                  <a:pt x="5898240" y="3663141"/>
                </a:lnTo>
                <a:lnTo>
                  <a:pt x="5879552" y="3708259"/>
                </a:lnTo>
                <a:lnTo>
                  <a:pt x="5855921" y="3751078"/>
                </a:lnTo>
                <a:lnTo>
                  <a:pt x="5827527" y="3791171"/>
                </a:lnTo>
                <a:lnTo>
                  <a:pt x="5794545" y="3828107"/>
                </a:lnTo>
                <a:lnTo>
                  <a:pt x="5757609" y="3861088"/>
                </a:lnTo>
                <a:lnTo>
                  <a:pt x="5717517" y="3889483"/>
                </a:lnTo>
                <a:lnTo>
                  <a:pt x="5674698" y="3913113"/>
                </a:lnTo>
                <a:lnTo>
                  <a:pt x="5629580" y="3931801"/>
                </a:lnTo>
                <a:lnTo>
                  <a:pt x="5582593" y="3945370"/>
                </a:lnTo>
                <a:lnTo>
                  <a:pt x="5534166" y="3953641"/>
                </a:lnTo>
                <a:lnTo>
                  <a:pt x="5484733" y="3956438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11891726" y="2225474"/>
            <a:ext cx="5923280" cy="5040630"/>
          </a:xfrm>
          <a:custGeom>
            <a:avLst/>
            <a:gdLst/>
            <a:ahLst/>
            <a:cxnLst/>
            <a:rect l="l" t="t" r="r" b="b"/>
            <a:pathLst>
              <a:path w="5923280" h="5040630">
                <a:moveTo>
                  <a:pt x="5484730" y="5040431"/>
                </a:moveTo>
                <a:lnTo>
                  <a:pt x="438147" y="5040431"/>
                </a:lnTo>
                <a:lnTo>
                  <a:pt x="388711" y="5037634"/>
                </a:lnTo>
                <a:lnTo>
                  <a:pt x="340283" y="5029363"/>
                </a:lnTo>
                <a:lnTo>
                  <a:pt x="293296" y="5015794"/>
                </a:lnTo>
                <a:lnTo>
                  <a:pt x="248179" y="4997106"/>
                </a:lnTo>
                <a:lnTo>
                  <a:pt x="205359" y="4973476"/>
                </a:lnTo>
                <a:lnTo>
                  <a:pt x="165267" y="4945081"/>
                </a:lnTo>
                <a:lnTo>
                  <a:pt x="128331" y="4912100"/>
                </a:lnTo>
                <a:lnTo>
                  <a:pt x="95350" y="4875164"/>
                </a:lnTo>
                <a:lnTo>
                  <a:pt x="66955" y="4835071"/>
                </a:lnTo>
                <a:lnTo>
                  <a:pt x="43325" y="4792252"/>
                </a:lnTo>
                <a:lnTo>
                  <a:pt x="24636" y="4747134"/>
                </a:lnTo>
                <a:lnTo>
                  <a:pt x="11068" y="4700147"/>
                </a:lnTo>
                <a:lnTo>
                  <a:pt x="2796" y="4651720"/>
                </a:lnTo>
                <a:lnTo>
                  <a:pt x="0" y="4602281"/>
                </a:lnTo>
                <a:lnTo>
                  <a:pt x="0" y="438150"/>
                </a:lnTo>
                <a:lnTo>
                  <a:pt x="2796" y="388710"/>
                </a:lnTo>
                <a:lnTo>
                  <a:pt x="11068" y="340283"/>
                </a:lnTo>
                <a:lnTo>
                  <a:pt x="24636" y="293296"/>
                </a:lnTo>
                <a:lnTo>
                  <a:pt x="43325" y="248178"/>
                </a:lnTo>
                <a:lnTo>
                  <a:pt x="66955" y="205359"/>
                </a:lnTo>
                <a:lnTo>
                  <a:pt x="95350" y="165267"/>
                </a:lnTo>
                <a:lnTo>
                  <a:pt x="128331" y="128331"/>
                </a:lnTo>
                <a:lnTo>
                  <a:pt x="165267" y="95349"/>
                </a:lnTo>
                <a:lnTo>
                  <a:pt x="205359" y="66955"/>
                </a:lnTo>
                <a:lnTo>
                  <a:pt x="248179" y="43325"/>
                </a:lnTo>
                <a:lnTo>
                  <a:pt x="293296" y="24636"/>
                </a:lnTo>
                <a:lnTo>
                  <a:pt x="340283" y="11068"/>
                </a:lnTo>
                <a:lnTo>
                  <a:pt x="388711" y="2796"/>
                </a:lnTo>
                <a:lnTo>
                  <a:pt x="438150" y="0"/>
                </a:lnTo>
                <a:lnTo>
                  <a:pt x="5484728" y="0"/>
                </a:lnTo>
                <a:lnTo>
                  <a:pt x="5534167" y="2796"/>
                </a:lnTo>
                <a:lnTo>
                  <a:pt x="5582594" y="11068"/>
                </a:lnTo>
                <a:lnTo>
                  <a:pt x="5629581" y="24636"/>
                </a:lnTo>
                <a:lnTo>
                  <a:pt x="5674699" y="43325"/>
                </a:lnTo>
                <a:lnTo>
                  <a:pt x="5717518" y="66955"/>
                </a:lnTo>
                <a:lnTo>
                  <a:pt x="5757610" y="95349"/>
                </a:lnTo>
                <a:lnTo>
                  <a:pt x="5794546" y="128331"/>
                </a:lnTo>
                <a:lnTo>
                  <a:pt x="5827527" y="165267"/>
                </a:lnTo>
                <a:lnTo>
                  <a:pt x="5855922" y="205359"/>
                </a:lnTo>
                <a:lnTo>
                  <a:pt x="5879552" y="248178"/>
                </a:lnTo>
                <a:lnTo>
                  <a:pt x="5898241" y="293296"/>
                </a:lnTo>
                <a:lnTo>
                  <a:pt x="5911809" y="340283"/>
                </a:lnTo>
                <a:lnTo>
                  <a:pt x="5920081" y="388710"/>
                </a:lnTo>
                <a:lnTo>
                  <a:pt x="5922878" y="438150"/>
                </a:lnTo>
                <a:lnTo>
                  <a:pt x="5922878" y="4602281"/>
                </a:lnTo>
                <a:lnTo>
                  <a:pt x="5920081" y="4651720"/>
                </a:lnTo>
                <a:lnTo>
                  <a:pt x="5911809" y="4700147"/>
                </a:lnTo>
                <a:lnTo>
                  <a:pt x="5898241" y="4747134"/>
                </a:lnTo>
                <a:lnTo>
                  <a:pt x="5879552" y="4792252"/>
                </a:lnTo>
                <a:lnTo>
                  <a:pt x="5855922" y="4835071"/>
                </a:lnTo>
                <a:lnTo>
                  <a:pt x="5827527" y="4875164"/>
                </a:lnTo>
                <a:lnTo>
                  <a:pt x="5794546" y="4912100"/>
                </a:lnTo>
                <a:lnTo>
                  <a:pt x="5757610" y="4945081"/>
                </a:lnTo>
                <a:lnTo>
                  <a:pt x="5717518" y="4973476"/>
                </a:lnTo>
                <a:lnTo>
                  <a:pt x="5674699" y="4997106"/>
                </a:lnTo>
                <a:lnTo>
                  <a:pt x="5629581" y="5015794"/>
                </a:lnTo>
                <a:lnTo>
                  <a:pt x="5582594" y="5029363"/>
                </a:lnTo>
                <a:lnTo>
                  <a:pt x="5534167" y="5037634"/>
                </a:lnTo>
                <a:lnTo>
                  <a:pt x="5484730" y="5040431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11891726" y="255552"/>
            <a:ext cx="5922010" cy="1489710"/>
          </a:xfrm>
          <a:custGeom>
            <a:avLst/>
            <a:gdLst/>
            <a:ahLst/>
            <a:cxnLst/>
            <a:rect l="l" t="t" r="r" b="b"/>
            <a:pathLst>
              <a:path w="5922009" h="1489710">
                <a:moveTo>
                  <a:pt x="5570453" y="1489143"/>
                </a:moveTo>
                <a:lnTo>
                  <a:pt x="352424" y="1489143"/>
                </a:lnTo>
                <a:lnTo>
                  <a:pt x="306100" y="1486087"/>
                </a:lnTo>
                <a:lnTo>
                  <a:pt x="260962" y="1477069"/>
                </a:lnTo>
                <a:lnTo>
                  <a:pt x="217557" y="1462316"/>
                </a:lnTo>
                <a:lnTo>
                  <a:pt x="176434" y="1442056"/>
                </a:lnTo>
                <a:lnTo>
                  <a:pt x="138139" y="1416515"/>
                </a:lnTo>
                <a:lnTo>
                  <a:pt x="103222" y="1385920"/>
                </a:lnTo>
                <a:lnTo>
                  <a:pt x="72627" y="1351003"/>
                </a:lnTo>
                <a:lnTo>
                  <a:pt x="47086" y="1312709"/>
                </a:lnTo>
                <a:lnTo>
                  <a:pt x="26826" y="1271585"/>
                </a:lnTo>
                <a:lnTo>
                  <a:pt x="12074" y="1228181"/>
                </a:lnTo>
                <a:lnTo>
                  <a:pt x="3056" y="1183042"/>
                </a:lnTo>
                <a:lnTo>
                  <a:pt x="0" y="1136718"/>
                </a:lnTo>
                <a:lnTo>
                  <a:pt x="0" y="352425"/>
                </a:lnTo>
                <a:lnTo>
                  <a:pt x="3056" y="306100"/>
                </a:lnTo>
                <a:lnTo>
                  <a:pt x="12074" y="260962"/>
                </a:lnTo>
                <a:lnTo>
                  <a:pt x="26826" y="217557"/>
                </a:lnTo>
                <a:lnTo>
                  <a:pt x="47086" y="176434"/>
                </a:lnTo>
                <a:lnTo>
                  <a:pt x="72627" y="138140"/>
                </a:lnTo>
                <a:lnTo>
                  <a:pt x="103222" y="103222"/>
                </a:lnTo>
                <a:lnTo>
                  <a:pt x="138139" y="72627"/>
                </a:lnTo>
                <a:lnTo>
                  <a:pt x="176434" y="47086"/>
                </a:lnTo>
                <a:lnTo>
                  <a:pt x="217557" y="26826"/>
                </a:lnTo>
                <a:lnTo>
                  <a:pt x="260962" y="12074"/>
                </a:lnTo>
                <a:lnTo>
                  <a:pt x="306100" y="3056"/>
                </a:lnTo>
                <a:lnTo>
                  <a:pt x="352424" y="0"/>
                </a:lnTo>
                <a:lnTo>
                  <a:pt x="5570452" y="0"/>
                </a:lnTo>
                <a:lnTo>
                  <a:pt x="5616776" y="3056"/>
                </a:lnTo>
                <a:lnTo>
                  <a:pt x="5661915" y="12074"/>
                </a:lnTo>
                <a:lnTo>
                  <a:pt x="5705319" y="26826"/>
                </a:lnTo>
                <a:lnTo>
                  <a:pt x="5746442" y="47086"/>
                </a:lnTo>
                <a:lnTo>
                  <a:pt x="5784736" y="72627"/>
                </a:lnTo>
                <a:lnTo>
                  <a:pt x="5819653" y="103222"/>
                </a:lnTo>
                <a:lnTo>
                  <a:pt x="5850248" y="138140"/>
                </a:lnTo>
                <a:lnTo>
                  <a:pt x="5875790" y="176434"/>
                </a:lnTo>
                <a:lnTo>
                  <a:pt x="5896050" y="217557"/>
                </a:lnTo>
                <a:lnTo>
                  <a:pt x="5910803" y="260962"/>
                </a:lnTo>
                <a:lnTo>
                  <a:pt x="5919821" y="306100"/>
                </a:lnTo>
                <a:lnTo>
                  <a:pt x="5921672" y="334156"/>
                </a:lnTo>
                <a:lnTo>
                  <a:pt x="5921672" y="1154987"/>
                </a:lnTo>
                <a:lnTo>
                  <a:pt x="5910803" y="1228181"/>
                </a:lnTo>
                <a:lnTo>
                  <a:pt x="5896050" y="1271585"/>
                </a:lnTo>
                <a:lnTo>
                  <a:pt x="5875790" y="1312709"/>
                </a:lnTo>
                <a:lnTo>
                  <a:pt x="5850248" y="1351003"/>
                </a:lnTo>
                <a:lnTo>
                  <a:pt x="5819653" y="1385920"/>
                </a:lnTo>
                <a:lnTo>
                  <a:pt x="5784736" y="1416515"/>
                </a:lnTo>
                <a:lnTo>
                  <a:pt x="5746442" y="1442056"/>
                </a:lnTo>
                <a:lnTo>
                  <a:pt x="5705319" y="1462316"/>
                </a:lnTo>
                <a:lnTo>
                  <a:pt x="5661915" y="1477069"/>
                </a:lnTo>
                <a:lnTo>
                  <a:pt x="5616776" y="1486087"/>
                </a:lnTo>
                <a:lnTo>
                  <a:pt x="5570453" y="1489143"/>
                </a:lnTo>
                <a:close/>
              </a:path>
            </a:pathLst>
          </a:custGeom>
          <a:solidFill>
            <a:srgbClr val="344A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/>
          <p:nvPr/>
        </p:nvSpPr>
        <p:spPr>
          <a:xfrm>
            <a:off x="622123" y="4042304"/>
            <a:ext cx="5922010" cy="1489710"/>
          </a:xfrm>
          <a:custGeom>
            <a:avLst/>
            <a:gdLst/>
            <a:ahLst/>
            <a:cxnLst/>
            <a:rect l="l" t="t" r="r" b="b"/>
            <a:pathLst>
              <a:path w="5922009" h="1489710">
                <a:moveTo>
                  <a:pt x="5570453" y="1489143"/>
                </a:moveTo>
                <a:lnTo>
                  <a:pt x="352423" y="1489143"/>
                </a:lnTo>
                <a:lnTo>
                  <a:pt x="306100" y="1486087"/>
                </a:lnTo>
                <a:lnTo>
                  <a:pt x="260962" y="1477069"/>
                </a:lnTo>
                <a:lnTo>
                  <a:pt x="217557" y="1462316"/>
                </a:lnTo>
                <a:lnTo>
                  <a:pt x="176434" y="1442056"/>
                </a:lnTo>
                <a:lnTo>
                  <a:pt x="138140" y="1416515"/>
                </a:lnTo>
                <a:lnTo>
                  <a:pt x="103222" y="1385920"/>
                </a:lnTo>
                <a:lnTo>
                  <a:pt x="72628" y="1351003"/>
                </a:lnTo>
                <a:lnTo>
                  <a:pt x="47086" y="1312709"/>
                </a:lnTo>
                <a:lnTo>
                  <a:pt x="26826" y="1271585"/>
                </a:lnTo>
                <a:lnTo>
                  <a:pt x="12074" y="1228181"/>
                </a:lnTo>
                <a:lnTo>
                  <a:pt x="3056" y="1183042"/>
                </a:lnTo>
                <a:lnTo>
                  <a:pt x="0" y="1136718"/>
                </a:lnTo>
                <a:lnTo>
                  <a:pt x="0" y="352424"/>
                </a:lnTo>
                <a:lnTo>
                  <a:pt x="3056" y="306100"/>
                </a:lnTo>
                <a:lnTo>
                  <a:pt x="12074" y="260962"/>
                </a:lnTo>
                <a:lnTo>
                  <a:pt x="26826" y="217557"/>
                </a:lnTo>
                <a:lnTo>
                  <a:pt x="47086" y="176434"/>
                </a:lnTo>
                <a:lnTo>
                  <a:pt x="72628" y="138140"/>
                </a:lnTo>
                <a:lnTo>
                  <a:pt x="103222" y="103222"/>
                </a:lnTo>
                <a:lnTo>
                  <a:pt x="138140" y="72627"/>
                </a:lnTo>
                <a:lnTo>
                  <a:pt x="176434" y="47086"/>
                </a:lnTo>
                <a:lnTo>
                  <a:pt x="217557" y="26826"/>
                </a:lnTo>
                <a:lnTo>
                  <a:pt x="260962" y="12074"/>
                </a:lnTo>
                <a:lnTo>
                  <a:pt x="306100" y="3056"/>
                </a:lnTo>
                <a:lnTo>
                  <a:pt x="352425" y="0"/>
                </a:lnTo>
                <a:lnTo>
                  <a:pt x="5570452" y="0"/>
                </a:lnTo>
                <a:lnTo>
                  <a:pt x="5616776" y="3056"/>
                </a:lnTo>
                <a:lnTo>
                  <a:pt x="5661914" y="12074"/>
                </a:lnTo>
                <a:lnTo>
                  <a:pt x="5705319" y="26826"/>
                </a:lnTo>
                <a:lnTo>
                  <a:pt x="5746443" y="47086"/>
                </a:lnTo>
                <a:lnTo>
                  <a:pt x="5784737" y="72627"/>
                </a:lnTo>
                <a:lnTo>
                  <a:pt x="5819654" y="103222"/>
                </a:lnTo>
                <a:lnTo>
                  <a:pt x="5850249" y="138140"/>
                </a:lnTo>
                <a:lnTo>
                  <a:pt x="5875790" y="176434"/>
                </a:lnTo>
                <a:lnTo>
                  <a:pt x="5896051" y="217557"/>
                </a:lnTo>
                <a:lnTo>
                  <a:pt x="5910803" y="260962"/>
                </a:lnTo>
                <a:lnTo>
                  <a:pt x="5919821" y="306100"/>
                </a:lnTo>
                <a:lnTo>
                  <a:pt x="5921672" y="334157"/>
                </a:lnTo>
                <a:lnTo>
                  <a:pt x="5921672" y="1154985"/>
                </a:lnTo>
                <a:lnTo>
                  <a:pt x="5910803" y="1228181"/>
                </a:lnTo>
                <a:lnTo>
                  <a:pt x="5896051" y="1271585"/>
                </a:lnTo>
                <a:lnTo>
                  <a:pt x="5875790" y="1312709"/>
                </a:lnTo>
                <a:lnTo>
                  <a:pt x="5850249" y="1351003"/>
                </a:lnTo>
                <a:lnTo>
                  <a:pt x="5819654" y="1385920"/>
                </a:lnTo>
                <a:lnTo>
                  <a:pt x="5784737" y="1416515"/>
                </a:lnTo>
                <a:lnTo>
                  <a:pt x="5746443" y="1442056"/>
                </a:lnTo>
                <a:lnTo>
                  <a:pt x="5705319" y="1462316"/>
                </a:lnTo>
                <a:lnTo>
                  <a:pt x="5661914" y="1477069"/>
                </a:lnTo>
                <a:lnTo>
                  <a:pt x="5616776" y="1486087"/>
                </a:lnTo>
                <a:lnTo>
                  <a:pt x="5570453" y="1489143"/>
                </a:lnTo>
                <a:close/>
              </a:path>
            </a:pathLst>
          </a:custGeom>
          <a:solidFill>
            <a:srgbClr val="344A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/>
          <p:nvPr/>
        </p:nvSpPr>
        <p:spPr>
          <a:xfrm>
            <a:off x="15225346" y="8025862"/>
            <a:ext cx="464184" cy="464184"/>
          </a:xfrm>
          <a:custGeom>
            <a:avLst/>
            <a:gdLst/>
            <a:ahLst/>
            <a:cxnLst/>
            <a:rect l="l" t="t" r="r" b="b"/>
            <a:pathLst>
              <a:path w="464184" h="464184">
                <a:moveTo>
                  <a:pt x="231856" y="463710"/>
                </a:moveTo>
                <a:lnTo>
                  <a:pt x="219834" y="405135"/>
                </a:lnTo>
                <a:lnTo>
                  <a:pt x="206576" y="358624"/>
                </a:lnTo>
                <a:lnTo>
                  <a:pt x="190277" y="322374"/>
                </a:lnTo>
                <a:lnTo>
                  <a:pt x="141337" y="273433"/>
                </a:lnTo>
                <a:lnTo>
                  <a:pt x="105086" y="257134"/>
                </a:lnTo>
                <a:lnTo>
                  <a:pt x="58575" y="243876"/>
                </a:lnTo>
                <a:lnTo>
                  <a:pt x="0" y="231855"/>
                </a:lnTo>
                <a:lnTo>
                  <a:pt x="58575" y="219834"/>
                </a:lnTo>
                <a:lnTo>
                  <a:pt x="105086" y="206576"/>
                </a:lnTo>
                <a:lnTo>
                  <a:pt x="141337" y="190277"/>
                </a:lnTo>
                <a:lnTo>
                  <a:pt x="190277" y="141337"/>
                </a:lnTo>
                <a:lnTo>
                  <a:pt x="206576" y="105086"/>
                </a:lnTo>
                <a:lnTo>
                  <a:pt x="219834" y="58575"/>
                </a:lnTo>
                <a:lnTo>
                  <a:pt x="231855" y="0"/>
                </a:lnTo>
                <a:lnTo>
                  <a:pt x="243876" y="58575"/>
                </a:lnTo>
                <a:lnTo>
                  <a:pt x="257134" y="105086"/>
                </a:lnTo>
                <a:lnTo>
                  <a:pt x="273433" y="141337"/>
                </a:lnTo>
                <a:lnTo>
                  <a:pt x="322374" y="190277"/>
                </a:lnTo>
                <a:lnTo>
                  <a:pt x="358625" y="206576"/>
                </a:lnTo>
                <a:lnTo>
                  <a:pt x="405135" y="219834"/>
                </a:lnTo>
                <a:lnTo>
                  <a:pt x="463711" y="231855"/>
                </a:lnTo>
                <a:lnTo>
                  <a:pt x="405136" y="243876"/>
                </a:lnTo>
                <a:lnTo>
                  <a:pt x="358625" y="257134"/>
                </a:lnTo>
                <a:lnTo>
                  <a:pt x="322374" y="273433"/>
                </a:lnTo>
                <a:lnTo>
                  <a:pt x="273434" y="322374"/>
                </a:lnTo>
                <a:lnTo>
                  <a:pt x="257135" y="358624"/>
                </a:lnTo>
                <a:lnTo>
                  <a:pt x="243877" y="405135"/>
                </a:lnTo>
                <a:lnTo>
                  <a:pt x="231856" y="463710"/>
                </a:lnTo>
                <a:close/>
              </a:path>
            </a:pathLst>
          </a:custGeom>
          <a:solidFill>
            <a:srgbClr val="344A1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6" name="object 36" descr=""/>
          <p:cNvGrpSpPr/>
          <p:nvPr/>
        </p:nvGrpSpPr>
        <p:grpSpPr>
          <a:xfrm>
            <a:off x="4549527" y="109204"/>
            <a:ext cx="8069580" cy="9799320"/>
            <a:chOff x="4549527" y="109204"/>
            <a:chExt cx="8069580" cy="9799320"/>
          </a:xfrm>
        </p:grpSpPr>
        <p:pic>
          <p:nvPicPr>
            <p:cNvPr id="37" name="object 3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49527" y="109204"/>
              <a:ext cx="5095874" cy="5276849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55944" y="4745690"/>
              <a:ext cx="5162549" cy="5162549"/>
            </a:xfrm>
            <a:prstGeom prst="rect">
              <a:avLst/>
            </a:prstGeom>
          </p:spPr>
        </p:pic>
      </p:grpSp>
      <p:sp>
        <p:nvSpPr>
          <p:cNvPr id="39" name="object 39" descr=""/>
          <p:cNvSpPr txBox="1"/>
          <p:nvPr/>
        </p:nvSpPr>
        <p:spPr>
          <a:xfrm>
            <a:off x="1009347" y="6375679"/>
            <a:ext cx="5059680" cy="2692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51435">
              <a:lnSpc>
                <a:spcPct val="116700"/>
              </a:lnSpc>
              <a:spcBef>
                <a:spcPts val="95"/>
              </a:spcBef>
            </a:pPr>
            <a:r>
              <a:rPr dirty="0" sz="3000" spc="-45">
                <a:solidFill>
                  <a:srgbClr val="FFFFF1"/>
                </a:solidFill>
                <a:latin typeface="Trebuchet MS"/>
                <a:cs typeface="Trebuchet MS"/>
              </a:rPr>
              <a:t>Es</a:t>
            </a:r>
            <a:r>
              <a:rPr dirty="0" sz="3000" spc="-18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70">
                <a:solidFill>
                  <a:srgbClr val="FFFFF1"/>
                </a:solidFill>
                <a:latin typeface="Trebuchet MS"/>
                <a:cs typeface="Trebuchet MS"/>
              </a:rPr>
              <a:t>definida</a:t>
            </a:r>
            <a:r>
              <a:rPr dirty="0" sz="3000" spc="-15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FFFFF1"/>
                </a:solidFill>
                <a:latin typeface="Trebuchet MS"/>
                <a:cs typeface="Trebuchet MS"/>
              </a:rPr>
              <a:t>como</a:t>
            </a:r>
            <a:r>
              <a:rPr dirty="0" sz="3000" spc="-16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FFFFF1"/>
                </a:solidFill>
                <a:latin typeface="Trebuchet MS"/>
                <a:cs typeface="Trebuchet MS"/>
              </a:rPr>
              <a:t>topología</a:t>
            </a:r>
            <a:r>
              <a:rPr dirty="0" sz="3000" spc="-16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FFFFF1"/>
                </a:solidFill>
                <a:latin typeface="Trebuchet MS"/>
                <a:cs typeface="Trebuchet MS"/>
              </a:rPr>
              <a:t>de </a:t>
            </a:r>
            <a:r>
              <a:rPr dirty="0" sz="3000" spc="-155">
                <a:solidFill>
                  <a:srgbClr val="FFFFF1"/>
                </a:solidFill>
                <a:latin typeface="Trebuchet MS"/>
                <a:cs typeface="Trebuchet MS"/>
              </a:rPr>
              <a:t>trama.</a:t>
            </a:r>
            <a:r>
              <a:rPr dirty="0" sz="3000" spc="-14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FFFFF1"/>
                </a:solidFill>
                <a:latin typeface="Trebuchet MS"/>
                <a:cs typeface="Trebuchet MS"/>
              </a:rPr>
              <a:t>Se</a:t>
            </a:r>
            <a:r>
              <a:rPr dirty="0" sz="3000" spc="-13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25">
                <a:solidFill>
                  <a:srgbClr val="FFFFF1"/>
                </a:solidFill>
                <a:latin typeface="Trebuchet MS"/>
                <a:cs typeface="Trebuchet MS"/>
              </a:rPr>
              <a:t>trata</a:t>
            </a:r>
            <a:r>
              <a:rPr dirty="0" sz="3000" spc="-13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FFFFF1"/>
                </a:solidFill>
                <a:latin typeface="Trebuchet MS"/>
                <a:cs typeface="Trebuchet MS"/>
              </a:rPr>
              <a:t>de</a:t>
            </a:r>
            <a:r>
              <a:rPr dirty="0" sz="3000" spc="-13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FFFFF1"/>
                </a:solidFill>
                <a:latin typeface="Trebuchet MS"/>
                <a:cs typeface="Trebuchet MS"/>
              </a:rPr>
              <a:t>un</a:t>
            </a:r>
            <a:r>
              <a:rPr dirty="0" sz="3000" spc="-13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FFFFF1"/>
                </a:solidFill>
                <a:latin typeface="Trebuchet MS"/>
                <a:cs typeface="Trebuchet MS"/>
              </a:rPr>
              <a:t>arreglo </a:t>
            </a:r>
            <a:r>
              <a:rPr dirty="0" sz="3000" spc="-65">
                <a:solidFill>
                  <a:srgbClr val="FFFFF1"/>
                </a:solidFill>
                <a:latin typeface="Trebuchet MS"/>
                <a:cs typeface="Trebuchet MS"/>
              </a:rPr>
              <a:t>de</a:t>
            </a:r>
            <a:r>
              <a:rPr dirty="0" sz="3000" spc="-15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FFFFF1"/>
                </a:solidFill>
                <a:latin typeface="Trebuchet MS"/>
                <a:cs typeface="Trebuchet MS"/>
              </a:rPr>
              <a:t>interconexión</a:t>
            </a:r>
            <a:r>
              <a:rPr dirty="0" sz="3000" spc="-14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FFFFF1"/>
                </a:solidFill>
                <a:latin typeface="Trebuchet MS"/>
                <a:cs typeface="Trebuchet MS"/>
              </a:rPr>
              <a:t>de</a:t>
            </a:r>
            <a:r>
              <a:rPr dirty="0" sz="3000" spc="-14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FFFFF1"/>
                </a:solidFill>
                <a:latin typeface="Trebuchet MS"/>
                <a:cs typeface="Trebuchet MS"/>
              </a:rPr>
              <a:t>nodos </a:t>
            </a:r>
            <a:r>
              <a:rPr dirty="0" sz="3000" spc="-80">
                <a:solidFill>
                  <a:srgbClr val="FFFFF1"/>
                </a:solidFill>
                <a:latin typeface="Trebuchet MS"/>
                <a:cs typeface="Trebuchet MS"/>
              </a:rPr>
              <a:t>(terminales)</a:t>
            </a:r>
            <a:r>
              <a:rPr dirty="0" sz="3000" spc="-10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95">
                <a:solidFill>
                  <a:srgbClr val="FFFFF1"/>
                </a:solidFill>
                <a:latin typeface="Trebuchet MS"/>
                <a:cs typeface="Trebuchet MS"/>
              </a:rPr>
              <a:t>entre</a:t>
            </a:r>
            <a:r>
              <a:rPr dirty="0" sz="3000" spc="-10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85">
                <a:solidFill>
                  <a:srgbClr val="FFFFF1"/>
                </a:solidFill>
                <a:latin typeface="Trebuchet MS"/>
                <a:cs typeface="Trebuchet MS"/>
              </a:rPr>
              <a:t>sí,</a:t>
            </a:r>
            <a:r>
              <a:rPr dirty="0" sz="3000" spc="-10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20">
                <a:solidFill>
                  <a:srgbClr val="FFFFF1"/>
                </a:solidFill>
                <a:latin typeface="Trebuchet MS"/>
                <a:cs typeface="Trebuchet MS"/>
              </a:rPr>
              <a:t>realizado </a:t>
            </a:r>
            <a:r>
              <a:rPr dirty="0" sz="3000" spc="-30">
                <a:solidFill>
                  <a:srgbClr val="FFFFF1"/>
                </a:solidFill>
                <a:latin typeface="Trebuchet MS"/>
                <a:cs typeface="Trebuchet MS"/>
              </a:rPr>
              <a:t>la</a:t>
            </a:r>
            <a:r>
              <a:rPr dirty="0" sz="3000" spc="-15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70">
                <a:solidFill>
                  <a:srgbClr val="FFFFF1"/>
                </a:solidFill>
                <a:latin typeface="Trebuchet MS"/>
                <a:cs typeface="Trebuchet MS"/>
              </a:rPr>
              <a:t>figura</a:t>
            </a:r>
            <a:r>
              <a:rPr dirty="0" sz="3000" spc="-15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FFFFF1"/>
                </a:solidFill>
                <a:latin typeface="Trebuchet MS"/>
                <a:cs typeface="Trebuchet MS"/>
              </a:rPr>
              <a:t>de</a:t>
            </a:r>
            <a:r>
              <a:rPr dirty="0" sz="3000" spc="-15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40">
                <a:solidFill>
                  <a:srgbClr val="FFFFF1"/>
                </a:solidFill>
                <a:latin typeface="Trebuchet MS"/>
                <a:cs typeface="Trebuchet MS"/>
              </a:rPr>
              <a:t>una</a:t>
            </a:r>
            <a:r>
              <a:rPr dirty="0" sz="3000" spc="-15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70">
                <a:solidFill>
                  <a:srgbClr val="FFFFF1"/>
                </a:solidFill>
                <a:latin typeface="Trebuchet MS"/>
                <a:cs typeface="Trebuchet MS"/>
              </a:rPr>
              <a:t>malla</a:t>
            </a:r>
            <a:r>
              <a:rPr dirty="0" sz="3000" spc="-15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FFFFF1"/>
                </a:solidFill>
                <a:latin typeface="Trebuchet MS"/>
                <a:cs typeface="Trebuchet MS"/>
              </a:rPr>
              <a:t>o</a:t>
            </a:r>
            <a:r>
              <a:rPr dirty="0" sz="3000" spc="-15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75">
                <a:solidFill>
                  <a:srgbClr val="FFFFF1"/>
                </a:solidFill>
                <a:latin typeface="Trebuchet MS"/>
                <a:cs typeface="Trebuchet MS"/>
              </a:rPr>
              <a:t>trama.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12321827" y="2620151"/>
            <a:ext cx="5062855" cy="4292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65405" marR="58419">
              <a:lnSpc>
                <a:spcPct val="116700"/>
              </a:lnSpc>
              <a:spcBef>
                <a:spcPts val="95"/>
              </a:spcBef>
            </a:pPr>
            <a:r>
              <a:rPr dirty="0" sz="3000" spc="-45">
                <a:solidFill>
                  <a:srgbClr val="FFFFF1"/>
                </a:solidFill>
                <a:latin typeface="Trebuchet MS"/>
                <a:cs typeface="Trebuchet MS"/>
              </a:rPr>
              <a:t>Es</a:t>
            </a:r>
            <a:r>
              <a:rPr dirty="0" sz="3000" spc="-17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40">
                <a:solidFill>
                  <a:srgbClr val="FFFFF1"/>
                </a:solidFill>
                <a:latin typeface="Trebuchet MS"/>
                <a:cs typeface="Trebuchet MS"/>
              </a:rPr>
              <a:t>una</a:t>
            </a:r>
            <a:r>
              <a:rPr dirty="0" sz="3000" spc="-16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60">
                <a:solidFill>
                  <a:srgbClr val="FFFFF1"/>
                </a:solidFill>
                <a:latin typeface="Trebuchet MS"/>
                <a:cs typeface="Trebuchet MS"/>
              </a:rPr>
              <a:t>combinación</a:t>
            </a:r>
            <a:r>
              <a:rPr dirty="0" sz="3000" spc="-16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FFFFF1"/>
                </a:solidFill>
                <a:latin typeface="Trebuchet MS"/>
                <a:cs typeface="Trebuchet MS"/>
              </a:rPr>
              <a:t>de</a:t>
            </a:r>
            <a:r>
              <a:rPr dirty="0" sz="3000" spc="-16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40">
                <a:solidFill>
                  <a:srgbClr val="FFFFF1"/>
                </a:solidFill>
                <a:latin typeface="Trebuchet MS"/>
                <a:cs typeface="Trebuchet MS"/>
              </a:rPr>
              <a:t>dos</a:t>
            </a:r>
            <a:r>
              <a:rPr dirty="0" sz="3000" spc="-16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50">
                <a:solidFill>
                  <a:srgbClr val="FFFFF1"/>
                </a:solidFill>
                <a:latin typeface="Trebuchet MS"/>
                <a:cs typeface="Trebuchet MS"/>
              </a:rPr>
              <a:t>o </a:t>
            </a:r>
            <a:r>
              <a:rPr dirty="0" sz="3000" spc="-185">
                <a:solidFill>
                  <a:srgbClr val="FFFFF1"/>
                </a:solidFill>
                <a:latin typeface="Trebuchet MS"/>
                <a:cs typeface="Trebuchet MS"/>
              </a:rPr>
              <a:t>más</a:t>
            </a:r>
            <a:r>
              <a:rPr dirty="0" sz="3000" spc="-14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30">
                <a:solidFill>
                  <a:srgbClr val="FFFFF1"/>
                </a:solidFill>
                <a:latin typeface="Trebuchet MS"/>
                <a:cs typeface="Trebuchet MS"/>
              </a:rPr>
              <a:t>topologias</a:t>
            </a:r>
            <a:r>
              <a:rPr dirty="0" sz="3000" spc="-14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FFFFF1"/>
                </a:solidFill>
                <a:latin typeface="Trebuchet MS"/>
                <a:cs typeface="Trebuchet MS"/>
              </a:rPr>
              <a:t>de</a:t>
            </a:r>
            <a:r>
              <a:rPr dirty="0" sz="3000" spc="-14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FFFFF1"/>
                </a:solidFill>
                <a:latin typeface="Trebuchet MS"/>
                <a:cs typeface="Trebuchet MS"/>
              </a:rPr>
              <a:t>red </a:t>
            </a:r>
            <a:r>
              <a:rPr dirty="0" sz="3000" spc="-114">
                <a:solidFill>
                  <a:srgbClr val="FFFFF1"/>
                </a:solidFill>
                <a:latin typeface="Trebuchet MS"/>
                <a:cs typeface="Trebuchet MS"/>
              </a:rPr>
              <a:t>diferentes,</a:t>
            </a:r>
            <a:r>
              <a:rPr dirty="0" sz="3000" spc="-12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10">
                <a:solidFill>
                  <a:srgbClr val="FFFFF1"/>
                </a:solidFill>
                <a:latin typeface="Trebuchet MS"/>
                <a:cs typeface="Trebuchet MS"/>
              </a:rPr>
              <a:t>para</a:t>
            </a:r>
            <a:r>
              <a:rPr dirty="0" sz="3000" spc="-12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00">
                <a:solidFill>
                  <a:srgbClr val="FFFFF1"/>
                </a:solidFill>
                <a:latin typeface="Trebuchet MS"/>
                <a:cs typeface="Trebuchet MS"/>
              </a:rPr>
              <a:t>adaptar</a:t>
            </a:r>
            <a:r>
              <a:rPr dirty="0" sz="3000" spc="-12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30">
                <a:solidFill>
                  <a:srgbClr val="FFFFF1"/>
                </a:solidFill>
                <a:latin typeface="Trebuchet MS"/>
                <a:cs typeface="Trebuchet MS"/>
              </a:rPr>
              <a:t>la</a:t>
            </a:r>
            <a:r>
              <a:rPr dirty="0" sz="3000" spc="-12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30">
                <a:solidFill>
                  <a:srgbClr val="FFFFF1"/>
                </a:solidFill>
                <a:latin typeface="Trebuchet MS"/>
                <a:cs typeface="Trebuchet MS"/>
              </a:rPr>
              <a:t>red </a:t>
            </a:r>
            <a:r>
              <a:rPr dirty="0" sz="3000" spc="-180">
                <a:solidFill>
                  <a:srgbClr val="FFFFF1"/>
                </a:solidFill>
                <a:latin typeface="Trebuchet MS"/>
                <a:cs typeface="Trebuchet MS"/>
              </a:rPr>
              <a:t>a</a:t>
            </a:r>
            <a:r>
              <a:rPr dirty="0" sz="3000" spc="-15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05">
                <a:solidFill>
                  <a:srgbClr val="FFFFF1"/>
                </a:solidFill>
                <a:latin typeface="Trebuchet MS"/>
                <a:cs typeface="Trebuchet MS"/>
              </a:rPr>
              <a:t>las</a:t>
            </a:r>
            <a:r>
              <a:rPr dirty="0" sz="3000" spc="-15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10">
                <a:solidFill>
                  <a:srgbClr val="FFFFF1"/>
                </a:solidFill>
                <a:latin typeface="Trebuchet MS"/>
                <a:cs typeface="Trebuchet MS"/>
              </a:rPr>
              <a:t>necesidades</a:t>
            </a:r>
            <a:r>
              <a:rPr dirty="0" sz="3000" spc="-15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FFFFF1"/>
                </a:solidFill>
                <a:latin typeface="Trebuchet MS"/>
                <a:cs typeface="Trebuchet MS"/>
              </a:rPr>
              <a:t>del</a:t>
            </a:r>
            <a:r>
              <a:rPr dirty="0" sz="3000" spc="-17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FFFFF1"/>
                </a:solidFill>
                <a:latin typeface="Trebuchet MS"/>
                <a:cs typeface="Trebuchet MS"/>
              </a:rPr>
              <a:t>cliente.</a:t>
            </a:r>
            <a:endParaRPr sz="3000">
              <a:latin typeface="Trebuchet MS"/>
              <a:cs typeface="Trebuchet MS"/>
            </a:endParaRPr>
          </a:p>
          <a:p>
            <a:pPr algn="ctr" marL="12065" marR="5080" indent="-635">
              <a:lnSpc>
                <a:spcPts val="4200"/>
              </a:lnSpc>
              <a:spcBef>
                <a:spcPts val="100"/>
              </a:spcBef>
            </a:pPr>
            <a:r>
              <a:rPr dirty="0" sz="3000" spc="155">
                <a:solidFill>
                  <a:srgbClr val="FFFFF1"/>
                </a:solidFill>
                <a:latin typeface="Trebuchet MS"/>
                <a:cs typeface="Trebuchet MS"/>
              </a:rPr>
              <a:t>De</a:t>
            </a:r>
            <a:r>
              <a:rPr dirty="0" sz="3000" spc="-14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50">
                <a:solidFill>
                  <a:srgbClr val="FFFFF1"/>
                </a:solidFill>
                <a:latin typeface="Trebuchet MS"/>
                <a:cs typeface="Trebuchet MS"/>
              </a:rPr>
              <a:t>este</a:t>
            </a:r>
            <a:r>
              <a:rPr dirty="0" sz="3000" spc="-14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50">
                <a:solidFill>
                  <a:srgbClr val="FFFFF1"/>
                </a:solidFill>
                <a:latin typeface="Trebuchet MS"/>
                <a:cs typeface="Trebuchet MS"/>
              </a:rPr>
              <a:t>modo,</a:t>
            </a:r>
            <a:r>
              <a:rPr dirty="0" sz="3000" spc="-14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FFFFF1"/>
                </a:solidFill>
                <a:latin typeface="Trebuchet MS"/>
                <a:cs typeface="Trebuchet MS"/>
              </a:rPr>
              <a:t>podemos </a:t>
            </a:r>
            <a:r>
              <a:rPr dirty="0" sz="3000" spc="-85">
                <a:solidFill>
                  <a:srgbClr val="FFFFF1"/>
                </a:solidFill>
                <a:latin typeface="Trebuchet MS"/>
                <a:cs typeface="Trebuchet MS"/>
              </a:rPr>
              <a:t>combinar</a:t>
            </a:r>
            <a:r>
              <a:rPr dirty="0" sz="3000" spc="-13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05">
                <a:solidFill>
                  <a:srgbClr val="FFFFF1"/>
                </a:solidFill>
                <a:latin typeface="Trebuchet MS"/>
                <a:cs typeface="Trebuchet MS"/>
              </a:rPr>
              <a:t>las</a:t>
            </a:r>
            <a:r>
              <a:rPr dirty="0" sz="3000" spc="-13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35">
                <a:solidFill>
                  <a:srgbClr val="FFFFF1"/>
                </a:solidFill>
                <a:latin typeface="Trebuchet MS"/>
                <a:cs typeface="Trebuchet MS"/>
              </a:rPr>
              <a:t>tpologias</a:t>
            </a:r>
            <a:r>
              <a:rPr dirty="0" sz="3000" spc="-13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FFFFF1"/>
                </a:solidFill>
                <a:latin typeface="Trebuchet MS"/>
                <a:cs typeface="Trebuchet MS"/>
              </a:rPr>
              <a:t>que </a:t>
            </a:r>
            <a:r>
              <a:rPr dirty="0" sz="3000" spc="-135">
                <a:solidFill>
                  <a:srgbClr val="FFFFF1"/>
                </a:solidFill>
                <a:latin typeface="Trebuchet MS"/>
                <a:cs typeface="Trebuchet MS"/>
              </a:rPr>
              <a:t>deseemos,</a:t>
            </a:r>
            <a:r>
              <a:rPr dirty="0" sz="3000" spc="-11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40">
                <a:solidFill>
                  <a:srgbClr val="FFFFF1"/>
                </a:solidFill>
                <a:latin typeface="Trebuchet MS"/>
                <a:cs typeface="Trebuchet MS"/>
              </a:rPr>
              <a:t>obteniendo</a:t>
            </a:r>
            <a:r>
              <a:rPr dirty="0" sz="3000" spc="-10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75">
                <a:solidFill>
                  <a:srgbClr val="FFFFF1"/>
                </a:solidFill>
                <a:latin typeface="Trebuchet MS"/>
                <a:cs typeface="Trebuchet MS"/>
              </a:rPr>
              <a:t>infinitas </a:t>
            </a:r>
            <a:r>
              <a:rPr dirty="0" sz="3000" spc="-35">
                <a:solidFill>
                  <a:srgbClr val="FFFFF1"/>
                </a:solidFill>
                <a:latin typeface="Trebuchet MS"/>
                <a:cs typeface="Trebuchet MS"/>
              </a:rPr>
              <a:t>variedades.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1336575" y="4428165"/>
            <a:ext cx="442023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55">
                <a:solidFill>
                  <a:srgbClr val="FFFFF1"/>
                </a:solidFill>
                <a:latin typeface="Trebuchet MS"/>
                <a:cs typeface="Trebuchet MS"/>
              </a:rPr>
              <a:t>Topología</a:t>
            </a:r>
            <a:r>
              <a:rPr dirty="0" sz="4000" spc="-20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4000" spc="-75">
                <a:solidFill>
                  <a:srgbClr val="FFFFF1"/>
                </a:solidFill>
                <a:latin typeface="Trebuchet MS"/>
                <a:cs typeface="Trebuchet MS"/>
              </a:rPr>
              <a:t>de</a:t>
            </a:r>
            <a:r>
              <a:rPr dirty="0" sz="4000" spc="-20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4000" spc="150">
                <a:solidFill>
                  <a:srgbClr val="FFFFF1"/>
                </a:solidFill>
                <a:latin typeface="Trebuchet MS"/>
                <a:cs typeface="Trebuchet MS"/>
              </a:rPr>
              <a:t>Malla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xfrm>
            <a:off x="12806225" y="571770"/>
            <a:ext cx="409384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55" b="0">
                <a:solidFill>
                  <a:srgbClr val="FFFFF1"/>
                </a:solidFill>
                <a:latin typeface="Trebuchet MS"/>
                <a:cs typeface="Trebuchet MS"/>
              </a:rPr>
              <a:t>Topología</a:t>
            </a:r>
            <a:r>
              <a:rPr dirty="0" sz="4000" spc="-185" b="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4000" spc="-10" b="0">
                <a:solidFill>
                  <a:srgbClr val="FFFFF1"/>
                </a:solidFill>
                <a:latin typeface="Trebuchet MS"/>
                <a:cs typeface="Trebuchet MS"/>
              </a:rPr>
              <a:t>Híbrida</a:t>
            </a:r>
            <a:endParaRPr sz="4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F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014209" y="0"/>
            <a:ext cx="455930" cy="379095"/>
          </a:xfrm>
          <a:custGeom>
            <a:avLst/>
            <a:gdLst/>
            <a:ahLst/>
            <a:cxnLst/>
            <a:rect l="l" t="t" r="r" b="b"/>
            <a:pathLst>
              <a:path w="455930" h="379095">
                <a:moveTo>
                  <a:pt x="330426" y="378922"/>
                </a:moveTo>
                <a:lnTo>
                  <a:pt x="371762" y="368275"/>
                </a:lnTo>
                <a:lnTo>
                  <a:pt x="408266" y="345378"/>
                </a:lnTo>
                <a:lnTo>
                  <a:pt x="436792" y="311041"/>
                </a:lnTo>
                <a:lnTo>
                  <a:pt x="453077" y="269470"/>
                </a:lnTo>
                <a:lnTo>
                  <a:pt x="455490" y="226454"/>
                </a:lnTo>
                <a:lnTo>
                  <a:pt x="444844" y="185119"/>
                </a:lnTo>
                <a:lnTo>
                  <a:pt x="421947" y="148615"/>
                </a:lnTo>
                <a:lnTo>
                  <a:pt x="387611" y="120088"/>
                </a:lnTo>
                <a:lnTo>
                  <a:pt x="366377" y="107194"/>
                </a:lnTo>
                <a:lnTo>
                  <a:pt x="344290" y="93080"/>
                </a:lnTo>
                <a:lnTo>
                  <a:pt x="321349" y="77747"/>
                </a:lnTo>
                <a:lnTo>
                  <a:pt x="297553" y="61193"/>
                </a:lnTo>
                <a:lnTo>
                  <a:pt x="250170" y="27851"/>
                </a:lnTo>
                <a:lnTo>
                  <a:pt x="231862" y="15169"/>
                </a:lnTo>
                <a:lnTo>
                  <a:pt x="217144" y="5148"/>
                </a:lnTo>
                <a:lnTo>
                  <a:pt x="205982" y="0"/>
                </a:lnTo>
                <a:lnTo>
                  <a:pt x="73152" y="0"/>
                </a:lnTo>
                <a:lnTo>
                  <a:pt x="54126" y="10429"/>
                </a:lnTo>
                <a:lnTo>
                  <a:pt x="23633" y="43032"/>
                </a:lnTo>
                <a:lnTo>
                  <a:pt x="4936" y="83568"/>
                </a:lnTo>
                <a:lnTo>
                  <a:pt x="0" y="126374"/>
                </a:lnTo>
                <a:lnTo>
                  <a:pt x="8200" y="168264"/>
                </a:lnTo>
                <a:lnTo>
                  <a:pt x="28914" y="206049"/>
                </a:lnTo>
                <a:lnTo>
                  <a:pt x="61516" y="236543"/>
                </a:lnTo>
                <a:lnTo>
                  <a:pt x="74824" y="245610"/>
                </a:lnTo>
                <a:lnTo>
                  <a:pt x="91729" y="257330"/>
                </a:lnTo>
                <a:lnTo>
                  <a:pt x="136329" y="288725"/>
                </a:lnTo>
                <a:lnTo>
                  <a:pt x="192669" y="327122"/>
                </a:lnTo>
                <a:lnTo>
                  <a:pt x="245838" y="360223"/>
                </a:lnTo>
                <a:lnTo>
                  <a:pt x="287403" y="376508"/>
                </a:lnTo>
                <a:lnTo>
                  <a:pt x="330426" y="378922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644575" y="112216"/>
            <a:ext cx="320675" cy="330200"/>
          </a:xfrm>
          <a:custGeom>
            <a:avLst/>
            <a:gdLst/>
            <a:ahLst/>
            <a:cxnLst/>
            <a:rect l="l" t="t" r="r" b="b"/>
            <a:pathLst>
              <a:path w="320675" h="330200">
                <a:moveTo>
                  <a:pt x="227012" y="321980"/>
                </a:moveTo>
                <a:lnTo>
                  <a:pt x="266250" y="300692"/>
                </a:lnTo>
                <a:lnTo>
                  <a:pt x="296806" y="268147"/>
                </a:lnTo>
                <a:lnTo>
                  <a:pt x="315024" y="229097"/>
                </a:lnTo>
                <a:lnTo>
                  <a:pt x="320490" y="186764"/>
                </a:lnTo>
                <a:lnTo>
                  <a:pt x="312786" y="144368"/>
                </a:lnTo>
                <a:lnTo>
                  <a:pt x="291498" y="105130"/>
                </a:lnTo>
                <a:lnTo>
                  <a:pt x="257268" y="62800"/>
                </a:lnTo>
                <a:lnTo>
                  <a:pt x="210309" y="19134"/>
                </a:lnTo>
                <a:lnTo>
                  <a:pt x="170309" y="3109"/>
                </a:lnTo>
                <a:lnTo>
                  <a:pt x="127738" y="0"/>
                </a:lnTo>
                <a:lnTo>
                  <a:pt x="85834" y="10042"/>
                </a:lnTo>
                <a:lnTo>
                  <a:pt x="47837" y="33473"/>
                </a:lnTo>
                <a:lnTo>
                  <a:pt x="19134" y="67662"/>
                </a:lnTo>
                <a:lnTo>
                  <a:pt x="3109" y="107661"/>
                </a:lnTo>
                <a:lnTo>
                  <a:pt x="0" y="150233"/>
                </a:lnTo>
                <a:lnTo>
                  <a:pt x="10042" y="192137"/>
                </a:lnTo>
                <a:lnTo>
                  <a:pt x="33473" y="230134"/>
                </a:lnTo>
                <a:lnTo>
                  <a:pt x="43735" y="242152"/>
                </a:lnTo>
                <a:lnTo>
                  <a:pt x="53358" y="253710"/>
                </a:lnTo>
                <a:lnTo>
                  <a:pt x="62342" y="264807"/>
                </a:lnTo>
                <a:lnTo>
                  <a:pt x="70688" y="275445"/>
                </a:lnTo>
                <a:lnTo>
                  <a:pt x="103233" y="305999"/>
                </a:lnTo>
                <a:lnTo>
                  <a:pt x="142283" y="324217"/>
                </a:lnTo>
                <a:lnTo>
                  <a:pt x="184616" y="329683"/>
                </a:lnTo>
                <a:lnTo>
                  <a:pt x="227012" y="32198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944882" y="524720"/>
            <a:ext cx="374015" cy="392430"/>
          </a:xfrm>
          <a:custGeom>
            <a:avLst/>
            <a:gdLst/>
            <a:ahLst/>
            <a:cxnLst/>
            <a:rect l="l" t="t" r="r" b="b"/>
            <a:pathLst>
              <a:path w="374015" h="392430">
                <a:moveTo>
                  <a:pt x="249776" y="392163"/>
                </a:moveTo>
                <a:lnTo>
                  <a:pt x="291413" y="381066"/>
                </a:lnTo>
                <a:lnTo>
                  <a:pt x="328806" y="356684"/>
                </a:lnTo>
                <a:lnTo>
                  <a:pt x="356638" y="321782"/>
                </a:lnTo>
                <a:lnTo>
                  <a:pt x="371648" y="281390"/>
                </a:lnTo>
                <a:lnTo>
                  <a:pt x="373683" y="238754"/>
                </a:lnTo>
                <a:lnTo>
                  <a:pt x="362586" y="197116"/>
                </a:lnTo>
                <a:lnTo>
                  <a:pt x="338204" y="159722"/>
                </a:lnTo>
                <a:lnTo>
                  <a:pt x="325953" y="146091"/>
                </a:lnTo>
                <a:lnTo>
                  <a:pt x="313887" y="132361"/>
                </a:lnTo>
                <a:lnTo>
                  <a:pt x="278926" y="90784"/>
                </a:lnTo>
                <a:lnTo>
                  <a:pt x="249801" y="54240"/>
                </a:lnTo>
                <a:lnTo>
                  <a:pt x="217256" y="23684"/>
                </a:lnTo>
                <a:lnTo>
                  <a:pt x="178206" y="5465"/>
                </a:lnTo>
                <a:lnTo>
                  <a:pt x="135873" y="0"/>
                </a:lnTo>
                <a:lnTo>
                  <a:pt x="93477" y="7702"/>
                </a:lnTo>
                <a:lnTo>
                  <a:pt x="54238" y="28990"/>
                </a:lnTo>
                <a:lnTo>
                  <a:pt x="23683" y="61535"/>
                </a:lnTo>
                <a:lnTo>
                  <a:pt x="5465" y="100585"/>
                </a:lnTo>
                <a:lnTo>
                  <a:pt x="0" y="142918"/>
                </a:lnTo>
                <a:lnTo>
                  <a:pt x="7703" y="185315"/>
                </a:lnTo>
                <a:lnTo>
                  <a:pt x="28990" y="224553"/>
                </a:lnTo>
                <a:lnTo>
                  <a:pt x="62752" y="266945"/>
                </a:lnTo>
                <a:lnTo>
                  <a:pt x="89432" y="299020"/>
                </a:lnTo>
                <a:lnTo>
                  <a:pt x="117494" y="331320"/>
                </a:lnTo>
                <a:lnTo>
                  <a:pt x="166748" y="375118"/>
                </a:lnTo>
                <a:lnTo>
                  <a:pt x="207139" y="390128"/>
                </a:lnTo>
                <a:lnTo>
                  <a:pt x="249776" y="392163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351937" y="417244"/>
            <a:ext cx="521334" cy="521970"/>
          </a:xfrm>
          <a:custGeom>
            <a:avLst/>
            <a:gdLst/>
            <a:ahLst/>
            <a:cxnLst/>
            <a:rect l="l" t="t" r="r" b="b"/>
            <a:pathLst>
              <a:path w="521334" h="521969">
                <a:moveTo>
                  <a:pt x="407477" y="520862"/>
                </a:moveTo>
                <a:lnTo>
                  <a:pt x="448232" y="506870"/>
                </a:lnTo>
                <a:lnTo>
                  <a:pt x="483822" y="479922"/>
                </a:lnTo>
                <a:lnTo>
                  <a:pt x="509134" y="443152"/>
                </a:lnTo>
                <a:lnTo>
                  <a:pt x="521271" y="401806"/>
                </a:lnTo>
                <a:lnTo>
                  <a:pt x="520306" y="359132"/>
                </a:lnTo>
                <a:lnTo>
                  <a:pt x="506314" y="318377"/>
                </a:lnTo>
                <a:lnTo>
                  <a:pt x="479367" y="282787"/>
                </a:lnTo>
                <a:lnTo>
                  <a:pt x="431829" y="237353"/>
                </a:lnTo>
                <a:lnTo>
                  <a:pt x="408136" y="214523"/>
                </a:lnTo>
                <a:lnTo>
                  <a:pt x="357161" y="164341"/>
                </a:lnTo>
                <a:lnTo>
                  <a:pt x="329879" y="136988"/>
                </a:lnTo>
                <a:lnTo>
                  <a:pt x="280609" y="86487"/>
                </a:lnTo>
                <a:lnTo>
                  <a:pt x="242265" y="45343"/>
                </a:lnTo>
                <a:lnTo>
                  <a:pt x="207473" y="17373"/>
                </a:lnTo>
                <a:lnTo>
                  <a:pt x="167141" y="2203"/>
                </a:lnTo>
                <a:lnTo>
                  <a:pt x="124514" y="0"/>
                </a:lnTo>
                <a:lnTo>
                  <a:pt x="82833" y="10931"/>
                </a:lnTo>
                <a:lnTo>
                  <a:pt x="45343" y="35165"/>
                </a:lnTo>
                <a:lnTo>
                  <a:pt x="17373" y="69957"/>
                </a:lnTo>
                <a:lnTo>
                  <a:pt x="2203" y="110288"/>
                </a:lnTo>
                <a:lnTo>
                  <a:pt x="0" y="152916"/>
                </a:lnTo>
                <a:lnTo>
                  <a:pt x="10931" y="194597"/>
                </a:lnTo>
                <a:lnTo>
                  <a:pt x="35164" y="232087"/>
                </a:lnTo>
                <a:lnTo>
                  <a:pt x="78011" y="278106"/>
                </a:lnTo>
                <a:lnTo>
                  <a:pt x="131895" y="333370"/>
                </a:lnTo>
                <a:lnTo>
                  <a:pt x="160489" y="362037"/>
                </a:lnTo>
                <a:lnTo>
                  <a:pt x="187896" y="389188"/>
                </a:lnTo>
                <a:lnTo>
                  <a:pt x="239149" y="438942"/>
                </a:lnTo>
                <a:lnTo>
                  <a:pt x="286686" y="484377"/>
                </a:lnTo>
                <a:lnTo>
                  <a:pt x="323457" y="509689"/>
                </a:lnTo>
                <a:lnTo>
                  <a:pt x="364803" y="521826"/>
                </a:lnTo>
                <a:lnTo>
                  <a:pt x="407477" y="520862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2863" y="0"/>
            <a:ext cx="282575" cy="97155"/>
          </a:xfrm>
          <a:custGeom>
            <a:avLst/>
            <a:gdLst/>
            <a:ahLst/>
            <a:cxnLst/>
            <a:rect l="l" t="t" r="r" b="b"/>
            <a:pathLst>
              <a:path w="282575" h="97155">
                <a:moveTo>
                  <a:pt x="166580" y="96557"/>
                </a:moveTo>
                <a:lnTo>
                  <a:pt x="208150" y="85210"/>
                </a:lnTo>
                <a:lnTo>
                  <a:pt x="245396" y="60603"/>
                </a:lnTo>
                <a:lnTo>
                  <a:pt x="273016" y="25533"/>
                </a:lnTo>
                <a:lnTo>
                  <a:pt x="282330" y="0"/>
                </a:lnTo>
                <a:lnTo>
                  <a:pt x="0" y="0"/>
                </a:lnTo>
                <a:lnTo>
                  <a:pt x="16622" y="17870"/>
                </a:lnTo>
                <a:lnTo>
                  <a:pt x="48381" y="52393"/>
                </a:lnTo>
                <a:lnTo>
                  <a:pt x="83451" y="80014"/>
                </a:lnTo>
                <a:lnTo>
                  <a:pt x="123932" y="94780"/>
                </a:lnTo>
                <a:lnTo>
                  <a:pt x="166580" y="96557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0" y="378427"/>
            <a:ext cx="246379" cy="424180"/>
          </a:xfrm>
          <a:custGeom>
            <a:avLst/>
            <a:gdLst/>
            <a:ahLst/>
            <a:cxnLst/>
            <a:rect l="l" t="t" r="r" b="b"/>
            <a:pathLst>
              <a:path w="246379" h="424180">
                <a:moveTo>
                  <a:pt x="129124" y="423839"/>
                </a:moveTo>
                <a:lnTo>
                  <a:pt x="170238" y="410938"/>
                </a:lnTo>
                <a:lnTo>
                  <a:pt x="206533" y="384949"/>
                </a:lnTo>
                <a:lnTo>
                  <a:pt x="232816" y="348866"/>
                </a:lnTo>
                <a:lnTo>
                  <a:pt x="246051" y="307858"/>
                </a:lnTo>
                <a:lnTo>
                  <a:pt x="246224" y="265174"/>
                </a:lnTo>
                <a:lnTo>
                  <a:pt x="233323" y="224060"/>
                </a:lnTo>
                <a:lnTo>
                  <a:pt x="207334" y="187765"/>
                </a:lnTo>
                <a:lnTo>
                  <a:pt x="167636" y="149111"/>
                </a:lnTo>
                <a:lnTo>
                  <a:pt x="108228" y="93325"/>
                </a:lnTo>
                <a:lnTo>
                  <a:pt x="72665" y="60973"/>
                </a:lnTo>
                <a:lnTo>
                  <a:pt x="38732" y="31518"/>
                </a:lnTo>
                <a:lnTo>
                  <a:pt x="6429" y="4960"/>
                </a:lnTo>
                <a:lnTo>
                  <a:pt x="0" y="0"/>
                </a:lnTo>
                <a:lnTo>
                  <a:pt x="0" y="374918"/>
                </a:lnTo>
                <a:lnTo>
                  <a:pt x="9349" y="384148"/>
                </a:lnTo>
                <a:lnTo>
                  <a:pt x="45432" y="410431"/>
                </a:lnTo>
                <a:lnTo>
                  <a:pt x="86439" y="423665"/>
                </a:lnTo>
                <a:lnTo>
                  <a:pt x="129124" y="423839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298677" y="1059195"/>
            <a:ext cx="329565" cy="328295"/>
          </a:xfrm>
          <a:custGeom>
            <a:avLst/>
            <a:gdLst/>
            <a:ahLst/>
            <a:cxnLst/>
            <a:rect l="l" t="t" r="r" b="b"/>
            <a:pathLst>
              <a:path w="329565" h="328294">
                <a:moveTo>
                  <a:pt x="201435" y="327818"/>
                </a:moveTo>
                <a:lnTo>
                  <a:pt x="243339" y="317776"/>
                </a:lnTo>
                <a:lnTo>
                  <a:pt x="281336" y="294345"/>
                </a:lnTo>
                <a:lnTo>
                  <a:pt x="310039" y="260156"/>
                </a:lnTo>
                <a:lnTo>
                  <a:pt x="326064" y="220156"/>
                </a:lnTo>
                <a:lnTo>
                  <a:pt x="329174" y="177585"/>
                </a:lnTo>
                <a:lnTo>
                  <a:pt x="319131" y="135681"/>
                </a:lnTo>
                <a:lnTo>
                  <a:pt x="295701" y="97685"/>
                </a:lnTo>
                <a:lnTo>
                  <a:pt x="262726" y="62678"/>
                </a:lnTo>
                <a:lnTo>
                  <a:pt x="227228" y="31081"/>
                </a:lnTo>
                <a:lnTo>
                  <a:pt x="188551" y="8791"/>
                </a:lnTo>
                <a:lnTo>
                  <a:pt x="146367" y="0"/>
                </a:lnTo>
                <a:lnTo>
                  <a:pt x="103907" y="4374"/>
                </a:lnTo>
                <a:lnTo>
                  <a:pt x="64402" y="21582"/>
                </a:lnTo>
                <a:lnTo>
                  <a:pt x="31082" y="51290"/>
                </a:lnTo>
                <a:lnTo>
                  <a:pt x="8791" y="89967"/>
                </a:lnTo>
                <a:lnTo>
                  <a:pt x="0" y="132151"/>
                </a:lnTo>
                <a:lnTo>
                  <a:pt x="4374" y="174611"/>
                </a:lnTo>
                <a:lnTo>
                  <a:pt x="21582" y="214116"/>
                </a:lnTo>
                <a:lnTo>
                  <a:pt x="51290" y="247436"/>
                </a:lnTo>
                <a:lnTo>
                  <a:pt x="60020" y="254873"/>
                </a:lnTo>
                <a:lnTo>
                  <a:pt x="68494" y="262776"/>
                </a:lnTo>
                <a:lnTo>
                  <a:pt x="76712" y="271145"/>
                </a:lnTo>
                <a:lnTo>
                  <a:pt x="84675" y="279981"/>
                </a:lnTo>
                <a:lnTo>
                  <a:pt x="118864" y="308684"/>
                </a:lnTo>
                <a:lnTo>
                  <a:pt x="158864" y="324709"/>
                </a:lnTo>
                <a:lnTo>
                  <a:pt x="201435" y="327818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840230" y="1040508"/>
            <a:ext cx="423545" cy="426084"/>
          </a:xfrm>
          <a:custGeom>
            <a:avLst/>
            <a:gdLst/>
            <a:ahLst/>
            <a:cxnLst/>
            <a:rect l="l" t="t" r="r" b="b"/>
            <a:pathLst>
              <a:path w="423544" h="426084">
                <a:moveTo>
                  <a:pt x="298932" y="425525"/>
                </a:moveTo>
                <a:lnTo>
                  <a:pt x="340613" y="414594"/>
                </a:lnTo>
                <a:lnTo>
                  <a:pt x="378103" y="390360"/>
                </a:lnTo>
                <a:lnTo>
                  <a:pt x="406073" y="355568"/>
                </a:lnTo>
                <a:lnTo>
                  <a:pt x="421243" y="315236"/>
                </a:lnTo>
                <a:lnTo>
                  <a:pt x="423446" y="272608"/>
                </a:lnTo>
                <a:lnTo>
                  <a:pt x="412515" y="230927"/>
                </a:lnTo>
                <a:lnTo>
                  <a:pt x="388282" y="193437"/>
                </a:lnTo>
                <a:lnTo>
                  <a:pt x="357537" y="159342"/>
                </a:lnTo>
                <a:lnTo>
                  <a:pt x="326524" y="125582"/>
                </a:lnTo>
                <a:lnTo>
                  <a:pt x="299409" y="97416"/>
                </a:lnTo>
                <a:lnTo>
                  <a:pt x="268976" y="68194"/>
                </a:lnTo>
                <a:lnTo>
                  <a:pt x="230504" y="33787"/>
                </a:lnTo>
                <a:lnTo>
                  <a:pt x="192599" y="10207"/>
                </a:lnTo>
                <a:lnTo>
                  <a:pt x="150735" y="0"/>
                </a:lnTo>
                <a:lnTo>
                  <a:pt x="108152" y="2941"/>
                </a:lnTo>
                <a:lnTo>
                  <a:pt x="68089" y="18808"/>
                </a:lnTo>
                <a:lnTo>
                  <a:pt x="33788" y="47376"/>
                </a:lnTo>
                <a:lnTo>
                  <a:pt x="10207" y="85280"/>
                </a:lnTo>
                <a:lnTo>
                  <a:pt x="0" y="127144"/>
                </a:lnTo>
                <a:lnTo>
                  <a:pt x="2941" y="169727"/>
                </a:lnTo>
                <a:lnTo>
                  <a:pt x="18808" y="209790"/>
                </a:lnTo>
                <a:lnTo>
                  <a:pt x="47376" y="244092"/>
                </a:lnTo>
                <a:lnTo>
                  <a:pt x="63808" y="258565"/>
                </a:lnTo>
                <a:lnTo>
                  <a:pt x="78293" y="271674"/>
                </a:lnTo>
                <a:lnTo>
                  <a:pt x="112172" y="304813"/>
                </a:lnTo>
                <a:lnTo>
                  <a:pt x="181181" y="380181"/>
                </a:lnTo>
                <a:lnTo>
                  <a:pt x="215973" y="408151"/>
                </a:lnTo>
                <a:lnTo>
                  <a:pt x="256304" y="423321"/>
                </a:lnTo>
                <a:lnTo>
                  <a:pt x="298932" y="425525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1464106" y="0"/>
            <a:ext cx="504190" cy="833119"/>
          </a:xfrm>
          <a:custGeom>
            <a:avLst/>
            <a:gdLst/>
            <a:ahLst/>
            <a:cxnLst/>
            <a:rect l="l" t="t" r="r" b="b"/>
            <a:pathLst>
              <a:path w="504189" h="833119">
                <a:moveTo>
                  <a:pt x="405206" y="708152"/>
                </a:moveTo>
                <a:lnTo>
                  <a:pt x="403009" y="665518"/>
                </a:lnTo>
                <a:lnTo>
                  <a:pt x="387858" y="625182"/>
                </a:lnTo>
                <a:lnTo>
                  <a:pt x="359892" y="590384"/>
                </a:lnTo>
                <a:lnTo>
                  <a:pt x="308825" y="544233"/>
                </a:lnTo>
                <a:lnTo>
                  <a:pt x="295846" y="532231"/>
                </a:lnTo>
                <a:lnTo>
                  <a:pt x="285178" y="522135"/>
                </a:lnTo>
                <a:lnTo>
                  <a:pt x="276821" y="513930"/>
                </a:lnTo>
                <a:lnTo>
                  <a:pt x="236880" y="473659"/>
                </a:lnTo>
                <a:lnTo>
                  <a:pt x="200799" y="447370"/>
                </a:lnTo>
                <a:lnTo>
                  <a:pt x="159791" y="434136"/>
                </a:lnTo>
                <a:lnTo>
                  <a:pt x="117106" y="433971"/>
                </a:lnTo>
                <a:lnTo>
                  <a:pt x="75984" y="446862"/>
                </a:lnTo>
                <a:lnTo>
                  <a:pt x="39687" y="472859"/>
                </a:lnTo>
                <a:lnTo>
                  <a:pt x="13411" y="508939"/>
                </a:lnTo>
                <a:lnTo>
                  <a:pt x="177" y="549948"/>
                </a:lnTo>
                <a:lnTo>
                  <a:pt x="0" y="592632"/>
                </a:lnTo>
                <a:lnTo>
                  <a:pt x="12903" y="633742"/>
                </a:lnTo>
                <a:lnTo>
                  <a:pt x="38887" y="670039"/>
                </a:lnTo>
                <a:lnTo>
                  <a:pt x="78841" y="710311"/>
                </a:lnTo>
                <a:lnTo>
                  <a:pt x="119189" y="748677"/>
                </a:lnTo>
                <a:lnTo>
                  <a:pt x="173101" y="797445"/>
                </a:lnTo>
                <a:lnTo>
                  <a:pt x="210591" y="821690"/>
                </a:lnTo>
                <a:lnTo>
                  <a:pt x="252272" y="832637"/>
                </a:lnTo>
                <a:lnTo>
                  <a:pt x="294894" y="830440"/>
                </a:lnTo>
                <a:lnTo>
                  <a:pt x="335229" y="815276"/>
                </a:lnTo>
                <a:lnTo>
                  <a:pt x="370027" y="787311"/>
                </a:lnTo>
                <a:lnTo>
                  <a:pt x="394271" y="749833"/>
                </a:lnTo>
                <a:lnTo>
                  <a:pt x="405206" y="708152"/>
                </a:lnTo>
                <a:close/>
              </a:path>
              <a:path w="504189" h="833119">
                <a:moveTo>
                  <a:pt x="503783" y="174345"/>
                </a:moveTo>
                <a:lnTo>
                  <a:pt x="494245" y="132321"/>
                </a:lnTo>
                <a:lnTo>
                  <a:pt x="471271" y="94043"/>
                </a:lnTo>
                <a:lnTo>
                  <a:pt x="391998" y="0"/>
                </a:lnTo>
                <a:lnTo>
                  <a:pt x="50292" y="0"/>
                </a:lnTo>
                <a:lnTo>
                  <a:pt x="55854" y="23926"/>
                </a:lnTo>
                <a:lnTo>
                  <a:pt x="79019" y="62090"/>
                </a:lnTo>
                <a:lnTo>
                  <a:pt x="154012" y="150406"/>
                </a:lnTo>
                <a:lnTo>
                  <a:pt x="258064" y="273786"/>
                </a:lnTo>
                <a:lnTo>
                  <a:pt x="291909" y="302895"/>
                </a:lnTo>
                <a:lnTo>
                  <a:pt x="331711" y="319405"/>
                </a:lnTo>
                <a:lnTo>
                  <a:pt x="374243" y="323024"/>
                </a:lnTo>
                <a:lnTo>
                  <a:pt x="416267" y="313486"/>
                </a:lnTo>
                <a:lnTo>
                  <a:pt x="454545" y="290512"/>
                </a:lnTo>
                <a:lnTo>
                  <a:pt x="483654" y="256679"/>
                </a:lnTo>
                <a:lnTo>
                  <a:pt x="500164" y="216877"/>
                </a:lnTo>
                <a:lnTo>
                  <a:pt x="503783" y="174345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0" y="1541154"/>
            <a:ext cx="368300" cy="451484"/>
          </a:xfrm>
          <a:custGeom>
            <a:avLst/>
            <a:gdLst/>
            <a:ahLst/>
            <a:cxnLst/>
            <a:rect l="l" t="t" r="r" b="b"/>
            <a:pathLst>
              <a:path w="368300" h="451485">
                <a:moveTo>
                  <a:pt x="275541" y="442864"/>
                </a:moveTo>
                <a:lnTo>
                  <a:pt x="314607" y="421261"/>
                </a:lnTo>
                <a:lnTo>
                  <a:pt x="344900" y="388472"/>
                </a:lnTo>
                <a:lnTo>
                  <a:pt x="362803" y="349277"/>
                </a:lnTo>
                <a:lnTo>
                  <a:pt x="367929" y="306901"/>
                </a:lnTo>
                <a:lnTo>
                  <a:pt x="359885" y="264568"/>
                </a:lnTo>
                <a:lnTo>
                  <a:pt x="338283" y="225502"/>
                </a:lnTo>
                <a:lnTo>
                  <a:pt x="311849" y="191793"/>
                </a:lnTo>
                <a:lnTo>
                  <a:pt x="302201" y="179045"/>
                </a:lnTo>
                <a:lnTo>
                  <a:pt x="293230" y="166266"/>
                </a:lnTo>
                <a:lnTo>
                  <a:pt x="284938" y="153457"/>
                </a:lnTo>
                <a:lnTo>
                  <a:pt x="263520" y="117623"/>
                </a:lnTo>
                <a:lnTo>
                  <a:pt x="248207" y="94729"/>
                </a:lnTo>
                <a:lnTo>
                  <a:pt x="213048" y="49239"/>
                </a:lnTo>
                <a:lnTo>
                  <a:pt x="179207" y="20127"/>
                </a:lnTo>
                <a:lnTo>
                  <a:pt x="139403" y="3621"/>
                </a:lnTo>
                <a:lnTo>
                  <a:pt x="96872" y="0"/>
                </a:lnTo>
                <a:lnTo>
                  <a:pt x="54851" y="9536"/>
                </a:lnTo>
                <a:lnTo>
                  <a:pt x="16574" y="32508"/>
                </a:lnTo>
                <a:lnTo>
                  <a:pt x="0" y="51774"/>
                </a:lnTo>
                <a:lnTo>
                  <a:pt x="0" y="229175"/>
                </a:lnTo>
                <a:lnTo>
                  <a:pt x="10073" y="241601"/>
                </a:lnTo>
                <a:lnTo>
                  <a:pt x="19285" y="253977"/>
                </a:lnTo>
                <a:lnTo>
                  <a:pt x="27477" y="266111"/>
                </a:lnTo>
                <a:lnTo>
                  <a:pt x="34650" y="278002"/>
                </a:lnTo>
                <a:lnTo>
                  <a:pt x="47585" y="299842"/>
                </a:lnTo>
                <a:lnTo>
                  <a:pt x="61525" y="321435"/>
                </a:lnTo>
                <a:lnTo>
                  <a:pt x="92413" y="363877"/>
                </a:lnTo>
                <a:lnTo>
                  <a:pt x="118849" y="397587"/>
                </a:lnTo>
                <a:lnTo>
                  <a:pt x="151638" y="427879"/>
                </a:lnTo>
                <a:lnTo>
                  <a:pt x="190832" y="445783"/>
                </a:lnTo>
                <a:lnTo>
                  <a:pt x="233208" y="450908"/>
                </a:lnTo>
                <a:lnTo>
                  <a:pt x="275541" y="442864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" name="object 13" descr=""/>
          <p:cNvGrpSpPr/>
          <p:nvPr/>
        </p:nvGrpSpPr>
        <p:grpSpPr>
          <a:xfrm>
            <a:off x="574499" y="1521774"/>
            <a:ext cx="548640" cy="1089660"/>
            <a:chOff x="574499" y="1521774"/>
            <a:chExt cx="548640" cy="1089660"/>
          </a:xfrm>
        </p:grpSpPr>
        <p:sp>
          <p:nvSpPr>
            <p:cNvPr id="14" name="object 14" descr=""/>
            <p:cNvSpPr/>
            <p:nvPr/>
          </p:nvSpPr>
          <p:spPr>
            <a:xfrm>
              <a:off x="604765" y="1521774"/>
              <a:ext cx="366395" cy="380365"/>
            </a:xfrm>
            <a:custGeom>
              <a:avLst/>
              <a:gdLst/>
              <a:ahLst/>
              <a:cxnLst/>
              <a:rect l="l" t="t" r="r" b="b"/>
              <a:pathLst>
                <a:path w="366394" h="380364">
                  <a:moveTo>
                    <a:pt x="238284" y="379897"/>
                  </a:moveTo>
                  <a:lnTo>
                    <a:pt x="280188" y="369854"/>
                  </a:lnTo>
                  <a:lnTo>
                    <a:pt x="318184" y="346422"/>
                  </a:lnTo>
                  <a:lnTo>
                    <a:pt x="346888" y="312233"/>
                  </a:lnTo>
                  <a:lnTo>
                    <a:pt x="362912" y="272233"/>
                  </a:lnTo>
                  <a:lnTo>
                    <a:pt x="366021" y="229662"/>
                  </a:lnTo>
                  <a:lnTo>
                    <a:pt x="355979" y="187758"/>
                  </a:lnTo>
                  <a:lnTo>
                    <a:pt x="332548" y="149762"/>
                  </a:lnTo>
                  <a:lnTo>
                    <a:pt x="300368" y="112511"/>
                  </a:lnTo>
                  <a:lnTo>
                    <a:pt x="244496" y="47834"/>
                  </a:lnTo>
                  <a:lnTo>
                    <a:pt x="210309" y="19133"/>
                  </a:lnTo>
                  <a:lnTo>
                    <a:pt x="170309" y="3109"/>
                  </a:lnTo>
                  <a:lnTo>
                    <a:pt x="127738" y="0"/>
                  </a:lnTo>
                  <a:lnTo>
                    <a:pt x="85834" y="10042"/>
                  </a:lnTo>
                  <a:lnTo>
                    <a:pt x="47837" y="33472"/>
                  </a:lnTo>
                  <a:lnTo>
                    <a:pt x="19134" y="67661"/>
                  </a:lnTo>
                  <a:lnTo>
                    <a:pt x="3109" y="107661"/>
                  </a:lnTo>
                  <a:lnTo>
                    <a:pt x="0" y="150233"/>
                  </a:lnTo>
                  <a:lnTo>
                    <a:pt x="10042" y="192137"/>
                  </a:lnTo>
                  <a:lnTo>
                    <a:pt x="33473" y="230135"/>
                  </a:lnTo>
                  <a:lnTo>
                    <a:pt x="90863" y="296567"/>
                  </a:lnTo>
                  <a:lnTo>
                    <a:pt x="121524" y="332060"/>
                  </a:lnTo>
                  <a:lnTo>
                    <a:pt x="155713" y="360764"/>
                  </a:lnTo>
                  <a:lnTo>
                    <a:pt x="195713" y="376788"/>
                  </a:lnTo>
                  <a:lnTo>
                    <a:pt x="238284" y="379897"/>
                  </a:lnTo>
                  <a:close/>
                </a:path>
                <a:path w="366394" h="380364">
                  <a:moveTo>
                    <a:pt x="301254" y="113536"/>
                  </a:moveTo>
                  <a:lnTo>
                    <a:pt x="300369" y="112511"/>
                  </a:lnTo>
                  <a:lnTo>
                    <a:pt x="301254" y="113536"/>
                  </a:lnTo>
                  <a:close/>
                </a:path>
                <a:path w="366394" h="380364">
                  <a:moveTo>
                    <a:pt x="69929" y="272334"/>
                  </a:moveTo>
                  <a:lnTo>
                    <a:pt x="57605" y="258068"/>
                  </a:lnTo>
                  <a:lnTo>
                    <a:pt x="69929" y="272334"/>
                  </a:lnTo>
                  <a:close/>
                </a:path>
                <a:path w="366394" h="380364">
                  <a:moveTo>
                    <a:pt x="90862" y="296567"/>
                  </a:moveTo>
                  <a:lnTo>
                    <a:pt x="69929" y="272334"/>
                  </a:lnTo>
                  <a:lnTo>
                    <a:pt x="90862" y="296567"/>
                  </a:lnTo>
                  <a:close/>
                </a:path>
              </a:pathLst>
            </a:custGeom>
            <a:solidFill>
              <a:srgbClr val="DEDD9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22124" y="1618870"/>
              <a:ext cx="453390" cy="944880"/>
            </a:xfrm>
            <a:custGeom>
              <a:avLst/>
              <a:gdLst/>
              <a:ahLst/>
              <a:cxnLst/>
              <a:rect l="l" t="t" r="r" b="b"/>
              <a:pathLst>
                <a:path w="453390" h="944880">
                  <a:moveTo>
                    <a:pt x="452872" y="944635"/>
                  </a:moveTo>
                  <a:lnTo>
                    <a:pt x="416961" y="922520"/>
                  </a:lnTo>
                  <a:lnTo>
                    <a:pt x="382118" y="898156"/>
                  </a:lnTo>
                  <a:lnTo>
                    <a:pt x="348401" y="871619"/>
                  </a:lnTo>
                  <a:lnTo>
                    <a:pt x="315870" y="842983"/>
                  </a:lnTo>
                  <a:lnTo>
                    <a:pt x="284581" y="812323"/>
                  </a:lnTo>
                  <a:lnTo>
                    <a:pt x="254596" y="779713"/>
                  </a:lnTo>
                  <a:lnTo>
                    <a:pt x="225972" y="745228"/>
                  </a:lnTo>
                  <a:lnTo>
                    <a:pt x="198769" y="708943"/>
                  </a:lnTo>
                  <a:lnTo>
                    <a:pt x="173044" y="670932"/>
                  </a:lnTo>
                  <a:lnTo>
                    <a:pt x="148858" y="631269"/>
                  </a:lnTo>
                  <a:lnTo>
                    <a:pt x="126268" y="590030"/>
                  </a:lnTo>
                  <a:lnTo>
                    <a:pt x="105334" y="547288"/>
                  </a:lnTo>
                  <a:lnTo>
                    <a:pt x="86115" y="503119"/>
                  </a:lnTo>
                  <a:lnTo>
                    <a:pt x="68669" y="457597"/>
                  </a:lnTo>
                  <a:lnTo>
                    <a:pt x="53055" y="410797"/>
                  </a:lnTo>
                  <a:lnTo>
                    <a:pt x="39332" y="362792"/>
                  </a:lnTo>
                  <a:lnTo>
                    <a:pt x="27559" y="313658"/>
                  </a:lnTo>
                  <a:lnTo>
                    <a:pt x="17794" y="263470"/>
                  </a:lnTo>
                  <a:lnTo>
                    <a:pt x="10097" y="212301"/>
                  </a:lnTo>
                  <a:lnTo>
                    <a:pt x="4527" y="160227"/>
                  </a:lnTo>
                  <a:lnTo>
                    <a:pt x="1141" y="107322"/>
                  </a:lnTo>
                  <a:lnTo>
                    <a:pt x="0" y="53661"/>
                  </a:lnTo>
                  <a:lnTo>
                    <a:pt x="1141" y="0"/>
                  </a:lnTo>
                </a:path>
              </a:pathLst>
            </a:custGeom>
            <a:ln w="95250">
              <a:solidFill>
                <a:srgbClr val="DEDD9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/>
          <p:nvPr/>
        </p:nvSpPr>
        <p:spPr>
          <a:xfrm>
            <a:off x="690794" y="707308"/>
            <a:ext cx="577850" cy="561340"/>
          </a:xfrm>
          <a:custGeom>
            <a:avLst/>
            <a:gdLst/>
            <a:ahLst/>
            <a:cxnLst/>
            <a:rect l="l" t="t" r="r" b="b"/>
            <a:pathLst>
              <a:path w="577850" h="561340">
                <a:moveTo>
                  <a:pt x="0" y="561287"/>
                </a:moveTo>
                <a:lnTo>
                  <a:pt x="17446" y="515765"/>
                </a:lnTo>
                <a:lnTo>
                  <a:pt x="36665" y="471595"/>
                </a:lnTo>
                <a:lnTo>
                  <a:pt x="57599" y="428854"/>
                </a:lnTo>
                <a:lnTo>
                  <a:pt x="80189" y="387615"/>
                </a:lnTo>
                <a:lnTo>
                  <a:pt x="104375" y="347952"/>
                </a:lnTo>
                <a:lnTo>
                  <a:pt x="130099" y="309941"/>
                </a:lnTo>
                <a:lnTo>
                  <a:pt x="157303" y="273655"/>
                </a:lnTo>
                <a:lnTo>
                  <a:pt x="185927" y="239171"/>
                </a:lnTo>
                <a:lnTo>
                  <a:pt x="215912" y="206561"/>
                </a:lnTo>
                <a:lnTo>
                  <a:pt x="247200" y="175901"/>
                </a:lnTo>
                <a:lnTo>
                  <a:pt x="279732" y="147265"/>
                </a:lnTo>
                <a:lnTo>
                  <a:pt x="313449" y="120728"/>
                </a:lnTo>
                <a:lnTo>
                  <a:pt x="348292" y="96364"/>
                </a:lnTo>
                <a:lnTo>
                  <a:pt x="384202" y="74248"/>
                </a:lnTo>
                <a:lnTo>
                  <a:pt x="421121" y="54455"/>
                </a:lnTo>
                <a:lnTo>
                  <a:pt x="458990" y="37059"/>
                </a:lnTo>
                <a:lnTo>
                  <a:pt x="497749" y="22135"/>
                </a:lnTo>
                <a:lnTo>
                  <a:pt x="537340" y="9757"/>
                </a:lnTo>
                <a:lnTo>
                  <a:pt x="577705" y="0"/>
                </a:lnTo>
              </a:path>
            </a:pathLst>
          </a:custGeom>
          <a:ln w="95249">
            <a:solidFill>
              <a:srgbClr val="DEDD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12383755" y="1000125"/>
            <a:ext cx="464184" cy="464184"/>
          </a:xfrm>
          <a:custGeom>
            <a:avLst/>
            <a:gdLst/>
            <a:ahLst/>
            <a:cxnLst/>
            <a:rect l="l" t="t" r="r" b="b"/>
            <a:pathLst>
              <a:path w="464184" h="464184">
                <a:moveTo>
                  <a:pt x="231856" y="463710"/>
                </a:moveTo>
                <a:lnTo>
                  <a:pt x="219834" y="405135"/>
                </a:lnTo>
                <a:lnTo>
                  <a:pt x="206576" y="358624"/>
                </a:lnTo>
                <a:lnTo>
                  <a:pt x="190277" y="322374"/>
                </a:lnTo>
                <a:lnTo>
                  <a:pt x="141337" y="273433"/>
                </a:lnTo>
                <a:lnTo>
                  <a:pt x="105086" y="257134"/>
                </a:lnTo>
                <a:lnTo>
                  <a:pt x="58575" y="243876"/>
                </a:lnTo>
                <a:lnTo>
                  <a:pt x="0" y="231855"/>
                </a:lnTo>
                <a:lnTo>
                  <a:pt x="58575" y="219834"/>
                </a:lnTo>
                <a:lnTo>
                  <a:pt x="105086" y="206576"/>
                </a:lnTo>
                <a:lnTo>
                  <a:pt x="141337" y="190277"/>
                </a:lnTo>
                <a:lnTo>
                  <a:pt x="190277" y="141337"/>
                </a:lnTo>
                <a:lnTo>
                  <a:pt x="206576" y="105086"/>
                </a:lnTo>
                <a:lnTo>
                  <a:pt x="219834" y="58575"/>
                </a:lnTo>
                <a:lnTo>
                  <a:pt x="231855" y="0"/>
                </a:lnTo>
                <a:lnTo>
                  <a:pt x="243876" y="58575"/>
                </a:lnTo>
                <a:lnTo>
                  <a:pt x="257134" y="105086"/>
                </a:lnTo>
                <a:lnTo>
                  <a:pt x="273433" y="141337"/>
                </a:lnTo>
                <a:lnTo>
                  <a:pt x="322374" y="190277"/>
                </a:lnTo>
                <a:lnTo>
                  <a:pt x="358625" y="206576"/>
                </a:lnTo>
                <a:lnTo>
                  <a:pt x="405135" y="219834"/>
                </a:lnTo>
                <a:lnTo>
                  <a:pt x="463711" y="231855"/>
                </a:lnTo>
                <a:lnTo>
                  <a:pt x="405136" y="243876"/>
                </a:lnTo>
                <a:lnTo>
                  <a:pt x="358625" y="257134"/>
                </a:lnTo>
                <a:lnTo>
                  <a:pt x="322374" y="273433"/>
                </a:lnTo>
                <a:lnTo>
                  <a:pt x="273434" y="322374"/>
                </a:lnTo>
                <a:lnTo>
                  <a:pt x="257135" y="358624"/>
                </a:lnTo>
                <a:lnTo>
                  <a:pt x="243877" y="405135"/>
                </a:lnTo>
                <a:lnTo>
                  <a:pt x="231856" y="46371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5545324" y="2902132"/>
            <a:ext cx="464184" cy="464184"/>
          </a:xfrm>
          <a:custGeom>
            <a:avLst/>
            <a:gdLst/>
            <a:ahLst/>
            <a:cxnLst/>
            <a:rect l="l" t="t" r="r" b="b"/>
            <a:pathLst>
              <a:path w="464185" h="464185">
                <a:moveTo>
                  <a:pt x="231856" y="463710"/>
                </a:moveTo>
                <a:lnTo>
                  <a:pt x="219834" y="405135"/>
                </a:lnTo>
                <a:lnTo>
                  <a:pt x="206576" y="358624"/>
                </a:lnTo>
                <a:lnTo>
                  <a:pt x="190277" y="322374"/>
                </a:lnTo>
                <a:lnTo>
                  <a:pt x="141337" y="273433"/>
                </a:lnTo>
                <a:lnTo>
                  <a:pt x="105086" y="257134"/>
                </a:lnTo>
                <a:lnTo>
                  <a:pt x="58575" y="243876"/>
                </a:lnTo>
                <a:lnTo>
                  <a:pt x="0" y="231855"/>
                </a:lnTo>
                <a:lnTo>
                  <a:pt x="58575" y="219834"/>
                </a:lnTo>
                <a:lnTo>
                  <a:pt x="105086" y="206576"/>
                </a:lnTo>
                <a:lnTo>
                  <a:pt x="141337" y="190277"/>
                </a:lnTo>
                <a:lnTo>
                  <a:pt x="190277" y="141337"/>
                </a:lnTo>
                <a:lnTo>
                  <a:pt x="206576" y="105086"/>
                </a:lnTo>
                <a:lnTo>
                  <a:pt x="219834" y="58575"/>
                </a:lnTo>
                <a:lnTo>
                  <a:pt x="231855" y="0"/>
                </a:lnTo>
                <a:lnTo>
                  <a:pt x="243876" y="58575"/>
                </a:lnTo>
                <a:lnTo>
                  <a:pt x="257134" y="105086"/>
                </a:lnTo>
                <a:lnTo>
                  <a:pt x="273433" y="141337"/>
                </a:lnTo>
                <a:lnTo>
                  <a:pt x="322374" y="190277"/>
                </a:lnTo>
                <a:lnTo>
                  <a:pt x="358625" y="206576"/>
                </a:lnTo>
                <a:lnTo>
                  <a:pt x="405135" y="219834"/>
                </a:lnTo>
                <a:lnTo>
                  <a:pt x="463711" y="231855"/>
                </a:lnTo>
                <a:lnTo>
                  <a:pt x="405136" y="243876"/>
                </a:lnTo>
                <a:lnTo>
                  <a:pt x="358625" y="257134"/>
                </a:lnTo>
                <a:lnTo>
                  <a:pt x="322374" y="273433"/>
                </a:lnTo>
                <a:lnTo>
                  <a:pt x="273434" y="322374"/>
                </a:lnTo>
                <a:lnTo>
                  <a:pt x="257135" y="358624"/>
                </a:lnTo>
                <a:lnTo>
                  <a:pt x="243877" y="405135"/>
                </a:lnTo>
                <a:lnTo>
                  <a:pt x="231856" y="46371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17408379" y="8534963"/>
            <a:ext cx="423545" cy="416559"/>
          </a:xfrm>
          <a:custGeom>
            <a:avLst/>
            <a:gdLst/>
            <a:ahLst/>
            <a:cxnLst/>
            <a:rect l="l" t="t" r="r" b="b"/>
            <a:pathLst>
              <a:path w="423544" h="416559">
                <a:moveTo>
                  <a:pt x="0" y="152148"/>
                </a:moveTo>
                <a:lnTo>
                  <a:pt x="1433" y="110289"/>
                </a:lnTo>
                <a:lnTo>
                  <a:pt x="15627" y="70462"/>
                </a:lnTo>
                <a:lnTo>
                  <a:pt x="42473" y="35851"/>
                </a:lnTo>
                <a:lnTo>
                  <a:pt x="78839" y="11436"/>
                </a:lnTo>
                <a:lnTo>
                  <a:pt x="119544" y="0"/>
                </a:lnTo>
                <a:lnTo>
                  <a:pt x="161402" y="1433"/>
                </a:lnTo>
                <a:lnTo>
                  <a:pt x="201229" y="15627"/>
                </a:lnTo>
                <a:lnTo>
                  <a:pt x="235840" y="42473"/>
                </a:lnTo>
                <a:lnTo>
                  <a:pt x="252696" y="60080"/>
                </a:lnTo>
                <a:lnTo>
                  <a:pt x="270901" y="78247"/>
                </a:lnTo>
                <a:lnTo>
                  <a:pt x="290456" y="96974"/>
                </a:lnTo>
                <a:lnTo>
                  <a:pt x="311362" y="116260"/>
                </a:lnTo>
                <a:lnTo>
                  <a:pt x="353353" y="154583"/>
                </a:lnTo>
                <a:lnTo>
                  <a:pt x="369384" y="169432"/>
                </a:lnTo>
                <a:lnTo>
                  <a:pt x="382106" y="181407"/>
                </a:lnTo>
                <a:lnTo>
                  <a:pt x="408615" y="216277"/>
                </a:lnTo>
                <a:lnTo>
                  <a:pt x="422422" y="256240"/>
                </a:lnTo>
                <a:lnTo>
                  <a:pt x="423449" y="298110"/>
                </a:lnTo>
                <a:lnTo>
                  <a:pt x="411618" y="338702"/>
                </a:lnTo>
                <a:lnTo>
                  <a:pt x="386851" y="374830"/>
                </a:lnTo>
                <a:lnTo>
                  <a:pt x="351982" y="401338"/>
                </a:lnTo>
                <a:lnTo>
                  <a:pt x="312019" y="415145"/>
                </a:lnTo>
                <a:lnTo>
                  <a:pt x="270149" y="416173"/>
                </a:lnTo>
                <a:lnTo>
                  <a:pt x="229557" y="404342"/>
                </a:lnTo>
                <a:lnTo>
                  <a:pt x="193429" y="379575"/>
                </a:lnTo>
                <a:lnTo>
                  <a:pt x="181920" y="368748"/>
                </a:lnTo>
                <a:lnTo>
                  <a:pt x="148992" y="338445"/>
                </a:lnTo>
                <a:lnTo>
                  <a:pt x="102492" y="295818"/>
                </a:lnTo>
                <a:lnTo>
                  <a:pt x="56632" y="250944"/>
                </a:lnTo>
                <a:lnTo>
                  <a:pt x="11436" y="192853"/>
                </a:lnTo>
                <a:lnTo>
                  <a:pt x="0" y="152148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17455743" y="9032183"/>
            <a:ext cx="329565" cy="300990"/>
          </a:xfrm>
          <a:custGeom>
            <a:avLst/>
            <a:gdLst/>
            <a:ahLst/>
            <a:cxnLst/>
            <a:rect l="l" t="t" r="r" b="b"/>
            <a:pathLst>
              <a:path w="329565" h="300990">
                <a:moveTo>
                  <a:pt x="0" y="119839"/>
                </a:moveTo>
                <a:lnTo>
                  <a:pt x="12072" y="77734"/>
                </a:lnTo>
                <a:lnTo>
                  <a:pt x="36771" y="41559"/>
                </a:lnTo>
                <a:lnTo>
                  <a:pt x="70318" y="15824"/>
                </a:lnTo>
                <a:lnTo>
                  <a:pt x="109715" y="1611"/>
                </a:lnTo>
                <a:lnTo>
                  <a:pt x="151965" y="0"/>
                </a:lnTo>
                <a:lnTo>
                  <a:pt x="194070" y="12073"/>
                </a:lnTo>
                <a:lnTo>
                  <a:pt x="241882" y="35889"/>
                </a:lnTo>
                <a:lnTo>
                  <a:pt x="293675" y="71616"/>
                </a:lnTo>
                <a:lnTo>
                  <a:pt x="317509" y="106539"/>
                </a:lnTo>
                <a:lnTo>
                  <a:pt x="329517" y="146663"/>
                </a:lnTo>
                <a:lnTo>
                  <a:pt x="328782" y="188938"/>
                </a:lnTo>
                <a:lnTo>
                  <a:pt x="314393" y="230309"/>
                </a:lnTo>
                <a:lnTo>
                  <a:pt x="287727" y="265058"/>
                </a:lnTo>
                <a:lnTo>
                  <a:pt x="252804" y="288893"/>
                </a:lnTo>
                <a:lnTo>
                  <a:pt x="212679" y="300900"/>
                </a:lnTo>
                <a:lnTo>
                  <a:pt x="170405" y="300165"/>
                </a:lnTo>
                <a:lnTo>
                  <a:pt x="129033" y="285776"/>
                </a:lnTo>
                <a:lnTo>
                  <a:pt x="115344" y="278494"/>
                </a:lnTo>
                <a:lnTo>
                  <a:pt x="102230" y="271726"/>
                </a:lnTo>
                <a:lnTo>
                  <a:pt x="89693" y="265472"/>
                </a:lnTo>
                <a:lnTo>
                  <a:pt x="77733" y="259732"/>
                </a:lnTo>
                <a:lnTo>
                  <a:pt x="41559" y="235033"/>
                </a:lnTo>
                <a:lnTo>
                  <a:pt x="15824" y="201487"/>
                </a:lnTo>
                <a:lnTo>
                  <a:pt x="1611" y="162089"/>
                </a:lnTo>
                <a:lnTo>
                  <a:pt x="0" y="119839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16924805" y="8793640"/>
            <a:ext cx="401955" cy="339725"/>
          </a:xfrm>
          <a:custGeom>
            <a:avLst/>
            <a:gdLst/>
            <a:ahLst/>
            <a:cxnLst/>
            <a:rect l="l" t="t" r="r" b="b"/>
            <a:pathLst>
              <a:path w="401955" h="339725">
                <a:moveTo>
                  <a:pt x="0" y="151239"/>
                </a:moveTo>
                <a:lnTo>
                  <a:pt x="1800" y="108996"/>
                </a:lnTo>
                <a:lnTo>
                  <a:pt x="17229" y="68002"/>
                </a:lnTo>
                <a:lnTo>
                  <a:pt x="44764" y="33937"/>
                </a:lnTo>
                <a:lnTo>
                  <a:pt x="80277" y="10990"/>
                </a:lnTo>
                <a:lnTo>
                  <a:pt x="120692" y="0"/>
                </a:lnTo>
                <a:lnTo>
                  <a:pt x="162934" y="1800"/>
                </a:lnTo>
                <a:lnTo>
                  <a:pt x="203929" y="17228"/>
                </a:lnTo>
                <a:lnTo>
                  <a:pt x="219586" y="26075"/>
                </a:lnTo>
                <a:lnTo>
                  <a:pt x="235299" y="34722"/>
                </a:lnTo>
                <a:lnTo>
                  <a:pt x="282545" y="59398"/>
                </a:lnTo>
                <a:lnTo>
                  <a:pt x="323732" y="79551"/>
                </a:lnTo>
                <a:lnTo>
                  <a:pt x="359907" y="104249"/>
                </a:lnTo>
                <a:lnTo>
                  <a:pt x="385642" y="137796"/>
                </a:lnTo>
                <a:lnTo>
                  <a:pt x="399856" y="177193"/>
                </a:lnTo>
                <a:lnTo>
                  <a:pt x="401467" y="219443"/>
                </a:lnTo>
                <a:lnTo>
                  <a:pt x="389395" y="261549"/>
                </a:lnTo>
                <a:lnTo>
                  <a:pt x="364696" y="297723"/>
                </a:lnTo>
                <a:lnTo>
                  <a:pt x="331149" y="323458"/>
                </a:lnTo>
                <a:lnTo>
                  <a:pt x="291751" y="337672"/>
                </a:lnTo>
                <a:lnTo>
                  <a:pt x="249501" y="339283"/>
                </a:lnTo>
                <a:lnTo>
                  <a:pt x="207395" y="327210"/>
                </a:lnTo>
                <a:lnTo>
                  <a:pt x="159623" y="303856"/>
                </a:lnTo>
                <a:lnTo>
                  <a:pt x="123237" y="285098"/>
                </a:lnTo>
                <a:lnTo>
                  <a:pt x="86342" y="265064"/>
                </a:lnTo>
                <a:lnTo>
                  <a:pt x="33937" y="227166"/>
                </a:lnTo>
                <a:lnTo>
                  <a:pt x="10990" y="191654"/>
                </a:lnTo>
                <a:lnTo>
                  <a:pt x="0" y="151239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16996774" y="9223961"/>
            <a:ext cx="559435" cy="455295"/>
          </a:xfrm>
          <a:custGeom>
            <a:avLst/>
            <a:gdLst/>
            <a:ahLst/>
            <a:cxnLst/>
            <a:rect l="l" t="t" r="r" b="b"/>
            <a:pathLst>
              <a:path w="559434" h="455295">
                <a:moveTo>
                  <a:pt x="0" y="142391"/>
                </a:moveTo>
                <a:lnTo>
                  <a:pt x="4762" y="100379"/>
                </a:lnTo>
                <a:lnTo>
                  <a:pt x="23030" y="60568"/>
                </a:lnTo>
                <a:lnTo>
                  <a:pt x="52889" y="28521"/>
                </a:lnTo>
                <a:lnTo>
                  <a:pt x="89925" y="8126"/>
                </a:lnTo>
                <a:lnTo>
                  <a:pt x="131012" y="0"/>
                </a:lnTo>
                <a:lnTo>
                  <a:pt x="173024" y="4762"/>
                </a:lnTo>
                <a:lnTo>
                  <a:pt x="212835" y="23030"/>
                </a:lnTo>
                <a:lnTo>
                  <a:pt x="266443" y="58936"/>
                </a:lnTo>
                <a:lnTo>
                  <a:pt x="293339" y="76794"/>
                </a:lnTo>
                <a:lnTo>
                  <a:pt x="352225" y="114987"/>
                </a:lnTo>
                <a:lnTo>
                  <a:pt x="415041" y="154628"/>
                </a:lnTo>
                <a:lnTo>
                  <a:pt x="468229" y="186879"/>
                </a:lnTo>
                <a:lnTo>
                  <a:pt x="490593" y="199823"/>
                </a:lnTo>
                <a:lnTo>
                  <a:pt x="524768" y="227223"/>
                </a:lnTo>
                <a:lnTo>
                  <a:pt x="547854" y="262644"/>
                </a:lnTo>
                <a:lnTo>
                  <a:pt x="559005" y="303016"/>
                </a:lnTo>
                <a:lnTo>
                  <a:pt x="557372" y="345265"/>
                </a:lnTo>
                <a:lnTo>
                  <a:pt x="542106" y="386320"/>
                </a:lnTo>
                <a:lnTo>
                  <a:pt x="514706" y="420494"/>
                </a:lnTo>
                <a:lnTo>
                  <a:pt x="479285" y="443581"/>
                </a:lnTo>
                <a:lnTo>
                  <a:pt x="438914" y="454732"/>
                </a:lnTo>
                <a:lnTo>
                  <a:pt x="396665" y="453099"/>
                </a:lnTo>
                <a:lnTo>
                  <a:pt x="355609" y="437834"/>
                </a:lnTo>
                <a:lnTo>
                  <a:pt x="302435" y="406545"/>
                </a:lnTo>
                <a:lnTo>
                  <a:pt x="238064" y="366643"/>
                </a:lnTo>
                <a:lnTo>
                  <a:pt x="204536" y="345329"/>
                </a:lnTo>
                <a:lnTo>
                  <a:pt x="142593" y="305147"/>
                </a:lnTo>
                <a:lnTo>
                  <a:pt x="60570" y="250373"/>
                </a:lnTo>
                <a:lnTo>
                  <a:pt x="28522" y="220514"/>
                </a:lnTo>
                <a:lnTo>
                  <a:pt x="8126" y="183478"/>
                </a:lnTo>
                <a:lnTo>
                  <a:pt x="0" y="142391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17915391" y="9545098"/>
            <a:ext cx="372745" cy="390525"/>
          </a:xfrm>
          <a:custGeom>
            <a:avLst/>
            <a:gdLst/>
            <a:ahLst/>
            <a:cxnLst/>
            <a:rect l="l" t="t" r="r" b="b"/>
            <a:pathLst>
              <a:path w="372744" h="390525">
                <a:moveTo>
                  <a:pt x="0" y="150509"/>
                </a:moveTo>
                <a:lnTo>
                  <a:pt x="2055" y="108278"/>
                </a:lnTo>
                <a:lnTo>
                  <a:pt x="17730" y="67377"/>
                </a:lnTo>
                <a:lnTo>
                  <a:pt x="45470" y="33478"/>
                </a:lnTo>
                <a:lnTo>
                  <a:pt x="81121" y="10747"/>
                </a:lnTo>
                <a:lnTo>
                  <a:pt x="121601" y="0"/>
                </a:lnTo>
                <a:lnTo>
                  <a:pt x="163832" y="2055"/>
                </a:lnTo>
                <a:lnTo>
                  <a:pt x="204733" y="17730"/>
                </a:lnTo>
                <a:lnTo>
                  <a:pt x="244542" y="40836"/>
                </a:lnTo>
                <a:lnTo>
                  <a:pt x="286040" y="65435"/>
                </a:lnTo>
                <a:lnTo>
                  <a:pt x="326473" y="90442"/>
                </a:lnTo>
                <a:lnTo>
                  <a:pt x="343470" y="100857"/>
                </a:lnTo>
                <a:lnTo>
                  <a:pt x="361860" y="111511"/>
                </a:lnTo>
                <a:lnTo>
                  <a:pt x="372609" y="117428"/>
                </a:lnTo>
                <a:lnTo>
                  <a:pt x="372609" y="386829"/>
                </a:lnTo>
                <a:lnTo>
                  <a:pt x="361860" y="390279"/>
                </a:lnTo>
                <a:lnTo>
                  <a:pt x="343470" y="390390"/>
                </a:lnTo>
                <a:lnTo>
                  <a:pt x="319372" y="390449"/>
                </a:lnTo>
                <a:lnTo>
                  <a:pt x="277724" y="376882"/>
                </a:lnTo>
                <a:lnTo>
                  <a:pt x="226100" y="349081"/>
                </a:lnTo>
                <a:lnTo>
                  <a:pt x="180320" y="321763"/>
                </a:lnTo>
                <a:lnTo>
                  <a:pt x="162419" y="310573"/>
                </a:lnTo>
                <a:lnTo>
                  <a:pt x="144262" y="299463"/>
                </a:lnTo>
                <a:lnTo>
                  <a:pt x="125851" y="288433"/>
                </a:lnTo>
                <a:lnTo>
                  <a:pt x="107185" y="277485"/>
                </a:lnTo>
                <a:lnTo>
                  <a:pt x="67376" y="254380"/>
                </a:lnTo>
                <a:lnTo>
                  <a:pt x="33478" y="226640"/>
                </a:lnTo>
                <a:lnTo>
                  <a:pt x="10746" y="190990"/>
                </a:lnTo>
                <a:lnTo>
                  <a:pt x="0" y="150509"/>
                </a:lnTo>
                <a:close/>
              </a:path>
              <a:path w="372744" h="390525">
                <a:moveTo>
                  <a:pt x="180320" y="321763"/>
                </a:moveTo>
                <a:close/>
              </a:path>
              <a:path w="372744" h="390525">
                <a:moveTo>
                  <a:pt x="107185" y="277485"/>
                </a:move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18010697" y="9017975"/>
            <a:ext cx="277495" cy="372745"/>
          </a:xfrm>
          <a:custGeom>
            <a:avLst/>
            <a:gdLst/>
            <a:ahLst/>
            <a:cxnLst/>
            <a:rect l="l" t="t" r="r" b="b"/>
            <a:pathLst>
              <a:path w="277494" h="372745">
                <a:moveTo>
                  <a:pt x="0" y="144887"/>
                </a:moveTo>
                <a:lnTo>
                  <a:pt x="3952" y="102791"/>
                </a:lnTo>
                <a:lnTo>
                  <a:pt x="21452" y="62637"/>
                </a:lnTo>
                <a:lnTo>
                  <a:pt x="50688" y="30020"/>
                </a:lnTo>
                <a:lnTo>
                  <a:pt x="87325" y="8915"/>
                </a:lnTo>
                <a:lnTo>
                  <a:pt x="128248" y="0"/>
                </a:lnTo>
                <a:lnTo>
                  <a:pt x="170344" y="3952"/>
                </a:lnTo>
                <a:lnTo>
                  <a:pt x="210498" y="21451"/>
                </a:lnTo>
                <a:lnTo>
                  <a:pt x="277303" y="64355"/>
                </a:lnTo>
                <a:lnTo>
                  <a:pt x="277303" y="372188"/>
                </a:lnTo>
                <a:lnTo>
                  <a:pt x="235713" y="356288"/>
                </a:lnTo>
                <a:lnTo>
                  <a:pt x="170193" y="320031"/>
                </a:lnTo>
                <a:lnTo>
                  <a:pt x="132115" y="296304"/>
                </a:lnTo>
                <a:lnTo>
                  <a:pt x="62636" y="251683"/>
                </a:lnTo>
                <a:lnTo>
                  <a:pt x="30020" y="222446"/>
                </a:lnTo>
                <a:lnTo>
                  <a:pt x="8915" y="185810"/>
                </a:lnTo>
                <a:lnTo>
                  <a:pt x="0" y="144887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17260580" y="9795543"/>
            <a:ext cx="503555" cy="438784"/>
          </a:xfrm>
          <a:custGeom>
            <a:avLst/>
            <a:gdLst/>
            <a:ahLst/>
            <a:cxnLst/>
            <a:rect l="l" t="t" r="r" b="b"/>
            <a:pathLst>
              <a:path w="503555" h="438784">
                <a:moveTo>
                  <a:pt x="0" y="145833"/>
                </a:moveTo>
                <a:lnTo>
                  <a:pt x="3640" y="103709"/>
                </a:lnTo>
                <a:lnTo>
                  <a:pt x="20841" y="63426"/>
                </a:lnTo>
                <a:lnTo>
                  <a:pt x="49835" y="30594"/>
                </a:lnTo>
                <a:lnTo>
                  <a:pt x="86315" y="9218"/>
                </a:lnTo>
                <a:lnTo>
                  <a:pt x="127171" y="0"/>
                </a:lnTo>
                <a:lnTo>
                  <a:pt x="169294" y="3640"/>
                </a:lnTo>
                <a:lnTo>
                  <a:pt x="209577" y="20841"/>
                </a:lnTo>
                <a:lnTo>
                  <a:pt x="255027" y="50676"/>
                </a:lnTo>
                <a:lnTo>
                  <a:pt x="321071" y="95759"/>
                </a:lnTo>
                <a:lnTo>
                  <a:pt x="359606" y="122969"/>
                </a:lnTo>
                <a:lnTo>
                  <a:pt x="395021" y="149230"/>
                </a:lnTo>
                <a:lnTo>
                  <a:pt x="427315" y="174545"/>
                </a:lnTo>
                <a:lnTo>
                  <a:pt x="484626" y="232481"/>
                </a:lnTo>
                <a:lnTo>
                  <a:pt x="500318" y="271742"/>
                </a:lnTo>
                <a:lnTo>
                  <a:pt x="503336" y="313516"/>
                </a:lnTo>
                <a:lnTo>
                  <a:pt x="493449" y="354625"/>
                </a:lnTo>
                <a:lnTo>
                  <a:pt x="470429" y="391890"/>
                </a:lnTo>
                <a:lnTo>
                  <a:pt x="436859" y="420026"/>
                </a:lnTo>
                <a:lnTo>
                  <a:pt x="397598" y="435718"/>
                </a:lnTo>
                <a:lnTo>
                  <a:pt x="355824" y="438736"/>
                </a:lnTo>
                <a:lnTo>
                  <a:pt x="314716" y="428849"/>
                </a:lnTo>
                <a:lnTo>
                  <a:pt x="277451" y="405829"/>
                </a:lnTo>
                <a:lnTo>
                  <a:pt x="253985" y="386267"/>
                </a:lnTo>
                <a:lnTo>
                  <a:pt x="227523" y="365596"/>
                </a:lnTo>
                <a:lnTo>
                  <a:pt x="165607" y="320928"/>
                </a:lnTo>
                <a:lnTo>
                  <a:pt x="132312" y="298051"/>
                </a:lnTo>
                <a:lnTo>
                  <a:pt x="81221" y="263669"/>
                </a:lnTo>
                <a:lnTo>
                  <a:pt x="63425" y="252163"/>
                </a:lnTo>
                <a:lnTo>
                  <a:pt x="30594" y="223168"/>
                </a:lnTo>
                <a:lnTo>
                  <a:pt x="9218" y="186689"/>
                </a:lnTo>
                <a:lnTo>
                  <a:pt x="0" y="145833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16621703" y="9555733"/>
            <a:ext cx="330835" cy="311150"/>
          </a:xfrm>
          <a:custGeom>
            <a:avLst/>
            <a:gdLst/>
            <a:ahLst/>
            <a:cxnLst/>
            <a:rect l="l" t="t" r="r" b="b"/>
            <a:pathLst>
              <a:path w="330834" h="311150">
                <a:moveTo>
                  <a:pt x="0" y="154236"/>
                </a:moveTo>
                <a:lnTo>
                  <a:pt x="734" y="111962"/>
                </a:lnTo>
                <a:lnTo>
                  <a:pt x="15123" y="70591"/>
                </a:lnTo>
                <a:lnTo>
                  <a:pt x="41789" y="35842"/>
                </a:lnTo>
                <a:lnTo>
                  <a:pt x="76712" y="12007"/>
                </a:lnTo>
                <a:lnTo>
                  <a:pt x="116836" y="0"/>
                </a:lnTo>
                <a:lnTo>
                  <a:pt x="159110" y="734"/>
                </a:lnTo>
                <a:lnTo>
                  <a:pt x="200481" y="15123"/>
                </a:lnTo>
                <a:lnTo>
                  <a:pt x="241011" y="39289"/>
                </a:lnTo>
                <a:lnTo>
                  <a:pt x="278810" y="66596"/>
                </a:lnTo>
                <a:lnTo>
                  <a:pt x="308367" y="98923"/>
                </a:lnTo>
                <a:lnTo>
                  <a:pt x="325735" y="137472"/>
                </a:lnTo>
                <a:lnTo>
                  <a:pt x="330548" y="179077"/>
                </a:lnTo>
                <a:lnTo>
                  <a:pt x="322441" y="220573"/>
                </a:lnTo>
                <a:lnTo>
                  <a:pt x="301046" y="258795"/>
                </a:lnTo>
                <a:lnTo>
                  <a:pt x="268720" y="288352"/>
                </a:lnTo>
                <a:lnTo>
                  <a:pt x="230171" y="305720"/>
                </a:lnTo>
                <a:lnTo>
                  <a:pt x="188566" y="310534"/>
                </a:lnTo>
                <a:lnTo>
                  <a:pt x="147070" y="302426"/>
                </a:lnTo>
                <a:lnTo>
                  <a:pt x="108849" y="281032"/>
                </a:lnTo>
                <a:lnTo>
                  <a:pt x="99873" y="274245"/>
                </a:lnTo>
                <a:lnTo>
                  <a:pt x="90504" y="267803"/>
                </a:lnTo>
                <a:lnTo>
                  <a:pt x="80743" y="261704"/>
                </a:lnTo>
                <a:lnTo>
                  <a:pt x="70590" y="255950"/>
                </a:lnTo>
                <a:lnTo>
                  <a:pt x="35841" y="229283"/>
                </a:lnTo>
                <a:lnTo>
                  <a:pt x="12007" y="194361"/>
                </a:lnTo>
                <a:lnTo>
                  <a:pt x="0" y="154236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16410477" y="8962788"/>
            <a:ext cx="445770" cy="381635"/>
          </a:xfrm>
          <a:custGeom>
            <a:avLst/>
            <a:gdLst/>
            <a:ahLst/>
            <a:cxnLst/>
            <a:rect l="l" t="t" r="r" b="b"/>
            <a:pathLst>
              <a:path w="445769" h="381634">
                <a:moveTo>
                  <a:pt x="0" y="151716"/>
                </a:moveTo>
                <a:lnTo>
                  <a:pt x="1632" y="109467"/>
                </a:lnTo>
                <a:lnTo>
                  <a:pt x="16898" y="68411"/>
                </a:lnTo>
                <a:lnTo>
                  <a:pt x="44299" y="34237"/>
                </a:lnTo>
                <a:lnTo>
                  <a:pt x="79720" y="11151"/>
                </a:lnTo>
                <a:lnTo>
                  <a:pt x="120092" y="0"/>
                </a:lnTo>
                <a:lnTo>
                  <a:pt x="162341" y="1633"/>
                </a:lnTo>
                <a:lnTo>
                  <a:pt x="203396" y="16898"/>
                </a:lnTo>
                <a:lnTo>
                  <a:pt x="242580" y="39121"/>
                </a:lnTo>
                <a:lnTo>
                  <a:pt x="281500" y="61674"/>
                </a:lnTo>
                <a:lnTo>
                  <a:pt x="314234" y="81676"/>
                </a:lnTo>
                <a:lnTo>
                  <a:pt x="348683" y="104635"/>
                </a:lnTo>
                <a:lnTo>
                  <a:pt x="389804" y="134195"/>
                </a:lnTo>
                <a:lnTo>
                  <a:pt x="420433" y="165508"/>
                </a:lnTo>
                <a:lnTo>
                  <a:pt x="439090" y="203450"/>
                </a:lnTo>
                <a:lnTo>
                  <a:pt x="445303" y="244869"/>
                </a:lnTo>
                <a:lnTo>
                  <a:pt x="438598" y="286615"/>
                </a:lnTo>
                <a:lnTo>
                  <a:pt x="418504" y="325536"/>
                </a:lnTo>
                <a:lnTo>
                  <a:pt x="387191" y="356164"/>
                </a:lnTo>
                <a:lnTo>
                  <a:pt x="349250" y="374822"/>
                </a:lnTo>
                <a:lnTo>
                  <a:pt x="307830" y="381035"/>
                </a:lnTo>
                <a:lnTo>
                  <a:pt x="266085" y="374330"/>
                </a:lnTo>
                <a:lnTo>
                  <a:pt x="227165" y="354235"/>
                </a:lnTo>
                <a:lnTo>
                  <a:pt x="209814" y="341563"/>
                </a:lnTo>
                <a:lnTo>
                  <a:pt x="194183" y="330465"/>
                </a:lnTo>
                <a:lnTo>
                  <a:pt x="155251" y="305036"/>
                </a:lnTo>
                <a:lnTo>
                  <a:pt x="68411" y="254908"/>
                </a:lnTo>
                <a:lnTo>
                  <a:pt x="34238" y="227508"/>
                </a:lnTo>
                <a:lnTo>
                  <a:pt x="11151" y="192087"/>
                </a:lnTo>
                <a:lnTo>
                  <a:pt x="0" y="151716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16887945" y="8247331"/>
            <a:ext cx="417830" cy="370840"/>
          </a:xfrm>
          <a:custGeom>
            <a:avLst/>
            <a:gdLst/>
            <a:ahLst/>
            <a:cxnLst/>
            <a:rect l="l" t="t" r="r" b="b"/>
            <a:pathLst>
              <a:path w="417830" h="370840">
                <a:moveTo>
                  <a:pt x="0" y="138554"/>
                </a:moveTo>
                <a:lnTo>
                  <a:pt x="5971" y="96697"/>
                </a:lnTo>
                <a:lnTo>
                  <a:pt x="25380" y="57430"/>
                </a:lnTo>
                <a:lnTo>
                  <a:pt x="56151" y="26257"/>
                </a:lnTo>
                <a:lnTo>
                  <a:pt x="93760" y="6937"/>
                </a:lnTo>
                <a:lnTo>
                  <a:pt x="135065" y="0"/>
                </a:lnTo>
                <a:lnTo>
                  <a:pt x="176922" y="5971"/>
                </a:lnTo>
                <a:lnTo>
                  <a:pt x="216189" y="25381"/>
                </a:lnTo>
                <a:lnTo>
                  <a:pt x="271241" y="64513"/>
                </a:lnTo>
                <a:lnTo>
                  <a:pt x="285485" y="74404"/>
                </a:lnTo>
                <a:lnTo>
                  <a:pt x="297423" y="82481"/>
                </a:lnTo>
                <a:lnTo>
                  <a:pt x="307053" y="88744"/>
                </a:lnTo>
                <a:lnTo>
                  <a:pt x="354106" y="118475"/>
                </a:lnTo>
                <a:lnTo>
                  <a:pt x="386939" y="147468"/>
                </a:lnTo>
                <a:lnTo>
                  <a:pt x="408315" y="183948"/>
                </a:lnTo>
                <a:lnTo>
                  <a:pt x="417533" y="224804"/>
                </a:lnTo>
                <a:lnTo>
                  <a:pt x="413893" y="266927"/>
                </a:lnTo>
                <a:lnTo>
                  <a:pt x="396691" y="307210"/>
                </a:lnTo>
                <a:lnTo>
                  <a:pt x="367697" y="340043"/>
                </a:lnTo>
                <a:lnTo>
                  <a:pt x="331218" y="361418"/>
                </a:lnTo>
                <a:lnTo>
                  <a:pt x="290362" y="370637"/>
                </a:lnTo>
                <a:lnTo>
                  <a:pt x="248239" y="366996"/>
                </a:lnTo>
                <a:lnTo>
                  <a:pt x="207955" y="349794"/>
                </a:lnTo>
                <a:lnTo>
                  <a:pt x="160903" y="320066"/>
                </a:lnTo>
                <a:lnTo>
                  <a:pt x="115590" y="289552"/>
                </a:lnTo>
                <a:lnTo>
                  <a:pt x="57430" y="248238"/>
                </a:lnTo>
                <a:lnTo>
                  <a:pt x="26257" y="217467"/>
                </a:lnTo>
                <a:lnTo>
                  <a:pt x="6937" y="179859"/>
                </a:lnTo>
                <a:lnTo>
                  <a:pt x="0" y="138554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16803048" y="10157846"/>
            <a:ext cx="412750" cy="129539"/>
          </a:xfrm>
          <a:custGeom>
            <a:avLst/>
            <a:gdLst/>
            <a:ahLst/>
            <a:cxnLst/>
            <a:rect l="l" t="t" r="r" b="b"/>
            <a:pathLst>
              <a:path w="412750" h="129540">
                <a:moveTo>
                  <a:pt x="0" y="129153"/>
                </a:moveTo>
                <a:lnTo>
                  <a:pt x="13729" y="72239"/>
                </a:lnTo>
                <a:lnTo>
                  <a:pt x="39825" y="37059"/>
                </a:lnTo>
                <a:lnTo>
                  <a:pt x="74354" y="12659"/>
                </a:lnTo>
                <a:lnTo>
                  <a:pt x="114278" y="0"/>
                </a:lnTo>
                <a:lnTo>
                  <a:pt x="156559" y="45"/>
                </a:lnTo>
                <a:lnTo>
                  <a:pt x="198159" y="13758"/>
                </a:lnTo>
                <a:lnTo>
                  <a:pt x="308573" y="70682"/>
                </a:lnTo>
                <a:lnTo>
                  <a:pt x="347420" y="91197"/>
                </a:lnTo>
                <a:lnTo>
                  <a:pt x="381448" y="110325"/>
                </a:lnTo>
                <a:lnTo>
                  <a:pt x="412280" y="129153"/>
                </a:lnTo>
                <a:lnTo>
                  <a:pt x="0" y="129153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18005803" y="8622395"/>
            <a:ext cx="282575" cy="352425"/>
          </a:xfrm>
          <a:custGeom>
            <a:avLst/>
            <a:gdLst/>
            <a:ahLst/>
            <a:cxnLst/>
            <a:rect l="l" t="t" r="r" b="b"/>
            <a:pathLst>
              <a:path w="282575" h="352425">
                <a:moveTo>
                  <a:pt x="0" y="138555"/>
                </a:moveTo>
                <a:lnTo>
                  <a:pt x="5971" y="96698"/>
                </a:lnTo>
                <a:lnTo>
                  <a:pt x="25379" y="57431"/>
                </a:lnTo>
                <a:lnTo>
                  <a:pt x="56150" y="26257"/>
                </a:lnTo>
                <a:lnTo>
                  <a:pt x="93759" y="6938"/>
                </a:lnTo>
                <a:lnTo>
                  <a:pt x="135064" y="0"/>
                </a:lnTo>
                <a:lnTo>
                  <a:pt x="176921" y="5971"/>
                </a:lnTo>
                <a:lnTo>
                  <a:pt x="216188" y="25380"/>
                </a:lnTo>
                <a:lnTo>
                  <a:pt x="254064" y="52362"/>
                </a:lnTo>
                <a:lnTo>
                  <a:pt x="276234" y="68666"/>
                </a:lnTo>
                <a:lnTo>
                  <a:pt x="282198" y="73357"/>
                </a:lnTo>
                <a:lnTo>
                  <a:pt x="282198" y="344916"/>
                </a:lnTo>
                <a:lnTo>
                  <a:pt x="263917" y="351232"/>
                </a:lnTo>
                <a:lnTo>
                  <a:pt x="222047" y="352259"/>
                </a:lnTo>
                <a:lnTo>
                  <a:pt x="181454" y="340428"/>
                </a:lnTo>
                <a:lnTo>
                  <a:pt x="145326" y="315661"/>
                </a:lnTo>
                <a:lnTo>
                  <a:pt x="134677" y="305971"/>
                </a:lnTo>
                <a:lnTo>
                  <a:pt x="122791" y="296001"/>
                </a:lnTo>
                <a:lnTo>
                  <a:pt x="109667" y="285751"/>
                </a:lnTo>
                <a:lnTo>
                  <a:pt x="95307" y="275221"/>
                </a:lnTo>
                <a:lnTo>
                  <a:pt x="57431" y="248239"/>
                </a:lnTo>
                <a:lnTo>
                  <a:pt x="26258" y="217468"/>
                </a:lnTo>
                <a:lnTo>
                  <a:pt x="6938" y="179859"/>
                </a:lnTo>
                <a:lnTo>
                  <a:pt x="0" y="138555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17296012" y="8046630"/>
            <a:ext cx="573405" cy="398145"/>
          </a:xfrm>
          <a:custGeom>
            <a:avLst/>
            <a:gdLst/>
            <a:ahLst/>
            <a:cxnLst/>
            <a:rect l="l" t="t" r="r" b="b"/>
            <a:pathLst>
              <a:path w="573405" h="398145">
                <a:moveTo>
                  <a:pt x="61217" y="155632"/>
                </a:moveTo>
                <a:lnTo>
                  <a:pt x="61442" y="113352"/>
                </a:lnTo>
                <a:lnTo>
                  <a:pt x="75332" y="71810"/>
                </a:lnTo>
                <a:lnTo>
                  <a:pt x="101579" y="36743"/>
                </a:lnTo>
                <a:lnTo>
                  <a:pt x="136212" y="12489"/>
                </a:lnTo>
                <a:lnTo>
                  <a:pt x="176189" y="0"/>
                </a:lnTo>
                <a:lnTo>
                  <a:pt x="218469" y="225"/>
                </a:lnTo>
                <a:lnTo>
                  <a:pt x="260010" y="14115"/>
                </a:lnTo>
                <a:lnTo>
                  <a:pt x="369747" y="71607"/>
                </a:lnTo>
                <a:lnTo>
                  <a:pt x="502075" y="141420"/>
                </a:lnTo>
                <a:lnTo>
                  <a:pt x="537003" y="167852"/>
                </a:lnTo>
                <a:lnTo>
                  <a:pt x="561073" y="202612"/>
                </a:lnTo>
                <a:lnTo>
                  <a:pt x="573351" y="242655"/>
                </a:lnTo>
                <a:lnTo>
                  <a:pt x="572902" y="284934"/>
                </a:lnTo>
                <a:lnTo>
                  <a:pt x="558792" y="326401"/>
                </a:lnTo>
                <a:lnTo>
                  <a:pt x="532361" y="361330"/>
                </a:lnTo>
                <a:lnTo>
                  <a:pt x="497600" y="385400"/>
                </a:lnTo>
                <a:lnTo>
                  <a:pt x="457557" y="397678"/>
                </a:lnTo>
                <a:lnTo>
                  <a:pt x="415279" y="397229"/>
                </a:lnTo>
                <a:lnTo>
                  <a:pt x="373811" y="383119"/>
                </a:lnTo>
                <a:lnTo>
                  <a:pt x="273299" y="330009"/>
                </a:lnTo>
                <a:lnTo>
                  <a:pt x="133029" y="256489"/>
                </a:lnTo>
                <a:lnTo>
                  <a:pt x="97961" y="230242"/>
                </a:lnTo>
                <a:lnTo>
                  <a:pt x="73707" y="195609"/>
                </a:lnTo>
                <a:lnTo>
                  <a:pt x="61217" y="155632"/>
                </a:lnTo>
                <a:close/>
              </a:path>
              <a:path w="573405" h="398145">
                <a:moveTo>
                  <a:pt x="0" y="186793"/>
                </a:moveTo>
                <a:lnTo>
                  <a:pt x="133029" y="256488"/>
                </a:lnTo>
                <a:lnTo>
                  <a:pt x="0" y="186793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16097386" y="9933106"/>
            <a:ext cx="462280" cy="351790"/>
          </a:xfrm>
          <a:custGeom>
            <a:avLst/>
            <a:gdLst/>
            <a:ahLst/>
            <a:cxnLst/>
            <a:rect l="l" t="t" r="r" b="b"/>
            <a:pathLst>
              <a:path w="462280" h="351790">
                <a:moveTo>
                  <a:pt x="0" y="118614"/>
                </a:moveTo>
                <a:lnTo>
                  <a:pt x="12411" y="76607"/>
                </a:lnTo>
                <a:lnTo>
                  <a:pt x="37399" y="40633"/>
                </a:lnTo>
                <a:lnTo>
                  <a:pt x="71151" y="15168"/>
                </a:lnTo>
                <a:lnTo>
                  <a:pt x="110662" y="1271"/>
                </a:lnTo>
                <a:lnTo>
                  <a:pt x="152924" y="0"/>
                </a:lnTo>
                <a:lnTo>
                  <a:pt x="194931" y="12410"/>
                </a:lnTo>
                <a:lnTo>
                  <a:pt x="232831" y="30586"/>
                </a:lnTo>
                <a:lnTo>
                  <a:pt x="247090" y="37126"/>
                </a:lnTo>
                <a:lnTo>
                  <a:pt x="261235" y="43009"/>
                </a:lnTo>
                <a:lnTo>
                  <a:pt x="275264" y="48237"/>
                </a:lnTo>
                <a:lnTo>
                  <a:pt x="314136" y="61157"/>
                </a:lnTo>
                <a:lnTo>
                  <a:pt x="339317" y="70972"/>
                </a:lnTo>
                <a:lnTo>
                  <a:pt x="390353" y="95008"/>
                </a:lnTo>
                <a:lnTo>
                  <a:pt x="425420" y="121254"/>
                </a:lnTo>
                <a:lnTo>
                  <a:pt x="449674" y="155887"/>
                </a:lnTo>
                <a:lnTo>
                  <a:pt x="462163" y="195864"/>
                </a:lnTo>
                <a:lnTo>
                  <a:pt x="461938" y="238144"/>
                </a:lnTo>
                <a:lnTo>
                  <a:pt x="448049" y="279686"/>
                </a:lnTo>
                <a:lnTo>
                  <a:pt x="421802" y="314753"/>
                </a:lnTo>
                <a:lnTo>
                  <a:pt x="387170" y="339007"/>
                </a:lnTo>
                <a:lnTo>
                  <a:pt x="347192" y="351497"/>
                </a:lnTo>
                <a:lnTo>
                  <a:pt x="304912" y="351271"/>
                </a:lnTo>
                <a:lnTo>
                  <a:pt x="263371" y="337381"/>
                </a:lnTo>
                <a:lnTo>
                  <a:pt x="249112" y="330256"/>
                </a:lnTo>
                <a:lnTo>
                  <a:pt x="235302" y="324056"/>
                </a:lnTo>
                <a:lnTo>
                  <a:pt x="221940" y="318781"/>
                </a:lnTo>
                <a:lnTo>
                  <a:pt x="209027" y="314431"/>
                </a:lnTo>
                <a:lnTo>
                  <a:pt x="185360" y="306670"/>
                </a:lnTo>
                <a:lnTo>
                  <a:pt x="161718" y="297895"/>
                </a:lnTo>
                <a:lnTo>
                  <a:pt x="114507" y="277304"/>
                </a:lnTo>
                <a:lnTo>
                  <a:pt x="76605" y="259127"/>
                </a:lnTo>
                <a:lnTo>
                  <a:pt x="40631" y="234139"/>
                </a:lnTo>
                <a:lnTo>
                  <a:pt x="15167" y="200386"/>
                </a:lnTo>
                <a:lnTo>
                  <a:pt x="1271" y="160876"/>
                </a:lnTo>
                <a:lnTo>
                  <a:pt x="0" y="118614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18027727" y="10238348"/>
            <a:ext cx="244475" cy="48895"/>
          </a:xfrm>
          <a:custGeom>
            <a:avLst/>
            <a:gdLst/>
            <a:ahLst/>
            <a:cxnLst/>
            <a:rect l="l" t="t" r="r" b="b"/>
            <a:pathLst>
              <a:path w="244475" h="48895">
                <a:moveTo>
                  <a:pt x="0" y="48650"/>
                </a:moveTo>
                <a:lnTo>
                  <a:pt x="2857" y="44246"/>
                </a:lnTo>
                <a:lnTo>
                  <a:pt x="35792" y="17733"/>
                </a:lnTo>
                <a:lnTo>
                  <a:pt x="74845" y="2600"/>
                </a:lnTo>
                <a:lnTo>
                  <a:pt x="117046" y="0"/>
                </a:lnTo>
                <a:lnTo>
                  <a:pt x="159423" y="11082"/>
                </a:lnTo>
                <a:lnTo>
                  <a:pt x="207502" y="32307"/>
                </a:lnTo>
                <a:lnTo>
                  <a:pt x="231593" y="43010"/>
                </a:lnTo>
                <a:lnTo>
                  <a:pt x="244113" y="48650"/>
                </a:lnTo>
                <a:lnTo>
                  <a:pt x="0" y="4865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/>
          <p:nvPr/>
        </p:nvSpPr>
        <p:spPr>
          <a:xfrm>
            <a:off x="16055923" y="9336337"/>
            <a:ext cx="387985" cy="334010"/>
          </a:xfrm>
          <a:custGeom>
            <a:avLst/>
            <a:gdLst/>
            <a:ahLst/>
            <a:cxnLst/>
            <a:rect l="l" t="t" r="r" b="b"/>
            <a:pathLst>
              <a:path w="387984" h="334009">
                <a:moveTo>
                  <a:pt x="0" y="154235"/>
                </a:moveTo>
                <a:lnTo>
                  <a:pt x="734" y="111961"/>
                </a:lnTo>
                <a:lnTo>
                  <a:pt x="15124" y="70590"/>
                </a:lnTo>
                <a:lnTo>
                  <a:pt x="41791" y="35841"/>
                </a:lnTo>
                <a:lnTo>
                  <a:pt x="76714" y="12006"/>
                </a:lnTo>
                <a:lnTo>
                  <a:pt x="116839" y="0"/>
                </a:lnTo>
                <a:lnTo>
                  <a:pt x="159113" y="734"/>
                </a:lnTo>
                <a:lnTo>
                  <a:pt x="200483" y="15124"/>
                </a:lnTo>
                <a:lnTo>
                  <a:pt x="242995" y="38052"/>
                </a:lnTo>
                <a:lnTo>
                  <a:pt x="316806" y="77863"/>
                </a:lnTo>
                <a:lnTo>
                  <a:pt x="351552" y="104529"/>
                </a:lnTo>
                <a:lnTo>
                  <a:pt x="375386" y="139451"/>
                </a:lnTo>
                <a:lnTo>
                  <a:pt x="387393" y="179575"/>
                </a:lnTo>
                <a:lnTo>
                  <a:pt x="386659" y="221850"/>
                </a:lnTo>
                <a:lnTo>
                  <a:pt x="372270" y="263220"/>
                </a:lnTo>
                <a:lnTo>
                  <a:pt x="345603" y="297970"/>
                </a:lnTo>
                <a:lnTo>
                  <a:pt x="310681" y="321805"/>
                </a:lnTo>
                <a:lnTo>
                  <a:pt x="270556" y="333812"/>
                </a:lnTo>
                <a:lnTo>
                  <a:pt x="228281" y="333077"/>
                </a:lnTo>
                <a:lnTo>
                  <a:pt x="186909" y="318688"/>
                </a:lnTo>
                <a:lnTo>
                  <a:pt x="111095" y="277796"/>
                </a:lnTo>
                <a:lnTo>
                  <a:pt x="70590" y="255949"/>
                </a:lnTo>
                <a:lnTo>
                  <a:pt x="35841" y="229283"/>
                </a:lnTo>
                <a:lnTo>
                  <a:pt x="12006" y="194360"/>
                </a:lnTo>
                <a:lnTo>
                  <a:pt x="0" y="154235"/>
                </a:lnTo>
                <a:close/>
              </a:path>
              <a:path w="387984" h="334009">
                <a:moveTo>
                  <a:pt x="241825" y="37421"/>
                </a:moveTo>
                <a:lnTo>
                  <a:pt x="242995" y="38052"/>
                </a:lnTo>
                <a:lnTo>
                  <a:pt x="241825" y="37421"/>
                </a:lnTo>
                <a:close/>
              </a:path>
              <a:path w="387984" h="334009">
                <a:moveTo>
                  <a:pt x="138750" y="292712"/>
                </a:moveTo>
                <a:lnTo>
                  <a:pt x="155031" y="301494"/>
                </a:lnTo>
                <a:lnTo>
                  <a:pt x="138750" y="292712"/>
                </a:lnTo>
                <a:close/>
              </a:path>
              <a:path w="387984" h="334009">
                <a:moveTo>
                  <a:pt x="111095" y="277796"/>
                </a:moveTo>
                <a:lnTo>
                  <a:pt x="138750" y="292712"/>
                </a:lnTo>
                <a:lnTo>
                  <a:pt x="111095" y="277796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5" name="object 3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05545" y="2015"/>
            <a:ext cx="2764044" cy="4102100"/>
          </a:xfrm>
          <a:prstGeom prst="rect">
            <a:avLst/>
          </a:prstGeom>
        </p:spPr>
      </p:pic>
      <p:pic>
        <p:nvPicPr>
          <p:cNvPr id="36" name="object 3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2123" y="2889279"/>
            <a:ext cx="7762874" cy="7124699"/>
          </a:xfrm>
          <a:prstGeom prst="rect">
            <a:avLst/>
          </a:prstGeom>
        </p:spPr>
      </p:pic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09263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0" spc="-20"/>
              <a:t>4.3.1</a:t>
            </a:r>
            <a:r>
              <a:rPr dirty="0" sz="6500" spc="5"/>
              <a:t> </a:t>
            </a:r>
            <a:r>
              <a:rPr dirty="0" sz="6500" spc="1695"/>
              <a:t>Protocolos</a:t>
            </a:r>
            <a:r>
              <a:rPr dirty="0" sz="6500" spc="10"/>
              <a:t> </a:t>
            </a:r>
            <a:r>
              <a:rPr dirty="0" sz="6500" spc="1019"/>
              <a:t>de</a:t>
            </a:r>
            <a:r>
              <a:rPr dirty="0" sz="6500" spc="10"/>
              <a:t> </a:t>
            </a:r>
            <a:r>
              <a:rPr dirty="0" sz="6500" spc="1085"/>
              <a:t>redes</a:t>
            </a:r>
            <a:endParaRPr sz="6500"/>
          </a:p>
        </p:txBody>
      </p:sp>
      <p:pic>
        <p:nvPicPr>
          <p:cNvPr id="38" name="object 3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14972" y="5407681"/>
            <a:ext cx="123824" cy="123824"/>
          </a:xfrm>
          <a:prstGeom prst="rect">
            <a:avLst/>
          </a:prstGeom>
        </p:spPr>
      </p:pic>
      <p:pic>
        <p:nvPicPr>
          <p:cNvPr id="39" name="object 3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14972" y="5941081"/>
            <a:ext cx="123824" cy="123824"/>
          </a:xfrm>
          <a:prstGeom prst="rect">
            <a:avLst/>
          </a:prstGeom>
        </p:spPr>
      </p:pic>
      <p:pic>
        <p:nvPicPr>
          <p:cNvPr id="40" name="object 4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14972" y="6474481"/>
            <a:ext cx="123824" cy="123824"/>
          </a:xfrm>
          <a:prstGeom prst="rect">
            <a:avLst/>
          </a:prstGeom>
        </p:spPr>
      </p:pic>
      <p:pic>
        <p:nvPicPr>
          <p:cNvPr id="41" name="object 4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14972" y="7007880"/>
            <a:ext cx="123824" cy="123824"/>
          </a:xfrm>
          <a:prstGeom prst="rect">
            <a:avLst/>
          </a:prstGeom>
        </p:spPr>
      </p:pic>
      <p:pic>
        <p:nvPicPr>
          <p:cNvPr id="42" name="object 4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14972" y="7541280"/>
            <a:ext cx="123824" cy="123824"/>
          </a:xfrm>
          <a:prstGeom prst="rect">
            <a:avLst/>
          </a:prstGeom>
        </p:spPr>
      </p:pic>
      <p:pic>
        <p:nvPicPr>
          <p:cNvPr id="43" name="object 4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14972" y="8074680"/>
            <a:ext cx="123824" cy="123824"/>
          </a:xfrm>
          <a:prstGeom prst="rect">
            <a:avLst/>
          </a:prstGeom>
        </p:spPr>
      </p:pic>
      <p:pic>
        <p:nvPicPr>
          <p:cNvPr id="44" name="object 4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14972" y="8608080"/>
            <a:ext cx="123824" cy="123824"/>
          </a:xfrm>
          <a:prstGeom prst="rect">
            <a:avLst/>
          </a:prstGeom>
        </p:spPr>
      </p:pic>
      <p:pic>
        <p:nvPicPr>
          <p:cNvPr id="45" name="object 4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14972" y="9141480"/>
            <a:ext cx="123824" cy="123824"/>
          </a:xfrm>
          <a:prstGeom prst="rect">
            <a:avLst/>
          </a:prstGeom>
        </p:spPr>
      </p:pic>
      <p:sp>
        <p:nvSpPr>
          <p:cNvPr id="46" name="object 46" descr=""/>
          <p:cNvSpPr txBox="1"/>
          <p:nvPr/>
        </p:nvSpPr>
        <p:spPr>
          <a:xfrm>
            <a:off x="8672575" y="3400412"/>
            <a:ext cx="7685405" cy="60210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213995">
              <a:lnSpc>
                <a:spcPct val="116100"/>
              </a:lnSpc>
              <a:spcBef>
                <a:spcPts val="95"/>
              </a:spcBef>
            </a:pPr>
            <a:r>
              <a:rPr dirty="0" sz="3500">
                <a:solidFill>
                  <a:srgbClr val="78791C"/>
                </a:solidFill>
                <a:latin typeface="Trebuchet MS"/>
                <a:cs typeface="Trebuchet MS"/>
              </a:rPr>
              <a:t>Los</a:t>
            </a:r>
            <a:r>
              <a:rPr dirty="0" sz="3500" spc="-17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500" spc="-25">
                <a:solidFill>
                  <a:srgbClr val="78791C"/>
                </a:solidFill>
                <a:latin typeface="Trebuchet MS"/>
                <a:cs typeface="Trebuchet MS"/>
              </a:rPr>
              <a:t>protocolos</a:t>
            </a:r>
            <a:r>
              <a:rPr dirty="0" sz="3500" spc="-17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500" spc="-145">
                <a:solidFill>
                  <a:srgbClr val="78791C"/>
                </a:solidFill>
                <a:latin typeface="Trebuchet MS"/>
                <a:cs typeface="Trebuchet MS"/>
              </a:rPr>
              <a:t>están</a:t>
            </a:r>
            <a:r>
              <a:rPr dirty="0" sz="3500" spc="-17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500" spc="-80">
                <a:solidFill>
                  <a:srgbClr val="78791C"/>
                </a:solidFill>
                <a:latin typeface="Trebuchet MS"/>
                <a:cs typeface="Trebuchet MS"/>
              </a:rPr>
              <a:t>definidos</a:t>
            </a:r>
            <a:r>
              <a:rPr dirty="0" sz="3500" spc="-17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500" spc="-25">
                <a:solidFill>
                  <a:srgbClr val="78791C"/>
                </a:solidFill>
                <a:latin typeface="Trebuchet MS"/>
                <a:cs typeface="Trebuchet MS"/>
              </a:rPr>
              <a:t>por </a:t>
            </a:r>
            <a:r>
              <a:rPr dirty="0" sz="3500" spc="-105">
                <a:solidFill>
                  <a:srgbClr val="78791C"/>
                </a:solidFill>
                <a:latin typeface="Trebuchet MS"/>
                <a:cs typeface="Trebuchet MS"/>
              </a:rPr>
              <a:t>distintos</a:t>
            </a:r>
            <a:r>
              <a:rPr dirty="0" sz="3500" spc="-16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500" spc="-80">
                <a:solidFill>
                  <a:srgbClr val="78791C"/>
                </a:solidFill>
                <a:latin typeface="Trebuchet MS"/>
                <a:cs typeface="Trebuchet MS"/>
              </a:rPr>
              <a:t>tipos</a:t>
            </a:r>
            <a:r>
              <a:rPr dirty="0" sz="3500" spc="-16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500" spc="-85">
                <a:solidFill>
                  <a:srgbClr val="78791C"/>
                </a:solidFill>
                <a:latin typeface="Trebuchet MS"/>
                <a:cs typeface="Trebuchet MS"/>
              </a:rPr>
              <a:t>de</a:t>
            </a:r>
            <a:r>
              <a:rPr dirty="0" sz="3500" spc="-16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500" spc="-25">
                <a:solidFill>
                  <a:srgbClr val="78791C"/>
                </a:solidFill>
                <a:latin typeface="Trebuchet MS"/>
                <a:cs typeface="Trebuchet MS"/>
              </a:rPr>
              <a:t>protocolos</a:t>
            </a:r>
            <a:r>
              <a:rPr dirty="0" sz="3500" spc="-16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500" spc="-40">
                <a:solidFill>
                  <a:srgbClr val="78791C"/>
                </a:solidFill>
                <a:latin typeface="Trebuchet MS"/>
                <a:cs typeface="Trebuchet MS"/>
              </a:rPr>
              <a:t>como</a:t>
            </a:r>
            <a:r>
              <a:rPr dirty="0" sz="3500" spc="-16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500" spc="-20">
                <a:solidFill>
                  <a:srgbClr val="78791C"/>
                </a:solidFill>
                <a:latin typeface="Trebuchet MS"/>
                <a:cs typeface="Trebuchet MS"/>
              </a:rPr>
              <a:t>son:</a:t>
            </a:r>
            <a:endParaRPr sz="3500">
              <a:latin typeface="Trebuchet MS"/>
              <a:cs typeface="Trebuchet MS"/>
            </a:endParaRPr>
          </a:p>
          <a:p>
            <a:pPr marL="556260" marR="1240790">
              <a:lnSpc>
                <a:spcPct val="116700"/>
              </a:lnSpc>
              <a:spcBef>
                <a:spcPts val="3854"/>
              </a:spcBef>
            </a:pPr>
            <a:r>
              <a:rPr dirty="0" sz="3000" spc="275">
                <a:solidFill>
                  <a:srgbClr val="C3781B"/>
                </a:solidFill>
                <a:latin typeface="Trebuchet MS"/>
                <a:cs typeface="Trebuchet MS"/>
              </a:rPr>
              <a:t>ARP</a:t>
            </a:r>
            <a:r>
              <a:rPr dirty="0" sz="3000" spc="-9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(Address</a:t>
            </a:r>
            <a:r>
              <a:rPr dirty="0" sz="3000" spc="-9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C3781B"/>
                </a:solidFill>
                <a:latin typeface="Trebuchet MS"/>
                <a:cs typeface="Trebuchet MS"/>
              </a:rPr>
              <a:t>Resolution</a:t>
            </a:r>
            <a:r>
              <a:rPr dirty="0" sz="3000" spc="-9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Protocol)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IP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45">
                <a:solidFill>
                  <a:srgbClr val="C3781B"/>
                </a:solidFill>
                <a:latin typeface="Trebuchet MS"/>
                <a:cs typeface="Trebuchet MS"/>
              </a:rPr>
              <a:t>(Internet</a:t>
            </a:r>
            <a:r>
              <a:rPr dirty="0" sz="3000" spc="-1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Protocol)</a:t>
            </a:r>
            <a:endParaRPr sz="3000">
              <a:latin typeface="Trebuchet MS"/>
              <a:cs typeface="Trebuchet MS"/>
            </a:endParaRPr>
          </a:p>
          <a:p>
            <a:pPr marL="556260" marR="5080">
              <a:lnSpc>
                <a:spcPts val="4200"/>
              </a:lnSpc>
              <a:spcBef>
                <a:spcPts val="240"/>
              </a:spcBef>
            </a:pPr>
            <a:r>
              <a:rPr dirty="0" sz="3000" spc="300">
                <a:solidFill>
                  <a:srgbClr val="C3781B"/>
                </a:solidFill>
                <a:latin typeface="Trebuchet MS"/>
                <a:cs typeface="Trebuchet MS"/>
              </a:rPr>
              <a:t>ICMP</a:t>
            </a:r>
            <a:r>
              <a:rPr dirty="0" sz="3000" spc="-16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45">
                <a:solidFill>
                  <a:srgbClr val="C3781B"/>
                </a:solidFill>
                <a:latin typeface="Trebuchet MS"/>
                <a:cs typeface="Trebuchet MS"/>
              </a:rPr>
              <a:t>(Internet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50">
                <a:solidFill>
                  <a:srgbClr val="C3781B"/>
                </a:solidFill>
                <a:latin typeface="Trebuchet MS"/>
                <a:cs typeface="Trebuchet MS"/>
              </a:rPr>
              <a:t>Control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Message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Protocol) </a:t>
            </a:r>
            <a:r>
              <a:rPr dirty="0" sz="3000" spc="275">
                <a:solidFill>
                  <a:srgbClr val="C3781B"/>
                </a:solidFill>
                <a:latin typeface="Trebuchet MS"/>
                <a:cs typeface="Trebuchet MS"/>
              </a:rPr>
              <a:t>TPC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55">
                <a:solidFill>
                  <a:srgbClr val="C3781B"/>
                </a:solidFill>
                <a:latin typeface="Trebuchet MS"/>
                <a:cs typeface="Trebuchet MS"/>
              </a:rPr>
              <a:t>(Transmission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50">
                <a:solidFill>
                  <a:srgbClr val="C3781B"/>
                </a:solidFill>
                <a:latin typeface="Trebuchet MS"/>
                <a:cs typeface="Trebuchet MS"/>
              </a:rPr>
              <a:t>Control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Protocol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35">
                <a:solidFill>
                  <a:srgbClr val="C3781B"/>
                </a:solidFill>
                <a:latin typeface="Trebuchet MS"/>
                <a:cs typeface="Trebuchet MS"/>
              </a:rPr>
              <a:t>) </a:t>
            </a:r>
            <a:r>
              <a:rPr dirty="0" sz="3000" spc="365">
                <a:solidFill>
                  <a:srgbClr val="C3781B"/>
                </a:solidFill>
                <a:latin typeface="Trebuchet MS"/>
                <a:cs typeface="Trebuchet MS"/>
              </a:rPr>
              <a:t>UDP</a:t>
            </a:r>
            <a:r>
              <a:rPr dirty="0" sz="3000" spc="-7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(User</a:t>
            </a:r>
            <a:r>
              <a:rPr dirty="0" sz="3000" spc="-7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45">
                <a:solidFill>
                  <a:srgbClr val="C3781B"/>
                </a:solidFill>
                <a:latin typeface="Trebuchet MS"/>
                <a:cs typeface="Trebuchet MS"/>
              </a:rPr>
              <a:t>Datagram</a:t>
            </a:r>
            <a:r>
              <a:rPr dirty="0" sz="3000" spc="-7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Protocol)</a:t>
            </a:r>
            <a:endParaRPr sz="3000">
              <a:latin typeface="Trebuchet MS"/>
              <a:cs typeface="Trebuchet MS"/>
            </a:endParaRPr>
          </a:p>
          <a:p>
            <a:pPr marL="556260" marR="1146810">
              <a:lnSpc>
                <a:spcPts val="4200"/>
              </a:lnSpc>
            </a:pPr>
            <a:r>
              <a:rPr dirty="0" sz="3000" spc="345">
                <a:solidFill>
                  <a:srgbClr val="C3781B"/>
                </a:solidFill>
                <a:latin typeface="Trebuchet MS"/>
                <a:cs typeface="Trebuchet MS"/>
              </a:rPr>
              <a:t>HTTP</a:t>
            </a:r>
            <a:r>
              <a:rPr dirty="0" sz="3000" spc="-16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(Hypertext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40">
                <a:solidFill>
                  <a:srgbClr val="C3781B"/>
                </a:solidFill>
                <a:latin typeface="Trebuchet MS"/>
                <a:cs typeface="Trebuchet MS"/>
              </a:rPr>
              <a:t>Transfer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Protocl) </a:t>
            </a:r>
            <a:r>
              <a:rPr dirty="0" sz="3000" spc="385">
                <a:solidFill>
                  <a:srgbClr val="C3781B"/>
                </a:solidFill>
                <a:latin typeface="Trebuchet MS"/>
                <a:cs typeface="Trebuchet MS"/>
              </a:rPr>
              <a:t>DNS</a:t>
            </a:r>
            <a:r>
              <a:rPr dirty="0" sz="3000" spc="-9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(Domain</a:t>
            </a:r>
            <a:r>
              <a:rPr dirty="0" sz="3000" spc="-9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50">
                <a:solidFill>
                  <a:srgbClr val="C3781B"/>
                </a:solidFill>
                <a:latin typeface="Trebuchet MS"/>
                <a:cs typeface="Trebuchet MS"/>
              </a:rPr>
              <a:t>Name</a:t>
            </a:r>
            <a:r>
              <a:rPr dirty="0" sz="3000" spc="-9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System)</a:t>
            </a:r>
            <a:endParaRPr sz="3000">
              <a:latin typeface="Trebuchet MS"/>
              <a:cs typeface="Trebuchet MS"/>
            </a:endParaRPr>
          </a:p>
          <a:p>
            <a:pPr marL="556260">
              <a:lnSpc>
                <a:spcPct val="100000"/>
              </a:lnSpc>
              <a:spcBef>
                <a:spcPts val="360"/>
              </a:spcBef>
            </a:pPr>
            <a:r>
              <a:rPr dirty="0" sz="3000" spc="155">
                <a:solidFill>
                  <a:srgbClr val="C3781B"/>
                </a:solidFill>
                <a:latin typeface="Trebuchet MS"/>
                <a:cs typeface="Trebuchet MS"/>
              </a:rPr>
              <a:t>FTP</a:t>
            </a:r>
            <a:r>
              <a:rPr dirty="0" sz="3000" spc="-16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0">
                <a:solidFill>
                  <a:srgbClr val="C3781B"/>
                </a:solidFill>
                <a:latin typeface="Trebuchet MS"/>
                <a:cs typeface="Trebuchet MS"/>
              </a:rPr>
              <a:t>(File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40">
                <a:solidFill>
                  <a:srgbClr val="C3781B"/>
                </a:solidFill>
                <a:latin typeface="Trebuchet MS"/>
                <a:cs typeface="Trebuchet MS"/>
              </a:rPr>
              <a:t>Transfer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Protocol)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014209" y="0"/>
            <a:ext cx="455930" cy="379095"/>
          </a:xfrm>
          <a:custGeom>
            <a:avLst/>
            <a:gdLst/>
            <a:ahLst/>
            <a:cxnLst/>
            <a:rect l="l" t="t" r="r" b="b"/>
            <a:pathLst>
              <a:path w="455930" h="379095">
                <a:moveTo>
                  <a:pt x="330426" y="378922"/>
                </a:moveTo>
                <a:lnTo>
                  <a:pt x="371762" y="368275"/>
                </a:lnTo>
                <a:lnTo>
                  <a:pt x="408266" y="345378"/>
                </a:lnTo>
                <a:lnTo>
                  <a:pt x="436792" y="311041"/>
                </a:lnTo>
                <a:lnTo>
                  <a:pt x="453077" y="269470"/>
                </a:lnTo>
                <a:lnTo>
                  <a:pt x="455490" y="226454"/>
                </a:lnTo>
                <a:lnTo>
                  <a:pt x="444844" y="185119"/>
                </a:lnTo>
                <a:lnTo>
                  <a:pt x="421947" y="148615"/>
                </a:lnTo>
                <a:lnTo>
                  <a:pt x="387611" y="120088"/>
                </a:lnTo>
                <a:lnTo>
                  <a:pt x="366377" y="107194"/>
                </a:lnTo>
                <a:lnTo>
                  <a:pt x="344290" y="93080"/>
                </a:lnTo>
                <a:lnTo>
                  <a:pt x="321349" y="77747"/>
                </a:lnTo>
                <a:lnTo>
                  <a:pt x="297553" y="61193"/>
                </a:lnTo>
                <a:lnTo>
                  <a:pt x="250170" y="27851"/>
                </a:lnTo>
                <a:lnTo>
                  <a:pt x="231862" y="15169"/>
                </a:lnTo>
                <a:lnTo>
                  <a:pt x="217144" y="5148"/>
                </a:lnTo>
                <a:lnTo>
                  <a:pt x="205982" y="0"/>
                </a:lnTo>
                <a:lnTo>
                  <a:pt x="73152" y="0"/>
                </a:lnTo>
                <a:lnTo>
                  <a:pt x="54126" y="10429"/>
                </a:lnTo>
                <a:lnTo>
                  <a:pt x="23633" y="43032"/>
                </a:lnTo>
                <a:lnTo>
                  <a:pt x="4936" y="83568"/>
                </a:lnTo>
                <a:lnTo>
                  <a:pt x="0" y="126374"/>
                </a:lnTo>
                <a:lnTo>
                  <a:pt x="8200" y="168264"/>
                </a:lnTo>
                <a:lnTo>
                  <a:pt x="28914" y="206049"/>
                </a:lnTo>
                <a:lnTo>
                  <a:pt x="61516" y="236543"/>
                </a:lnTo>
                <a:lnTo>
                  <a:pt x="74824" y="245610"/>
                </a:lnTo>
                <a:lnTo>
                  <a:pt x="91729" y="257330"/>
                </a:lnTo>
                <a:lnTo>
                  <a:pt x="136329" y="288725"/>
                </a:lnTo>
                <a:lnTo>
                  <a:pt x="192669" y="327122"/>
                </a:lnTo>
                <a:lnTo>
                  <a:pt x="245838" y="360223"/>
                </a:lnTo>
                <a:lnTo>
                  <a:pt x="287403" y="376508"/>
                </a:lnTo>
                <a:lnTo>
                  <a:pt x="330426" y="378922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644575" y="112216"/>
            <a:ext cx="320675" cy="330200"/>
          </a:xfrm>
          <a:custGeom>
            <a:avLst/>
            <a:gdLst/>
            <a:ahLst/>
            <a:cxnLst/>
            <a:rect l="l" t="t" r="r" b="b"/>
            <a:pathLst>
              <a:path w="320675" h="330200">
                <a:moveTo>
                  <a:pt x="227012" y="321980"/>
                </a:moveTo>
                <a:lnTo>
                  <a:pt x="266250" y="300692"/>
                </a:lnTo>
                <a:lnTo>
                  <a:pt x="296806" y="268147"/>
                </a:lnTo>
                <a:lnTo>
                  <a:pt x="315024" y="229097"/>
                </a:lnTo>
                <a:lnTo>
                  <a:pt x="320490" y="186764"/>
                </a:lnTo>
                <a:lnTo>
                  <a:pt x="312786" y="144368"/>
                </a:lnTo>
                <a:lnTo>
                  <a:pt x="291498" y="105130"/>
                </a:lnTo>
                <a:lnTo>
                  <a:pt x="257268" y="62800"/>
                </a:lnTo>
                <a:lnTo>
                  <a:pt x="210309" y="19134"/>
                </a:lnTo>
                <a:lnTo>
                  <a:pt x="170309" y="3109"/>
                </a:lnTo>
                <a:lnTo>
                  <a:pt x="127738" y="0"/>
                </a:lnTo>
                <a:lnTo>
                  <a:pt x="85834" y="10042"/>
                </a:lnTo>
                <a:lnTo>
                  <a:pt x="47837" y="33473"/>
                </a:lnTo>
                <a:lnTo>
                  <a:pt x="19134" y="67662"/>
                </a:lnTo>
                <a:lnTo>
                  <a:pt x="3109" y="107661"/>
                </a:lnTo>
                <a:lnTo>
                  <a:pt x="0" y="150233"/>
                </a:lnTo>
                <a:lnTo>
                  <a:pt x="10042" y="192137"/>
                </a:lnTo>
                <a:lnTo>
                  <a:pt x="33473" y="230134"/>
                </a:lnTo>
                <a:lnTo>
                  <a:pt x="43735" y="242152"/>
                </a:lnTo>
                <a:lnTo>
                  <a:pt x="53358" y="253710"/>
                </a:lnTo>
                <a:lnTo>
                  <a:pt x="62342" y="264807"/>
                </a:lnTo>
                <a:lnTo>
                  <a:pt x="70688" y="275445"/>
                </a:lnTo>
                <a:lnTo>
                  <a:pt x="103233" y="305999"/>
                </a:lnTo>
                <a:lnTo>
                  <a:pt x="142283" y="324217"/>
                </a:lnTo>
                <a:lnTo>
                  <a:pt x="184616" y="329683"/>
                </a:lnTo>
                <a:lnTo>
                  <a:pt x="227012" y="32198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944882" y="524720"/>
            <a:ext cx="374015" cy="392430"/>
          </a:xfrm>
          <a:custGeom>
            <a:avLst/>
            <a:gdLst/>
            <a:ahLst/>
            <a:cxnLst/>
            <a:rect l="l" t="t" r="r" b="b"/>
            <a:pathLst>
              <a:path w="374015" h="392430">
                <a:moveTo>
                  <a:pt x="249776" y="392163"/>
                </a:moveTo>
                <a:lnTo>
                  <a:pt x="291413" y="381066"/>
                </a:lnTo>
                <a:lnTo>
                  <a:pt x="328806" y="356684"/>
                </a:lnTo>
                <a:lnTo>
                  <a:pt x="356638" y="321782"/>
                </a:lnTo>
                <a:lnTo>
                  <a:pt x="371648" y="281390"/>
                </a:lnTo>
                <a:lnTo>
                  <a:pt x="373683" y="238754"/>
                </a:lnTo>
                <a:lnTo>
                  <a:pt x="362586" y="197116"/>
                </a:lnTo>
                <a:lnTo>
                  <a:pt x="338204" y="159722"/>
                </a:lnTo>
                <a:lnTo>
                  <a:pt x="325953" y="146091"/>
                </a:lnTo>
                <a:lnTo>
                  <a:pt x="313887" y="132361"/>
                </a:lnTo>
                <a:lnTo>
                  <a:pt x="278926" y="90784"/>
                </a:lnTo>
                <a:lnTo>
                  <a:pt x="249801" y="54240"/>
                </a:lnTo>
                <a:lnTo>
                  <a:pt x="217256" y="23684"/>
                </a:lnTo>
                <a:lnTo>
                  <a:pt x="178206" y="5465"/>
                </a:lnTo>
                <a:lnTo>
                  <a:pt x="135873" y="0"/>
                </a:lnTo>
                <a:lnTo>
                  <a:pt x="93477" y="7702"/>
                </a:lnTo>
                <a:lnTo>
                  <a:pt x="54238" y="28990"/>
                </a:lnTo>
                <a:lnTo>
                  <a:pt x="23683" y="61535"/>
                </a:lnTo>
                <a:lnTo>
                  <a:pt x="5465" y="100585"/>
                </a:lnTo>
                <a:lnTo>
                  <a:pt x="0" y="142918"/>
                </a:lnTo>
                <a:lnTo>
                  <a:pt x="7703" y="185315"/>
                </a:lnTo>
                <a:lnTo>
                  <a:pt x="28990" y="224553"/>
                </a:lnTo>
                <a:lnTo>
                  <a:pt x="62752" y="266945"/>
                </a:lnTo>
                <a:lnTo>
                  <a:pt x="89432" y="299020"/>
                </a:lnTo>
                <a:lnTo>
                  <a:pt x="117494" y="331320"/>
                </a:lnTo>
                <a:lnTo>
                  <a:pt x="166748" y="375118"/>
                </a:lnTo>
                <a:lnTo>
                  <a:pt x="207139" y="390128"/>
                </a:lnTo>
                <a:lnTo>
                  <a:pt x="249776" y="392163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351937" y="417244"/>
            <a:ext cx="521334" cy="521970"/>
          </a:xfrm>
          <a:custGeom>
            <a:avLst/>
            <a:gdLst/>
            <a:ahLst/>
            <a:cxnLst/>
            <a:rect l="l" t="t" r="r" b="b"/>
            <a:pathLst>
              <a:path w="521334" h="521969">
                <a:moveTo>
                  <a:pt x="407477" y="520862"/>
                </a:moveTo>
                <a:lnTo>
                  <a:pt x="448232" y="506870"/>
                </a:lnTo>
                <a:lnTo>
                  <a:pt x="483822" y="479922"/>
                </a:lnTo>
                <a:lnTo>
                  <a:pt x="509134" y="443152"/>
                </a:lnTo>
                <a:lnTo>
                  <a:pt x="521271" y="401806"/>
                </a:lnTo>
                <a:lnTo>
                  <a:pt x="520306" y="359132"/>
                </a:lnTo>
                <a:lnTo>
                  <a:pt x="506314" y="318377"/>
                </a:lnTo>
                <a:lnTo>
                  <a:pt x="479367" y="282787"/>
                </a:lnTo>
                <a:lnTo>
                  <a:pt x="431829" y="237353"/>
                </a:lnTo>
                <a:lnTo>
                  <a:pt x="408136" y="214523"/>
                </a:lnTo>
                <a:lnTo>
                  <a:pt x="357161" y="164341"/>
                </a:lnTo>
                <a:lnTo>
                  <a:pt x="329879" y="136988"/>
                </a:lnTo>
                <a:lnTo>
                  <a:pt x="280609" y="86487"/>
                </a:lnTo>
                <a:lnTo>
                  <a:pt x="242265" y="45343"/>
                </a:lnTo>
                <a:lnTo>
                  <a:pt x="207473" y="17373"/>
                </a:lnTo>
                <a:lnTo>
                  <a:pt x="167141" y="2203"/>
                </a:lnTo>
                <a:lnTo>
                  <a:pt x="124514" y="0"/>
                </a:lnTo>
                <a:lnTo>
                  <a:pt x="82833" y="10931"/>
                </a:lnTo>
                <a:lnTo>
                  <a:pt x="45343" y="35165"/>
                </a:lnTo>
                <a:lnTo>
                  <a:pt x="17373" y="69957"/>
                </a:lnTo>
                <a:lnTo>
                  <a:pt x="2203" y="110288"/>
                </a:lnTo>
                <a:lnTo>
                  <a:pt x="0" y="152916"/>
                </a:lnTo>
                <a:lnTo>
                  <a:pt x="10931" y="194597"/>
                </a:lnTo>
                <a:lnTo>
                  <a:pt x="35164" y="232087"/>
                </a:lnTo>
                <a:lnTo>
                  <a:pt x="78011" y="278106"/>
                </a:lnTo>
                <a:lnTo>
                  <a:pt x="131895" y="333370"/>
                </a:lnTo>
                <a:lnTo>
                  <a:pt x="160489" y="362037"/>
                </a:lnTo>
                <a:lnTo>
                  <a:pt x="187896" y="389188"/>
                </a:lnTo>
                <a:lnTo>
                  <a:pt x="239149" y="438942"/>
                </a:lnTo>
                <a:lnTo>
                  <a:pt x="286686" y="484377"/>
                </a:lnTo>
                <a:lnTo>
                  <a:pt x="323457" y="509689"/>
                </a:lnTo>
                <a:lnTo>
                  <a:pt x="364803" y="521826"/>
                </a:lnTo>
                <a:lnTo>
                  <a:pt x="407477" y="520862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62863" y="0"/>
            <a:ext cx="282575" cy="97155"/>
          </a:xfrm>
          <a:custGeom>
            <a:avLst/>
            <a:gdLst/>
            <a:ahLst/>
            <a:cxnLst/>
            <a:rect l="l" t="t" r="r" b="b"/>
            <a:pathLst>
              <a:path w="282575" h="97155">
                <a:moveTo>
                  <a:pt x="166580" y="96557"/>
                </a:moveTo>
                <a:lnTo>
                  <a:pt x="208150" y="85210"/>
                </a:lnTo>
                <a:lnTo>
                  <a:pt x="245396" y="60603"/>
                </a:lnTo>
                <a:lnTo>
                  <a:pt x="273016" y="25533"/>
                </a:lnTo>
                <a:lnTo>
                  <a:pt x="282330" y="0"/>
                </a:lnTo>
                <a:lnTo>
                  <a:pt x="0" y="0"/>
                </a:lnTo>
                <a:lnTo>
                  <a:pt x="16622" y="17870"/>
                </a:lnTo>
                <a:lnTo>
                  <a:pt x="48381" y="52393"/>
                </a:lnTo>
                <a:lnTo>
                  <a:pt x="83451" y="80014"/>
                </a:lnTo>
                <a:lnTo>
                  <a:pt x="123932" y="94780"/>
                </a:lnTo>
                <a:lnTo>
                  <a:pt x="166580" y="96557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0" y="378427"/>
            <a:ext cx="246379" cy="424180"/>
          </a:xfrm>
          <a:custGeom>
            <a:avLst/>
            <a:gdLst/>
            <a:ahLst/>
            <a:cxnLst/>
            <a:rect l="l" t="t" r="r" b="b"/>
            <a:pathLst>
              <a:path w="246379" h="424180">
                <a:moveTo>
                  <a:pt x="129124" y="423839"/>
                </a:moveTo>
                <a:lnTo>
                  <a:pt x="170238" y="410938"/>
                </a:lnTo>
                <a:lnTo>
                  <a:pt x="206533" y="384949"/>
                </a:lnTo>
                <a:lnTo>
                  <a:pt x="232816" y="348866"/>
                </a:lnTo>
                <a:lnTo>
                  <a:pt x="246051" y="307858"/>
                </a:lnTo>
                <a:lnTo>
                  <a:pt x="246224" y="265174"/>
                </a:lnTo>
                <a:lnTo>
                  <a:pt x="233323" y="224060"/>
                </a:lnTo>
                <a:lnTo>
                  <a:pt x="207334" y="187765"/>
                </a:lnTo>
                <a:lnTo>
                  <a:pt x="167636" y="149111"/>
                </a:lnTo>
                <a:lnTo>
                  <a:pt x="108228" y="93325"/>
                </a:lnTo>
                <a:lnTo>
                  <a:pt x="72665" y="60973"/>
                </a:lnTo>
                <a:lnTo>
                  <a:pt x="38732" y="31518"/>
                </a:lnTo>
                <a:lnTo>
                  <a:pt x="6429" y="4960"/>
                </a:lnTo>
                <a:lnTo>
                  <a:pt x="0" y="0"/>
                </a:lnTo>
                <a:lnTo>
                  <a:pt x="0" y="374918"/>
                </a:lnTo>
                <a:lnTo>
                  <a:pt x="9349" y="384148"/>
                </a:lnTo>
                <a:lnTo>
                  <a:pt x="45432" y="410431"/>
                </a:lnTo>
                <a:lnTo>
                  <a:pt x="86439" y="423665"/>
                </a:lnTo>
                <a:lnTo>
                  <a:pt x="129124" y="423839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298677" y="1059195"/>
            <a:ext cx="329565" cy="328295"/>
          </a:xfrm>
          <a:custGeom>
            <a:avLst/>
            <a:gdLst/>
            <a:ahLst/>
            <a:cxnLst/>
            <a:rect l="l" t="t" r="r" b="b"/>
            <a:pathLst>
              <a:path w="329565" h="328294">
                <a:moveTo>
                  <a:pt x="201435" y="327818"/>
                </a:moveTo>
                <a:lnTo>
                  <a:pt x="243339" y="317776"/>
                </a:lnTo>
                <a:lnTo>
                  <a:pt x="281336" y="294345"/>
                </a:lnTo>
                <a:lnTo>
                  <a:pt x="310039" y="260156"/>
                </a:lnTo>
                <a:lnTo>
                  <a:pt x="326064" y="220156"/>
                </a:lnTo>
                <a:lnTo>
                  <a:pt x="329174" y="177585"/>
                </a:lnTo>
                <a:lnTo>
                  <a:pt x="319131" y="135681"/>
                </a:lnTo>
                <a:lnTo>
                  <a:pt x="295701" y="97685"/>
                </a:lnTo>
                <a:lnTo>
                  <a:pt x="262726" y="62678"/>
                </a:lnTo>
                <a:lnTo>
                  <a:pt x="227228" y="31081"/>
                </a:lnTo>
                <a:lnTo>
                  <a:pt x="188551" y="8791"/>
                </a:lnTo>
                <a:lnTo>
                  <a:pt x="146367" y="0"/>
                </a:lnTo>
                <a:lnTo>
                  <a:pt x="103907" y="4374"/>
                </a:lnTo>
                <a:lnTo>
                  <a:pt x="64402" y="21582"/>
                </a:lnTo>
                <a:lnTo>
                  <a:pt x="31082" y="51290"/>
                </a:lnTo>
                <a:lnTo>
                  <a:pt x="8791" y="89967"/>
                </a:lnTo>
                <a:lnTo>
                  <a:pt x="0" y="132151"/>
                </a:lnTo>
                <a:lnTo>
                  <a:pt x="4374" y="174611"/>
                </a:lnTo>
                <a:lnTo>
                  <a:pt x="21582" y="214116"/>
                </a:lnTo>
                <a:lnTo>
                  <a:pt x="51290" y="247436"/>
                </a:lnTo>
                <a:lnTo>
                  <a:pt x="60020" y="254873"/>
                </a:lnTo>
                <a:lnTo>
                  <a:pt x="68494" y="262776"/>
                </a:lnTo>
                <a:lnTo>
                  <a:pt x="76712" y="271145"/>
                </a:lnTo>
                <a:lnTo>
                  <a:pt x="84675" y="279981"/>
                </a:lnTo>
                <a:lnTo>
                  <a:pt x="118864" y="308684"/>
                </a:lnTo>
                <a:lnTo>
                  <a:pt x="158864" y="324709"/>
                </a:lnTo>
                <a:lnTo>
                  <a:pt x="201435" y="327818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840230" y="1040508"/>
            <a:ext cx="423545" cy="426084"/>
          </a:xfrm>
          <a:custGeom>
            <a:avLst/>
            <a:gdLst/>
            <a:ahLst/>
            <a:cxnLst/>
            <a:rect l="l" t="t" r="r" b="b"/>
            <a:pathLst>
              <a:path w="423544" h="426084">
                <a:moveTo>
                  <a:pt x="298932" y="425525"/>
                </a:moveTo>
                <a:lnTo>
                  <a:pt x="340613" y="414594"/>
                </a:lnTo>
                <a:lnTo>
                  <a:pt x="378103" y="390360"/>
                </a:lnTo>
                <a:lnTo>
                  <a:pt x="406073" y="355568"/>
                </a:lnTo>
                <a:lnTo>
                  <a:pt x="421243" y="315236"/>
                </a:lnTo>
                <a:lnTo>
                  <a:pt x="423446" y="272608"/>
                </a:lnTo>
                <a:lnTo>
                  <a:pt x="412515" y="230927"/>
                </a:lnTo>
                <a:lnTo>
                  <a:pt x="388282" y="193437"/>
                </a:lnTo>
                <a:lnTo>
                  <a:pt x="357537" y="159342"/>
                </a:lnTo>
                <a:lnTo>
                  <a:pt x="326524" y="125582"/>
                </a:lnTo>
                <a:lnTo>
                  <a:pt x="299409" y="97416"/>
                </a:lnTo>
                <a:lnTo>
                  <a:pt x="268976" y="68194"/>
                </a:lnTo>
                <a:lnTo>
                  <a:pt x="230504" y="33787"/>
                </a:lnTo>
                <a:lnTo>
                  <a:pt x="192599" y="10207"/>
                </a:lnTo>
                <a:lnTo>
                  <a:pt x="150735" y="0"/>
                </a:lnTo>
                <a:lnTo>
                  <a:pt x="108152" y="2941"/>
                </a:lnTo>
                <a:lnTo>
                  <a:pt x="68089" y="18808"/>
                </a:lnTo>
                <a:lnTo>
                  <a:pt x="33788" y="47376"/>
                </a:lnTo>
                <a:lnTo>
                  <a:pt x="10207" y="85280"/>
                </a:lnTo>
                <a:lnTo>
                  <a:pt x="0" y="127144"/>
                </a:lnTo>
                <a:lnTo>
                  <a:pt x="2941" y="169727"/>
                </a:lnTo>
                <a:lnTo>
                  <a:pt x="18808" y="209790"/>
                </a:lnTo>
                <a:lnTo>
                  <a:pt x="47376" y="244092"/>
                </a:lnTo>
                <a:lnTo>
                  <a:pt x="63808" y="258565"/>
                </a:lnTo>
                <a:lnTo>
                  <a:pt x="78293" y="271674"/>
                </a:lnTo>
                <a:lnTo>
                  <a:pt x="112172" y="304813"/>
                </a:lnTo>
                <a:lnTo>
                  <a:pt x="181181" y="380181"/>
                </a:lnTo>
                <a:lnTo>
                  <a:pt x="215973" y="408151"/>
                </a:lnTo>
                <a:lnTo>
                  <a:pt x="256304" y="423321"/>
                </a:lnTo>
                <a:lnTo>
                  <a:pt x="298932" y="425525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1464106" y="0"/>
            <a:ext cx="504190" cy="833119"/>
          </a:xfrm>
          <a:custGeom>
            <a:avLst/>
            <a:gdLst/>
            <a:ahLst/>
            <a:cxnLst/>
            <a:rect l="l" t="t" r="r" b="b"/>
            <a:pathLst>
              <a:path w="504189" h="833119">
                <a:moveTo>
                  <a:pt x="405206" y="708152"/>
                </a:moveTo>
                <a:lnTo>
                  <a:pt x="403009" y="665518"/>
                </a:lnTo>
                <a:lnTo>
                  <a:pt x="387858" y="625182"/>
                </a:lnTo>
                <a:lnTo>
                  <a:pt x="359892" y="590384"/>
                </a:lnTo>
                <a:lnTo>
                  <a:pt x="308825" y="544233"/>
                </a:lnTo>
                <a:lnTo>
                  <a:pt x="295846" y="532231"/>
                </a:lnTo>
                <a:lnTo>
                  <a:pt x="285178" y="522135"/>
                </a:lnTo>
                <a:lnTo>
                  <a:pt x="276821" y="513930"/>
                </a:lnTo>
                <a:lnTo>
                  <a:pt x="236880" y="473659"/>
                </a:lnTo>
                <a:lnTo>
                  <a:pt x="200799" y="447370"/>
                </a:lnTo>
                <a:lnTo>
                  <a:pt x="159791" y="434136"/>
                </a:lnTo>
                <a:lnTo>
                  <a:pt x="117106" y="433971"/>
                </a:lnTo>
                <a:lnTo>
                  <a:pt x="75984" y="446862"/>
                </a:lnTo>
                <a:lnTo>
                  <a:pt x="39687" y="472859"/>
                </a:lnTo>
                <a:lnTo>
                  <a:pt x="13411" y="508939"/>
                </a:lnTo>
                <a:lnTo>
                  <a:pt x="177" y="549948"/>
                </a:lnTo>
                <a:lnTo>
                  <a:pt x="0" y="592632"/>
                </a:lnTo>
                <a:lnTo>
                  <a:pt x="12903" y="633742"/>
                </a:lnTo>
                <a:lnTo>
                  <a:pt x="38887" y="670039"/>
                </a:lnTo>
                <a:lnTo>
                  <a:pt x="78841" y="710311"/>
                </a:lnTo>
                <a:lnTo>
                  <a:pt x="119189" y="748677"/>
                </a:lnTo>
                <a:lnTo>
                  <a:pt x="173101" y="797445"/>
                </a:lnTo>
                <a:lnTo>
                  <a:pt x="210591" y="821690"/>
                </a:lnTo>
                <a:lnTo>
                  <a:pt x="252272" y="832637"/>
                </a:lnTo>
                <a:lnTo>
                  <a:pt x="294894" y="830440"/>
                </a:lnTo>
                <a:lnTo>
                  <a:pt x="335229" y="815276"/>
                </a:lnTo>
                <a:lnTo>
                  <a:pt x="370027" y="787311"/>
                </a:lnTo>
                <a:lnTo>
                  <a:pt x="394271" y="749833"/>
                </a:lnTo>
                <a:lnTo>
                  <a:pt x="405206" y="708152"/>
                </a:lnTo>
                <a:close/>
              </a:path>
              <a:path w="504189" h="833119">
                <a:moveTo>
                  <a:pt x="503783" y="174345"/>
                </a:moveTo>
                <a:lnTo>
                  <a:pt x="494245" y="132321"/>
                </a:lnTo>
                <a:lnTo>
                  <a:pt x="471271" y="94043"/>
                </a:lnTo>
                <a:lnTo>
                  <a:pt x="391998" y="0"/>
                </a:lnTo>
                <a:lnTo>
                  <a:pt x="50292" y="0"/>
                </a:lnTo>
                <a:lnTo>
                  <a:pt x="55854" y="23926"/>
                </a:lnTo>
                <a:lnTo>
                  <a:pt x="79019" y="62090"/>
                </a:lnTo>
                <a:lnTo>
                  <a:pt x="154012" y="150406"/>
                </a:lnTo>
                <a:lnTo>
                  <a:pt x="258064" y="273786"/>
                </a:lnTo>
                <a:lnTo>
                  <a:pt x="291909" y="302895"/>
                </a:lnTo>
                <a:lnTo>
                  <a:pt x="331711" y="319405"/>
                </a:lnTo>
                <a:lnTo>
                  <a:pt x="374243" y="323024"/>
                </a:lnTo>
                <a:lnTo>
                  <a:pt x="416267" y="313486"/>
                </a:lnTo>
                <a:lnTo>
                  <a:pt x="454545" y="290512"/>
                </a:lnTo>
                <a:lnTo>
                  <a:pt x="483654" y="256679"/>
                </a:lnTo>
                <a:lnTo>
                  <a:pt x="500164" y="216877"/>
                </a:lnTo>
                <a:lnTo>
                  <a:pt x="503783" y="174345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0" y="1541154"/>
            <a:ext cx="368300" cy="451484"/>
          </a:xfrm>
          <a:custGeom>
            <a:avLst/>
            <a:gdLst/>
            <a:ahLst/>
            <a:cxnLst/>
            <a:rect l="l" t="t" r="r" b="b"/>
            <a:pathLst>
              <a:path w="368300" h="451485">
                <a:moveTo>
                  <a:pt x="275541" y="442864"/>
                </a:moveTo>
                <a:lnTo>
                  <a:pt x="314607" y="421261"/>
                </a:lnTo>
                <a:lnTo>
                  <a:pt x="344900" y="388472"/>
                </a:lnTo>
                <a:lnTo>
                  <a:pt x="362803" y="349277"/>
                </a:lnTo>
                <a:lnTo>
                  <a:pt x="367929" y="306901"/>
                </a:lnTo>
                <a:lnTo>
                  <a:pt x="359885" y="264568"/>
                </a:lnTo>
                <a:lnTo>
                  <a:pt x="338283" y="225502"/>
                </a:lnTo>
                <a:lnTo>
                  <a:pt x="311849" y="191793"/>
                </a:lnTo>
                <a:lnTo>
                  <a:pt x="302201" y="179045"/>
                </a:lnTo>
                <a:lnTo>
                  <a:pt x="293230" y="166266"/>
                </a:lnTo>
                <a:lnTo>
                  <a:pt x="284938" y="153457"/>
                </a:lnTo>
                <a:lnTo>
                  <a:pt x="263520" y="117623"/>
                </a:lnTo>
                <a:lnTo>
                  <a:pt x="248207" y="94729"/>
                </a:lnTo>
                <a:lnTo>
                  <a:pt x="213048" y="49239"/>
                </a:lnTo>
                <a:lnTo>
                  <a:pt x="179207" y="20127"/>
                </a:lnTo>
                <a:lnTo>
                  <a:pt x="139403" y="3621"/>
                </a:lnTo>
                <a:lnTo>
                  <a:pt x="96872" y="0"/>
                </a:lnTo>
                <a:lnTo>
                  <a:pt x="54851" y="9536"/>
                </a:lnTo>
                <a:lnTo>
                  <a:pt x="16574" y="32508"/>
                </a:lnTo>
                <a:lnTo>
                  <a:pt x="0" y="51774"/>
                </a:lnTo>
                <a:lnTo>
                  <a:pt x="0" y="229175"/>
                </a:lnTo>
                <a:lnTo>
                  <a:pt x="10073" y="241601"/>
                </a:lnTo>
                <a:lnTo>
                  <a:pt x="19285" y="253977"/>
                </a:lnTo>
                <a:lnTo>
                  <a:pt x="27477" y="266111"/>
                </a:lnTo>
                <a:lnTo>
                  <a:pt x="34650" y="278002"/>
                </a:lnTo>
                <a:lnTo>
                  <a:pt x="47585" y="299842"/>
                </a:lnTo>
                <a:lnTo>
                  <a:pt x="61525" y="321435"/>
                </a:lnTo>
                <a:lnTo>
                  <a:pt x="92413" y="363877"/>
                </a:lnTo>
                <a:lnTo>
                  <a:pt x="118849" y="397587"/>
                </a:lnTo>
                <a:lnTo>
                  <a:pt x="151638" y="427879"/>
                </a:lnTo>
                <a:lnTo>
                  <a:pt x="190832" y="445783"/>
                </a:lnTo>
                <a:lnTo>
                  <a:pt x="233208" y="450908"/>
                </a:lnTo>
                <a:lnTo>
                  <a:pt x="275541" y="442864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604765" y="1521774"/>
            <a:ext cx="366395" cy="380365"/>
          </a:xfrm>
          <a:custGeom>
            <a:avLst/>
            <a:gdLst/>
            <a:ahLst/>
            <a:cxnLst/>
            <a:rect l="l" t="t" r="r" b="b"/>
            <a:pathLst>
              <a:path w="366394" h="380364">
                <a:moveTo>
                  <a:pt x="238284" y="379897"/>
                </a:moveTo>
                <a:lnTo>
                  <a:pt x="280188" y="369854"/>
                </a:lnTo>
                <a:lnTo>
                  <a:pt x="318184" y="346422"/>
                </a:lnTo>
                <a:lnTo>
                  <a:pt x="346888" y="312233"/>
                </a:lnTo>
                <a:lnTo>
                  <a:pt x="362912" y="272233"/>
                </a:lnTo>
                <a:lnTo>
                  <a:pt x="366021" y="229662"/>
                </a:lnTo>
                <a:lnTo>
                  <a:pt x="355979" y="187758"/>
                </a:lnTo>
                <a:lnTo>
                  <a:pt x="332548" y="149762"/>
                </a:lnTo>
                <a:lnTo>
                  <a:pt x="300368" y="112511"/>
                </a:lnTo>
                <a:lnTo>
                  <a:pt x="244496" y="47834"/>
                </a:lnTo>
                <a:lnTo>
                  <a:pt x="210309" y="19133"/>
                </a:lnTo>
                <a:lnTo>
                  <a:pt x="170309" y="3109"/>
                </a:lnTo>
                <a:lnTo>
                  <a:pt x="127738" y="0"/>
                </a:lnTo>
                <a:lnTo>
                  <a:pt x="85834" y="10042"/>
                </a:lnTo>
                <a:lnTo>
                  <a:pt x="47837" y="33472"/>
                </a:lnTo>
                <a:lnTo>
                  <a:pt x="19134" y="67661"/>
                </a:lnTo>
                <a:lnTo>
                  <a:pt x="3109" y="107661"/>
                </a:lnTo>
                <a:lnTo>
                  <a:pt x="0" y="150233"/>
                </a:lnTo>
                <a:lnTo>
                  <a:pt x="10042" y="192137"/>
                </a:lnTo>
                <a:lnTo>
                  <a:pt x="33473" y="230135"/>
                </a:lnTo>
                <a:lnTo>
                  <a:pt x="90863" y="296567"/>
                </a:lnTo>
                <a:lnTo>
                  <a:pt x="121524" y="332060"/>
                </a:lnTo>
                <a:lnTo>
                  <a:pt x="155713" y="360764"/>
                </a:lnTo>
                <a:lnTo>
                  <a:pt x="195713" y="376788"/>
                </a:lnTo>
                <a:lnTo>
                  <a:pt x="238284" y="379897"/>
                </a:lnTo>
                <a:close/>
              </a:path>
              <a:path w="366394" h="380364">
                <a:moveTo>
                  <a:pt x="301254" y="113536"/>
                </a:moveTo>
                <a:lnTo>
                  <a:pt x="300369" y="112511"/>
                </a:lnTo>
                <a:lnTo>
                  <a:pt x="301254" y="113536"/>
                </a:lnTo>
                <a:close/>
              </a:path>
              <a:path w="366394" h="380364">
                <a:moveTo>
                  <a:pt x="69929" y="272334"/>
                </a:moveTo>
                <a:lnTo>
                  <a:pt x="57605" y="258068"/>
                </a:lnTo>
                <a:lnTo>
                  <a:pt x="69929" y="272334"/>
                </a:lnTo>
                <a:close/>
              </a:path>
              <a:path w="366394" h="380364">
                <a:moveTo>
                  <a:pt x="90862" y="296567"/>
                </a:moveTo>
                <a:lnTo>
                  <a:pt x="69929" y="272334"/>
                </a:lnTo>
                <a:lnTo>
                  <a:pt x="90862" y="296567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17408379" y="8534963"/>
            <a:ext cx="423545" cy="416559"/>
          </a:xfrm>
          <a:custGeom>
            <a:avLst/>
            <a:gdLst/>
            <a:ahLst/>
            <a:cxnLst/>
            <a:rect l="l" t="t" r="r" b="b"/>
            <a:pathLst>
              <a:path w="423544" h="416559">
                <a:moveTo>
                  <a:pt x="0" y="152148"/>
                </a:moveTo>
                <a:lnTo>
                  <a:pt x="1433" y="110289"/>
                </a:lnTo>
                <a:lnTo>
                  <a:pt x="15627" y="70462"/>
                </a:lnTo>
                <a:lnTo>
                  <a:pt x="42473" y="35851"/>
                </a:lnTo>
                <a:lnTo>
                  <a:pt x="78839" y="11436"/>
                </a:lnTo>
                <a:lnTo>
                  <a:pt x="119544" y="0"/>
                </a:lnTo>
                <a:lnTo>
                  <a:pt x="161402" y="1433"/>
                </a:lnTo>
                <a:lnTo>
                  <a:pt x="201229" y="15627"/>
                </a:lnTo>
                <a:lnTo>
                  <a:pt x="235840" y="42473"/>
                </a:lnTo>
                <a:lnTo>
                  <a:pt x="252696" y="60080"/>
                </a:lnTo>
                <a:lnTo>
                  <a:pt x="270901" y="78247"/>
                </a:lnTo>
                <a:lnTo>
                  <a:pt x="290456" y="96974"/>
                </a:lnTo>
                <a:lnTo>
                  <a:pt x="311362" y="116260"/>
                </a:lnTo>
                <a:lnTo>
                  <a:pt x="353353" y="154583"/>
                </a:lnTo>
                <a:lnTo>
                  <a:pt x="369384" y="169432"/>
                </a:lnTo>
                <a:lnTo>
                  <a:pt x="382106" y="181407"/>
                </a:lnTo>
                <a:lnTo>
                  <a:pt x="408615" y="216277"/>
                </a:lnTo>
                <a:lnTo>
                  <a:pt x="422422" y="256240"/>
                </a:lnTo>
                <a:lnTo>
                  <a:pt x="423449" y="298110"/>
                </a:lnTo>
                <a:lnTo>
                  <a:pt x="411618" y="338702"/>
                </a:lnTo>
                <a:lnTo>
                  <a:pt x="386851" y="374830"/>
                </a:lnTo>
                <a:lnTo>
                  <a:pt x="351982" y="401338"/>
                </a:lnTo>
                <a:lnTo>
                  <a:pt x="312019" y="415145"/>
                </a:lnTo>
                <a:lnTo>
                  <a:pt x="270149" y="416173"/>
                </a:lnTo>
                <a:lnTo>
                  <a:pt x="229557" y="404342"/>
                </a:lnTo>
                <a:lnTo>
                  <a:pt x="193429" y="379575"/>
                </a:lnTo>
                <a:lnTo>
                  <a:pt x="181920" y="368748"/>
                </a:lnTo>
                <a:lnTo>
                  <a:pt x="148992" y="338445"/>
                </a:lnTo>
                <a:lnTo>
                  <a:pt x="102492" y="295818"/>
                </a:lnTo>
                <a:lnTo>
                  <a:pt x="56632" y="250944"/>
                </a:lnTo>
                <a:lnTo>
                  <a:pt x="11436" y="192853"/>
                </a:lnTo>
                <a:lnTo>
                  <a:pt x="0" y="152148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17455743" y="9032183"/>
            <a:ext cx="329565" cy="300990"/>
          </a:xfrm>
          <a:custGeom>
            <a:avLst/>
            <a:gdLst/>
            <a:ahLst/>
            <a:cxnLst/>
            <a:rect l="l" t="t" r="r" b="b"/>
            <a:pathLst>
              <a:path w="329565" h="300990">
                <a:moveTo>
                  <a:pt x="0" y="119839"/>
                </a:moveTo>
                <a:lnTo>
                  <a:pt x="12072" y="77734"/>
                </a:lnTo>
                <a:lnTo>
                  <a:pt x="36771" y="41559"/>
                </a:lnTo>
                <a:lnTo>
                  <a:pt x="70318" y="15824"/>
                </a:lnTo>
                <a:lnTo>
                  <a:pt x="109715" y="1611"/>
                </a:lnTo>
                <a:lnTo>
                  <a:pt x="151965" y="0"/>
                </a:lnTo>
                <a:lnTo>
                  <a:pt x="194070" y="12073"/>
                </a:lnTo>
                <a:lnTo>
                  <a:pt x="241882" y="35889"/>
                </a:lnTo>
                <a:lnTo>
                  <a:pt x="293675" y="71616"/>
                </a:lnTo>
                <a:lnTo>
                  <a:pt x="317509" y="106539"/>
                </a:lnTo>
                <a:lnTo>
                  <a:pt x="329517" y="146663"/>
                </a:lnTo>
                <a:lnTo>
                  <a:pt x="328782" y="188938"/>
                </a:lnTo>
                <a:lnTo>
                  <a:pt x="314393" y="230309"/>
                </a:lnTo>
                <a:lnTo>
                  <a:pt x="287727" y="265058"/>
                </a:lnTo>
                <a:lnTo>
                  <a:pt x="252804" y="288893"/>
                </a:lnTo>
                <a:lnTo>
                  <a:pt x="212679" y="300900"/>
                </a:lnTo>
                <a:lnTo>
                  <a:pt x="170405" y="300165"/>
                </a:lnTo>
                <a:lnTo>
                  <a:pt x="129033" y="285776"/>
                </a:lnTo>
                <a:lnTo>
                  <a:pt x="115344" y="278494"/>
                </a:lnTo>
                <a:lnTo>
                  <a:pt x="102230" y="271726"/>
                </a:lnTo>
                <a:lnTo>
                  <a:pt x="89693" y="265472"/>
                </a:lnTo>
                <a:lnTo>
                  <a:pt x="77733" y="259732"/>
                </a:lnTo>
                <a:lnTo>
                  <a:pt x="41559" y="235033"/>
                </a:lnTo>
                <a:lnTo>
                  <a:pt x="15824" y="201487"/>
                </a:lnTo>
                <a:lnTo>
                  <a:pt x="1611" y="162089"/>
                </a:lnTo>
                <a:lnTo>
                  <a:pt x="0" y="119839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16924805" y="8793640"/>
            <a:ext cx="401955" cy="339725"/>
          </a:xfrm>
          <a:custGeom>
            <a:avLst/>
            <a:gdLst/>
            <a:ahLst/>
            <a:cxnLst/>
            <a:rect l="l" t="t" r="r" b="b"/>
            <a:pathLst>
              <a:path w="401955" h="339725">
                <a:moveTo>
                  <a:pt x="0" y="151239"/>
                </a:moveTo>
                <a:lnTo>
                  <a:pt x="1800" y="108996"/>
                </a:lnTo>
                <a:lnTo>
                  <a:pt x="17229" y="68002"/>
                </a:lnTo>
                <a:lnTo>
                  <a:pt x="44764" y="33937"/>
                </a:lnTo>
                <a:lnTo>
                  <a:pt x="80277" y="10990"/>
                </a:lnTo>
                <a:lnTo>
                  <a:pt x="120692" y="0"/>
                </a:lnTo>
                <a:lnTo>
                  <a:pt x="162934" y="1800"/>
                </a:lnTo>
                <a:lnTo>
                  <a:pt x="203929" y="17228"/>
                </a:lnTo>
                <a:lnTo>
                  <a:pt x="219586" y="26075"/>
                </a:lnTo>
                <a:lnTo>
                  <a:pt x="235299" y="34722"/>
                </a:lnTo>
                <a:lnTo>
                  <a:pt x="282545" y="59398"/>
                </a:lnTo>
                <a:lnTo>
                  <a:pt x="323732" y="79551"/>
                </a:lnTo>
                <a:lnTo>
                  <a:pt x="359907" y="104249"/>
                </a:lnTo>
                <a:lnTo>
                  <a:pt x="385642" y="137796"/>
                </a:lnTo>
                <a:lnTo>
                  <a:pt x="399856" y="177193"/>
                </a:lnTo>
                <a:lnTo>
                  <a:pt x="401467" y="219443"/>
                </a:lnTo>
                <a:lnTo>
                  <a:pt x="389395" y="261549"/>
                </a:lnTo>
                <a:lnTo>
                  <a:pt x="364696" y="297723"/>
                </a:lnTo>
                <a:lnTo>
                  <a:pt x="331149" y="323458"/>
                </a:lnTo>
                <a:lnTo>
                  <a:pt x="291751" y="337672"/>
                </a:lnTo>
                <a:lnTo>
                  <a:pt x="249501" y="339283"/>
                </a:lnTo>
                <a:lnTo>
                  <a:pt x="207395" y="327210"/>
                </a:lnTo>
                <a:lnTo>
                  <a:pt x="159623" y="303856"/>
                </a:lnTo>
                <a:lnTo>
                  <a:pt x="123237" y="285098"/>
                </a:lnTo>
                <a:lnTo>
                  <a:pt x="86342" y="265064"/>
                </a:lnTo>
                <a:lnTo>
                  <a:pt x="33937" y="227166"/>
                </a:lnTo>
                <a:lnTo>
                  <a:pt x="10990" y="191654"/>
                </a:lnTo>
                <a:lnTo>
                  <a:pt x="0" y="151239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16996774" y="9223961"/>
            <a:ext cx="559435" cy="455295"/>
          </a:xfrm>
          <a:custGeom>
            <a:avLst/>
            <a:gdLst/>
            <a:ahLst/>
            <a:cxnLst/>
            <a:rect l="l" t="t" r="r" b="b"/>
            <a:pathLst>
              <a:path w="559434" h="455295">
                <a:moveTo>
                  <a:pt x="0" y="142391"/>
                </a:moveTo>
                <a:lnTo>
                  <a:pt x="4762" y="100379"/>
                </a:lnTo>
                <a:lnTo>
                  <a:pt x="23030" y="60568"/>
                </a:lnTo>
                <a:lnTo>
                  <a:pt x="52889" y="28521"/>
                </a:lnTo>
                <a:lnTo>
                  <a:pt x="89925" y="8126"/>
                </a:lnTo>
                <a:lnTo>
                  <a:pt x="131012" y="0"/>
                </a:lnTo>
                <a:lnTo>
                  <a:pt x="173024" y="4762"/>
                </a:lnTo>
                <a:lnTo>
                  <a:pt x="212835" y="23030"/>
                </a:lnTo>
                <a:lnTo>
                  <a:pt x="266443" y="58936"/>
                </a:lnTo>
                <a:lnTo>
                  <a:pt x="293339" y="76794"/>
                </a:lnTo>
                <a:lnTo>
                  <a:pt x="352225" y="114987"/>
                </a:lnTo>
                <a:lnTo>
                  <a:pt x="415041" y="154628"/>
                </a:lnTo>
                <a:lnTo>
                  <a:pt x="468229" y="186879"/>
                </a:lnTo>
                <a:lnTo>
                  <a:pt x="490593" y="199823"/>
                </a:lnTo>
                <a:lnTo>
                  <a:pt x="524768" y="227223"/>
                </a:lnTo>
                <a:lnTo>
                  <a:pt x="547854" y="262644"/>
                </a:lnTo>
                <a:lnTo>
                  <a:pt x="559005" y="303016"/>
                </a:lnTo>
                <a:lnTo>
                  <a:pt x="557372" y="345265"/>
                </a:lnTo>
                <a:lnTo>
                  <a:pt x="542106" y="386320"/>
                </a:lnTo>
                <a:lnTo>
                  <a:pt x="514706" y="420494"/>
                </a:lnTo>
                <a:lnTo>
                  <a:pt x="479285" y="443581"/>
                </a:lnTo>
                <a:lnTo>
                  <a:pt x="438914" y="454732"/>
                </a:lnTo>
                <a:lnTo>
                  <a:pt x="396665" y="453099"/>
                </a:lnTo>
                <a:lnTo>
                  <a:pt x="355609" y="437834"/>
                </a:lnTo>
                <a:lnTo>
                  <a:pt x="302435" y="406545"/>
                </a:lnTo>
                <a:lnTo>
                  <a:pt x="238064" y="366643"/>
                </a:lnTo>
                <a:lnTo>
                  <a:pt x="204536" y="345329"/>
                </a:lnTo>
                <a:lnTo>
                  <a:pt x="142593" y="305147"/>
                </a:lnTo>
                <a:lnTo>
                  <a:pt x="60570" y="250373"/>
                </a:lnTo>
                <a:lnTo>
                  <a:pt x="28522" y="220514"/>
                </a:lnTo>
                <a:lnTo>
                  <a:pt x="8126" y="183478"/>
                </a:lnTo>
                <a:lnTo>
                  <a:pt x="0" y="142391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17915391" y="9545098"/>
            <a:ext cx="372745" cy="390525"/>
          </a:xfrm>
          <a:custGeom>
            <a:avLst/>
            <a:gdLst/>
            <a:ahLst/>
            <a:cxnLst/>
            <a:rect l="l" t="t" r="r" b="b"/>
            <a:pathLst>
              <a:path w="372744" h="390525">
                <a:moveTo>
                  <a:pt x="0" y="150509"/>
                </a:moveTo>
                <a:lnTo>
                  <a:pt x="2055" y="108278"/>
                </a:lnTo>
                <a:lnTo>
                  <a:pt x="17730" y="67377"/>
                </a:lnTo>
                <a:lnTo>
                  <a:pt x="45470" y="33478"/>
                </a:lnTo>
                <a:lnTo>
                  <a:pt x="81121" y="10747"/>
                </a:lnTo>
                <a:lnTo>
                  <a:pt x="121601" y="0"/>
                </a:lnTo>
                <a:lnTo>
                  <a:pt x="163832" y="2055"/>
                </a:lnTo>
                <a:lnTo>
                  <a:pt x="204733" y="17730"/>
                </a:lnTo>
                <a:lnTo>
                  <a:pt x="244542" y="40836"/>
                </a:lnTo>
                <a:lnTo>
                  <a:pt x="286040" y="65435"/>
                </a:lnTo>
                <a:lnTo>
                  <a:pt x="326473" y="90442"/>
                </a:lnTo>
                <a:lnTo>
                  <a:pt x="343470" y="100857"/>
                </a:lnTo>
                <a:lnTo>
                  <a:pt x="361860" y="111511"/>
                </a:lnTo>
                <a:lnTo>
                  <a:pt x="372609" y="117428"/>
                </a:lnTo>
                <a:lnTo>
                  <a:pt x="372609" y="386829"/>
                </a:lnTo>
                <a:lnTo>
                  <a:pt x="361860" y="390279"/>
                </a:lnTo>
                <a:lnTo>
                  <a:pt x="343470" y="390390"/>
                </a:lnTo>
                <a:lnTo>
                  <a:pt x="319372" y="390449"/>
                </a:lnTo>
                <a:lnTo>
                  <a:pt x="277724" y="376882"/>
                </a:lnTo>
                <a:lnTo>
                  <a:pt x="226100" y="349081"/>
                </a:lnTo>
                <a:lnTo>
                  <a:pt x="180320" y="321763"/>
                </a:lnTo>
                <a:lnTo>
                  <a:pt x="162419" y="310573"/>
                </a:lnTo>
                <a:lnTo>
                  <a:pt x="144262" y="299463"/>
                </a:lnTo>
                <a:lnTo>
                  <a:pt x="125851" y="288433"/>
                </a:lnTo>
                <a:lnTo>
                  <a:pt x="107185" y="277485"/>
                </a:lnTo>
                <a:lnTo>
                  <a:pt x="67376" y="254380"/>
                </a:lnTo>
                <a:lnTo>
                  <a:pt x="33478" y="226640"/>
                </a:lnTo>
                <a:lnTo>
                  <a:pt x="10746" y="190990"/>
                </a:lnTo>
                <a:lnTo>
                  <a:pt x="0" y="150509"/>
                </a:lnTo>
                <a:close/>
              </a:path>
              <a:path w="372744" h="390525">
                <a:moveTo>
                  <a:pt x="180320" y="321763"/>
                </a:moveTo>
                <a:close/>
              </a:path>
              <a:path w="372744" h="390525">
                <a:moveTo>
                  <a:pt x="107185" y="277485"/>
                </a:move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18010697" y="9017975"/>
            <a:ext cx="277495" cy="372745"/>
          </a:xfrm>
          <a:custGeom>
            <a:avLst/>
            <a:gdLst/>
            <a:ahLst/>
            <a:cxnLst/>
            <a:rect l="l" t="t" r="r" b="b"/>
            <a:pathLst>
              <a:path w="277494" h="372745">
                <a:moveTo>
                  <a:pt x="0" y="144887"/>
                </a:moveTo>
                <a:lnTo>
                  <a:pt x="3952" y="102791"/>
                </a:lnTo>
                <a:lnTo>
                  <a:pt x="21452" y="62637"/>
                </a:lnTo>
                <a:lnTo>
                  <a:pt x="50688" y="30020"/>
                </a:lnTo>
                <a:lnTo>
                  <a:pt x="87325" y="8915"/>
                </a:lnTo>
                <a:lnTo>
                  <a:pt x="128248" y="0"/>
                </a:lnTo>
                <a:lnTo>
                  <a:pt x="170344" y="3952"/>
                </a:lnTo>
                <a:lnTo>
                  <a:pt x="210498" y="21451"/>
                </a:lnTo>
                <a:lnTo>
                  <a:pt x="277303" y="64355"/>
                </a:lnTo>
                <a:lnTo>
                  <a:pt x="277303" y="372188"/>
                </a:lnTo>
                <a:lnTo>
                  <a:pt x="235713" y="356288"/>
                </a:lnTo>
                <a:lnTo>
                  <a:pt x="170193" y="320031"/>
                </a:lnTo>
                <a:lnTo>
                  <a:pt x="132115" y="296304"/>
                </a:lnTo>
                <a:lnTo>
                  <a:pt x="62636" y="251683"/>
                </a:lnTo>
                <a:lnTo>
                  <a:pt x="30020" y="222446"/>
                </a:lnTo>
                <a:lnTo>
                  <a:pt x="8915" y="185810"/>
                </a:lnTo>
                <a:lnTo>
                  <a:pt x="0" y="144887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17260580" y="9795543"/>
            <a:ext cx="503555" cy="438784"/>
          </a:xfrm>
          <a:custGeom>
            <a:avLst/>
            <a:gdLst/>
            <a:ahLst/>
            <a:cxnLst/>
            <a:rect l="l" t="t" r="r" b="b"/>
            <a:pathLst>
              <a:path w="503555" h="438784">
                <a:moveTo>
                  <a:pt x="0" y="145833"/>
                </a:moveTo>
                <a:lnTo>
                  <a:pt x="3640" y="103709"/>
                </a:lnTo>
                <a:lnTo>
                  <a:pt x="20841" y="63426"/>
                </a:lnTo>
                <a:lnTo>
                  <a:pt x="49835" y="30594"/>
                </a:lnTo>
                <a:lnTo>
                  <a:pt x="86315" y="9218"/>
                </a:lnTo>
                <a:lnTo>
                  <a:pt x="127171" y="0"/>
                </a:lnTo>
                <a:lnTo>
                  <a:pt x="169294" y="3640"/>
                </a:lnTo>
                <a:lnTo>
                  <a:pt x="209577" y="20841"/>
                </a:lnTo>
                <a:lnTo>
                  <a:pt x="255027" y="50676"/>
                </a:lnTo>
                <a:lnTo>
                  <a:pt x="321071" y="95759"/>
                </a:lnTo>
                <a:lnTo>
                  <a:pt x="359606" y="122969"/>
                </a:lnTo>
                <a:lnTo>
                  <a:pt x="395021" y="149230"/>
                </a:lnTo>
                <a:lnTo>
                  <a:pt x="427315" y="174545"/>
                </a:lnTo>
                <a:lnTo>
                  <a:pt x="484626" y="232481"/>
                </a:lnTo>
                <a:lnTo>
                  <a:pt x="500318" y="271742"/>
                </a:lnTo>
                <a:lnTo>
                  <a:pt x="503336" y="313516"/>
                </a:lnTo>
                <a:lnTo>
                  <a:pt x="493449" y="354625"/>
                </a:lnTo>
                <a:lnTo>
                  <a:pt x="470429" y="391890"/>
                </a:lnTo>
                <a:lnTo>
                  <a:pt x="436859" y="420026"/>
                </a:lnTo>
                <a:lnTo>
                  <a:pt x="397598" y="435718"/>
                </a:lnTo>
                <a:lnTo>
                  <a:pt x="355824" y="438736"/>
                </a:lnTo>
                <a:lnTo>
                  <a:pt x="314716" y="428849"/>
                </a:lnTo>
                <a:lnTo>
                  <a:pt x="277451" y="405829"/>
                </a:lnTo>
                <a:lnTo>
                  <a:pt x="253985" y="386267"/>
                </a:lnTo>
                <a:lnTo>
                  <a:pt x="227523" y="365596"/>
                </a:lnTo>
                <a:lnTo>
                  <a:pt x="165607" y="320928"/>
                </a:lnTo>
                <a:lnTo>
                  <a:pt x="132312" y="298051"/>
                </a:lnTo>
                <a:lnTo>
                  <a:pt x="81221" y="263669"/>
                </a:lnTo>
                <a:lnTo>
                  <a:pt x="63425" y="252163"/>
                </a:lnTo>
                <a:lnTo>
                  <a:pt x="30594" y="223168"/>
                </a:lnTo>
                <a:lnTo>
                  <a:pt x="9218" y="186689"/>
                </a:lnTo>
                <a:lnTo>
                  <a:pt x="0" y="145833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16621703" y="9555733"/>
            <a:ext cx="330835" cy="311150"/>
          </a:xfrm>
          <a:custGeom>
            <a:avLst/>
            <a:gdLst/>
            <a:ahLst/>
            <a:cxnLst/>
            <a:rect l="l" t="t" r="r" b="b"/>
            <a:pathLst>
              <a:path w="330834" h="311150">
                <a:moveTo>
                  <a:pt x="0" y="154236"/>
                </a:moveTo>
                <a:lnTo>
                  <a:pt x="734" y="111962"/>
                </a:lnTo>
                <a:lnTo>
                  <a:pt x="15123" y="70591"/>
                </a:lnTo>
                <a:lnTo>
                  <a:pt x="41789" y="35842"/>
                </a:lnTo>
                <a:lnTo>
                  <a:pt x="76712" y="12007"/>
                </a:lnTo>
                <a:lnTo>
                  <a:pt x="116836" y="0"/>
                </a:lnTo>
                <a:lnTo>
                  <a:pt x="159110" y="734"/>
                </a:lnTo>
                <a:lnTo>
                  <a:pt x="200481" y="15123"/>
                </a:lnTo>
                <a:lnTo>
                  <a:pt x="241011" y="39289"/>
                </a:lnTo>
                <a:lnTo>
                  <a:pt x="278810" y="66596"/>
                </a:lnTo>
                <a:lnTo>
                  <a:pt x="308367" y="98923"/>
                </a:lnTo>
                <a:lnTo>
                  <a:pt x="325735" y="137472"/>
                </a:lnTo>
                <a:lnTo>
                  <a:pt x="330548" y="179077"/>
                </a:lnTo>
                <a:lnTo>
                  <a:pt x="322441" y="220573"/>
                </a:lnTo>
                <a:lnTo>
                  <a:pt x="301046" y="258795"/>
                </a:lnTo>
                <a:lnTo>
                  <a:pt x="268720" y="288352"/>
                </a:lnTo>
                <a:lnTo>
                  <a:pt x="230171" y="305720"/>
                </a:lnTo>
                <a:lnTo>
                  <a:pt x="188566" y="310534"/>
                </a:lnTo>
                <a:lnTo>
                  <a:pt x="147070" y="302426"/>
                </a:lnTo>
                <a:lnTo>
                  <a:pt x="108849" y="281032"/>
                </a:lnTo>
                <a:lnTo>
                  <a:pt x="99873" y="274245"/>
                </a:lnTo>
                <a:lnTo>
                  <a:pt x="90504" y="267803"/>
                </a:lnTo>
                <a:lnTo>
                  <a:pt x="80743" y="261704"/>
                </a:lnTo>
                <a:lnTo>
                  <a:pt x="70590" y="255950"/>
                </a:lnTo>
                <a:lnTo>
                  <a:pt x="35841" y="229283"/>
                </a:lnTo>
                <a:lnTo>
                  <a:pt x="12007" y="194361"/>
                </a:lnTo>
                <a:lnTo>
                  <a:pt x="0" y="154236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16410477" y="8962788"/>
            <a:ext cx="445770" cy="381635"/>
          </a:xfrm>
          <a:custGeom>
            <a:avLst/>
            <a:gdLst/>
            <a:ahLst/>
            <a:cxnLst/>
            <a:rect l="l" t="t" r="r" b="b"/>
            <a:pathLst>
              <a:path w="445769" h="381634">
                <a:moveTo>
                  <a:pt x="0" y="151716"/>
                </a:moveTo>
                <a:lnTo>
                  <a:pt x="1632" y="109467"/>
                </a:lnTo>
                <a:lnTo>
                  <a:pt x="16898" y="68411"/>
                </a:lnTo>
                <a:lnTo>
                  <a:pt x="44299" y="34237"/>
                </a:lnTo>
                <a:lnTo>
                  <a:pt x="79720" y="11151"/>
                </a:lnTo>
                <a:lnTo>
                  <a:pt x="120092" y="0"/>
                </a:lnTo>
                <a:lnTo>
                  <a:pt x="162341" y="1633"/>
                </a:lnTo>
                <a:lnTo>
                  <a:pt x="203396" y="16898"/>
                </a:lnTo>
                <a:lnTo>
                  <a:pt x="242580" y="39121"/>
                </a:lnTo>
                <a:lnTo>
                  <a:pt x="281500" y="61674"/>
                </a:lnTo>
                <a:lnTo>
                  <a:pt x="314234" y="81676"/>
                </a:lnTo>
                <a:lnTo>
                  <a:pt x="348683" y="104635"/>
                </a:lnTo>
                <a:lnTo>
                  <a:pt x="389804" y="134195"/>
                </a:lnTo>
                <a:lnTo>
                  <a:pt x="420433" y="165508"/>
                </a:lnTo>
                <a:lnTo>
                  <a:pt x="439090" y="203450"/>
                </a:lnTo>
                <a:lnTo>
                  <a:pt x="445303" y="244869"/>
                </a:lnTo>
                <a:lnTo>
                  <a:pt x="438598" y="286615"/>
                </a:lnTo>
                <a:lnTo>
                  <a:pt x="418504" y="325536"/>
                </a:lnTo>
                <a:lnTo>
                  <a:pt x="387191" y="356164"/>
                </a:lnTo>
                <a:lnTo>
                  <a:pt x="349250" y="374822"/>
                </a:lnTo>
                <a:lnTo>
                  <a:pt x="307830" y="381035"/>
                </a:lnTo>
                <a:lnTo>
                  <a:pt x="266085" y="374330"/>
                </a:lnTo>
                <a:lnTo>
                  <a:pt x="227165" y="354235"/>
                </a:lnTo>
                <a:lnTo>
                  <a:pt x="209814" y="341563"/>
                </a:lnTo>
                <a:lnTo>
                  <a:pt x="194183" y="330465"/>
                </a:lnTo>
                <a:lnTo>
                  <a:pt x="155251" y="305036"/>
                </a:lnTo>
                <a:lnTo>
                  <a:pt x="68411" y="254908"/>
                </a:lnTo>
                <a:lnTo>
                  <a:pt x="34238" y="227508"/>
                </a:lnTo>
                <a:lnTo>
                  <a:pt x="11151" y="192087"/>
                </a:lnTo>
                <a:lnTo>
                  <a:pt x="0" y="151716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16887945" y="8247331"/>
            <a:ext cx="417830" cy="370840"/>
          </a:xfrm>
          <a:custGeom>
            <a:avLst/>
            <a:gdLst/>
            <a:ahLst/>
            <a:cxnLst/>
            <a:rect l="l" t="t" r="r" b="b"/>
            <a:pathLst>
              <a:path w="417830" h="370840">
                <a:moveTo>
                  <a:pt x="0" y="138554"/>
                </a:moveTo>
                <a:lnTo>
                  <a:pt x="5971" y="96697"/>
                </a:lnTo>
                <a:lnTo>
                  <a:pt x="25380" y="57430"/>
                </a:lnTo>
                <a:lnTo>
                  <a:pt x="56151" y="26257"/>
                </a:lnTo>
                <a:lnTo>
                  <a:pt x="93760" y="6937"/>
                </a:lnTo>
                <a:lnTo>
                  <a:pt x="135065" y="0"/>
                </a:lnTo>
                <a:lnTo>
                  <a:pt x="176922" y="5971"/>
                </a:lnTo>
                <a:lnTo>
                  <a:pt x="216189" y="25381"/>
                </a:lnTo>
                <a:lnTo>
                  <a:pt x="271241" y="64513"/>
                </a:lnTo>
                <a:lnTo>
                  <a:pt x="285485" y="74404"/>
                </a:lnTo>
                <a:lnTo>
                  <a:pt x="297423" y="82481"/>
                </a:lnTo>
                <a:lnTo>
                  <a:pt x="307053" y="88744"/>
                </a:lnTo>
                <a:lnTo>
                  <a:pt x="354106" y="118475"/>
                </a:lnTo>
                <a:lnTo>
                  <a:pt x="386939" y="147468"/>
                </a:lnTo>
                <a:lnTo>
                  <a:pt x="408315" y="183948"/>
                </a:lnTo>
                <a:lnTo>
                  <a:pt x="417533" y="224804"/>
                </a:lnTo>
                <a:lnTo>
                  <a:pt x="413893" y="266927"/>
                </a:lnTo>
                <a:lnTo>
                  <a:pt x="396691" y="307210"/>
                </a:lnTo>
                <a:lnTo>
                  <a:pt x="367697" y="340043"/>
                </a:lnTo>
                <a:lnTo>
                  <a:pt x="331218" y="361418"/>
                </a:lnTo>
                <a:lnTo>
                  <a:pt x="290362" y="370637"/>
                </a:lnTo>
                <a:lnTo>
                  <a:pt x="248239" y="366996"/>
                </a:lnTo>
                <a:lnTo>
                  <a:pt x="207955" y="349794"/>
                </a:lnTo>
                <a:lnTo>
                  <a:pt x="160903" y="320066"/>
                </a:lnTo>
                <a:lnTo>
                  <a:pt x="115590" y="289552"/>
                </a:lnTo>
                <a:lnTo>
                  <a:pt x="57430" y="248238"/>
                </a:lnTo>
                <a:lnTo>
                  <a:pt x="26257" y="217467"/>
                </a:lnTo>
                <a:lnTo>
                  <a:pt x="6937" y="179859"/>
                </a:lnTo>
                <a:lnTo>
                  <a:pt x="0" y="138554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16803048" y="10157846"/>
            <a:ext cx="412750" cy="129539"/>
          </a:xfrm>
          <a:custGeom>
            <a:avLst/>
            <a:gdLst/>
            <a:ahLst/>
            <a:cxnLst/>
            <a:rect l="l" t="t" r="r" b="b"/>
            <a:pathLst>
              <a:path w="412750" h="129540">
                <a:moveTo>
                  <a:pt x="0" y="129153"/>
                </a:moveTo>
                <a:lnTo>
                  <a:pt x="13729" y="72239"/>
                </a:lnTo>
                <a:lnTo>
                  <a:pt x="39825" y="37059"/>
                </a:lnTo>
                <a:lnTo>
                  <a:pt x="74354" y="12659"/>
                </a:lnTo>
                <a:lnTo>
                  <a:pt x="114278" y="0"/>
                </a:lnTo>
                <a:lnTo>
                  <a:pt x="156559" y="45"/>
                </a:lnTo>
                <a:lnTo>
                  <a:pt x="198159" y="13758"/>
                </a:lnTo>
                <a:lnTo>
                  <a:pt x="308573" y="70682"/>
                </a:lnTo>
                <a:lnTo>
                  <a:pt x="347420" y="91197"/>
                </a:lnTo>
                <a:lnTo>
                  <a:pt x="381448" y="110325"/>
                </a:lnTo>
                <a:lnTo>
                  <a:pt x="412280" y="129153"/>
                </a:lnTo>
                <a:lnTo>
                  <a:pt x="0" y="129153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18005803" y="8622395"/>
            <a:ext cx="282575" cy="352425"/>
          </a:xfrm>
          <a:custGeom>
            <a:avLst/>
            <a:gdLst/>
            <a:ahLst/>
            <a:cxnLst/>
            <a:rect l="l" t="t" r="r" b="b"/>
            <a:pathLst>
              <a:path w="282575" h="352425">
                <a:moveTo>
                  <a:pt x="0" y="138555"/>
                </a:moveTo>
                <a:lnTo>
                  <a:pt x="5971" y="96698"/>
                </a:lnTo>
                <a:lnTo>
                  <a:pt x="25379" y="57431"/>
                </a:lnTo>
                <a:lnTo>
                  <a:pt x="56150" y="26257"/>
                </a:lnTo>
                <a:lnTo>
                  <a:pt x="93759" y="6938"/>
                </a:lnTo>
                <a:lnTo>
                  <a:pt x="135064" y="0"/>
                </a:lnTo>
                <a:lnTo>
                  <a:pt x="176921" y="5971"/>
                </a:lnTo>
                <a:lnTo>
                  <a:pt x="216188" y="25380"/>
                </a:lnTo>
                <a:lnTo>
                  <a:pt x="254064" y="52362"/>
                </a:lnTo>
                <a:lnTo>
                  <a:pt x="276234" y="68666"/>
                </a:lnTo>
                <a:lnTo>
                  <a:pt x="282198" y="73357"/>
                </a:lnTo>
                <a:lnTo>
                  <a:pt x="282198" y="344916"/>
                </a:lnTo>
                <a:lnTo>
                  <a:pt x="263917" y="351232"/>
                </a:lnTo>
                <a:lnTo>
                  <a:pt x="222047" y="352259"/>
                </a:lnTo>
                <a:lnTo>
                  <a:pt x="181454" y="340428"/>
                </a:lnTo>
                <a:lnTo>
                  <a:pt x="145326" y="315661"/>
                </a:lnTo>
                <a:lnTo>
                  <a:pt x="134677" y="305971"/>
                </a:lnTo>
                <a:lnTo>
                  <a:pt x="122791" y="296001"/>
                </a:lnTo>
                <a:lnTo>
                  <a:pt x="109667" y="285751"/>
                </a:lnTo>
                <a:lnTo>
                  <a:pt x="95307" y="275221"/>
                </a:lnTo>
                <a:lnTo>
                  <a:pt x="57431" y="248239"/>
                </a:lnTo>
                <a:lnTo>
                  <a:pt x="26258" y="217468"/>
                </a:lnTo>
                <a:lnTo>
                  <a:pt x="6938" y="179859"/>
                </a:lnTo>
                <a:lnTo>
                  <a:pt x="0" y="138555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17296012" y="8046630"/>
            <a:ext cx="573405" cy="398145"/>
          </a:xfrm>
          <a:custGeom>
            <a:avLst/>
            <a:gdLst/>
            <a:ahLst/>
            <a:cxnLst/>
            <a:rect l="l" t="t" r="r" b="b"/>
            <a:pathLst>
              <a:path w="573405" h="398145">
                <a:moveTo>
                  <a:pt x="61217" y="155632"/>
                </a:moveTo>
                <a:lnTo>
                  <a:pt x="61442" y="113352"/>
                </a:lnTo>
                <a:lnTo>
                  <a:pt x="75332" y="71810"/>
                </a:lnTo>
                <a:lnTo>
                  <a:pt x="101579" y="36743"/>
                </a:lnTo>
                <a:lnTo>
                  <a:pt x="136212" y="12489"/>
                </a:lnTo>
                <a:lnTo>
                  <a:pt x="176189" y="0"/>
                </a:lnTo>
                <a:lnTo>
                  <a:pt x="218469" y="225"/>
                </a:lnTo>
                <a:lnTo>
                  <a:pt x="260010" y="14115"/>
                </a:lnTo>
                <a:lnTo>
                  <a:pt x="369747" y="71607"/>
                </a:lnTo>
                <a:lnTo>
                  <a:pt x="502075" y="141420"/>
                </a:lnTo>
                <a:lnTo>
                  <a:pt x="537003" y="167852"/>
                </a:lnTo>
                <a:lnTo>
                  <a:pt x="561073" y="202612"/>
                </a:lnTo>
                <a:lnTo>
                  <a:pt x="573351" y="242655"/>
                </a:lnTo>
                <a:lnTo>
                  <a:pt x="572902" y="284934"/>
                </a:lnTo>
                <a:lnTo>
                  <a:pt x="558792" y="326401"/>
                </a:lnTo>
                <a:lnTo>
                  <a:pt x="532361" y="361330"/>
                </a:lnTo>
                <a:lnTo>
                  <a:pt x="497600" y="385400"/>
                </a:lnTo>
                <a:lnTo>
                  <a:pt x="457557" y="397678"/>
                </a:lnTo>
                <a:lnTo>
                  <a:pt x="415279" y="397229"/>
                </a:lnTo>
                <a:lnTo>
                  <a:pt x="373811" y="383119"/>
                </a:lnTo>
                <a:lnTo>
                  <a:pt x="273299" y="330009"/>
                </a:lnTo>
                <a:lnTo>
                  <a:pt x="133029" y="256489"/>
                </a:lnTo>
                <a:lnTo>
                  <a:pt x="97961" y="230242"/>
                </a:lnTo>
                <a:lnTo>
                  <a:pt x="73707" y="195609"/>
                </a:lnTo>
                <a:lnTo>
                  <a:pt x="61217" y="155632"/>
                </a:lnTo>
                <a:close/>
              </a:path>
              <a:path w="573405" h="398145">
                <a:moveTo>
                  <a:pt x="0" y="186793"/>
                </a:moveTo>
                <a:lnTo>
                  <a:pt x="133029" y="256488"/>
                </a:lnTo>
                <a:lnTo>
                  <a:pt x="0" y="186793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16097386" y="9933106"/>
            <a:ext cx="462280" cy="351790"/>
          </a:xfrm>
          <a:custGeom>
            <a:avLst/>
            <a:gdLst/>
            <a:ahLst/>
            <a:cxnLst/>
            <a:rect l="l" t="t" r="r" b="b"/>
            <a:pathLst>
              <a:path w="462280" h="351790">
                <a:moveTo>
                  <a:pt x="0" y="118614"/>
                </a:moveTo>
                <a:lnTo>
                  <a:pt x="12411" y="76607"/>
                </a:lnTo>
                <a:lnTo>
                  <a:pt x="37399" y="40633"/>
                </a:lnTo>
                <a:lnTo>
                  <a:pt x="71151" y="15168"/>
                </a:lnTo>
                <a:lnTo>
                  <a:pt x="110662" y="1271"/>
                </a:lnTo>
                <a:lnTo>
                  <a:pt x="152924" y="0"/>
                </a:lnTo>
                <a:lnTo>
                  <a:pt x="194931" y="12410"/>
                </a:lnTo>
                <a:lnTo>
                  <a:pt x="232831" y="30586"/>
                </a:lnTo>
                <a:lnTo>
                  <a:pt x="247090" y="37126"/>
                </a:lnTo>
                <a:lnTo>
                  <a:pt x="261235" y="43009"/>
                </a:lnTo>
                <a:lnTo>
                  <a:pt x="275264" y="48237"/>
                </a:lnTo>
                <a:lnTo>
                  <a:pt x="314136" y="61157"/>
                </a:lnTo>
                <a:lnTo>
                  <a:pt x="339317" y="70972"/>
                </a:lnTo>
                <a:lnTo>
                  <a:pt x="390353" y="95008"/>
                </a:lnTo>
                <a:lnTo>
                  <a:pt x="425420" y="121254"/>
                </a:lnTo>
                <a:lnTo>
                  <a:pt x="449674" y="155887"/>
                </a:lnTo>
                <a:lnTo>
                  <a:pt x="462163" y="195864"/>
                </a:lnTo>
                <a:lnTo>
                  <a:pt x="461938" y="238144"/>
                </a:lnTo>
                <a:lnTo>
                  <a:pt x="448049" y="279686"/>
                </a:lnTo>
                <a:lnTo>
                  <a:pt x="421802" y="314753"/>
                </a:lnTo>
                <a:lnTo>
                  <a:pt x="387170" y="339007"/>
                </a:lnTo>
                <a:lnTo>
                  <a:pt x="347192" y="351497"/>
                </a:lnTo>
                <a:lnTo>
                  <a:pt x="304912" y="351271"/>
                </a:lnTo>
                <a:lnTo>
                  <a:pt x="263371" y="337381"/>
                </a:lnTo>
                <a:lnTo>
                  <a:pt x="249112" y="330256"/>
                </a:lnTo>
                <a:lnTo>
                  <a:pt x="235302" y="324056"/>
                </a:lnTo>
                <a:lnTo>
                  <a:pt x="221940" y="318781"/>
                </a:lnTo>
                <a:lnTo>
                  <a:pt x="209027" y="314431"/>
                </a:lnTo>
                <a:lnTo>
                  <a:pt x="185360" y="306670"/>
                </a:lnTo>
                <a:lnTo>
                  <a:pt x="161718" y="297895"/>
                </a:lnTo>
                <a:lnTo>
                  <a:pt x="114507" y="277304"/>
                </a:lnTo>
                <a:lnTo>
                  <a:pt x="76605" y="259127"/>
                </a:lnTo>
                <a:lnTo>
                  <a:pt x="40631" y="234139"/>
                </a:lnTo>
                <a:lnTo>
                  <a:pt x="15167" y="200386"/>
                </a:lnTo>
                <a:lnTo>
                  <a:pt x="1271" y="160876"/>
                </a:lnTo>
                <a:lnTo>
                  <a:pt x="0" y="118614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18027727" y="10238348"/>
            <a:ext cx="244475" cy="48895"/>
          </a:xfrm>
          <a:custGeom>
            <a:avLst/>
            <a:gdLst/>
            <a:ahLst/>
            <a:cxnLst/>
            <a:rect l="l" t="t" r="r" b="b"/>
            <a:pathLst>
              <a:path w="244475" h="48895">
                <a:moveTo>
                  <a:pt x="0" y="48650"/>
                </a:moveTo>
                <a:lnTo>
                  <a:pt x="2857" y="44246"/>
                </a:lnTo>
                <a:lnTo>
                  <a:pt x="35792" y="17733"/>
                </a:lnTo>
                <a:lnTo>
                  <a:pt x="74845" y="2600"/>
                </a:lnTo>
                <a:lnTo>
                  <a:pt x="117046" y="0"/>
                </a:lnTo>
                <a:lnTo>
                  <a:pt x="159423" y="11082"/>
                </a:lnTo>
                <a:lnTo>
                  <a:pt x="207502" y="32307"/>
                </a:lnTo>
                <a:lnTo>
                  <a:pt x="231593" y="43010"/>
                </a:lnTo>
                <a:lnTo>
                  <a:pt x="244113" y="48650"/>
                </a:lnTo>
                <a:lnTo>
                  <a:pt x="0" y="4865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16055923" y="9336337"/>
            <a:ext cx="387985" cy="334010"/>
          </a:xfrm>
          <a:custGeom>
            <a:avLst/>
            <a:gdLst/>
            <a:ahLst/>
            <a:cxnLst/>
            <a:rect l="l" t="t" r="r" b="b"/>
            <a:pathLst>
              <a:path w="387984" h="334009">
                <a:moveTo>
                  <a:pt x="0" y="154235"/>
                </a:moveTo>
                <a:lnTo>
                  <a:pt x="734" y="111961"/>
                </a:lnTo>
                <a:lnTo>
                  <a:pt x="15124" y="70590"/>
                </a:lnTo>
                <a:lnTo>
                  <a:pt x="41791" y="35841"/>
                </a:lnTo>
                <a:lnTo>
                  <a:pt x="76714" y="12006"/>
                </a:lnTo>
                <a:lnTo>
                  <a:pt x="116839" y="0"/>
                </a:lnTo>
                <a:lnTo>
                  <a:pt x="159113" y="734"/>
                </a:lnTo>
                <a:lnTo>
                  <a:pt x="200483" y="15124"/>
                </a:lnTo>
                <a:lnTo>
                  <a:pt x="242995" y="38052"/>
                </a:lnTo>
                <a:lnTo>
                  <a:pt x="316806" y="77863"/>
                </a:lnTo>
                <a:lnTo>
                  <a:pt x="351552" y="104529"/>
                </a:lnTo>
                <a:lnTo>
                  <a:pt x="375386" y="139451"/>
                </a:lnTo>
                <a:lnTo>
                  <a:pt x="387393" y="179575"/>
                </a:lnTo>
                <a:lnTo>
                  <a:pt x="386659" y="221850"/>
                </a:lnTo>
                <a:lnTo>
                  <a:pt x="372270" y="263220"/>
                </a:lnTo>
                <a:lnTo>
                  <a:pt x="345603" y="297970"/>
                </a:lnTo>
                <a:lnTo>
                  <a:pt x="310681" y="321805"/>
                </a:lnTo>
                <a:lnTo>
                  <a:pt x="270556" y="333812"/>
                </a:lnTo>
                <a:lnTo>
                  <a:pt x="228281" y="333077"/>
                </a:lnTo>
                <a:lnTo>
                  <a:pt x="186909" y="318688"/>
                </a:lnTo>
                <a:lnTo>
                  <a:pt x="111095" y="277796"/>
                </a:lnTo>
                <a:lnTo>
                  <a:pt x="70590" y="255949"/>
                </a:lnTo>
                <a:lnTo>
                  <a:pt x="35841" y="229283"/>
                </a:lnTo>
                <a:lnTo>
                  <a:pt x="12006" y="194360"/>
                </a:lnTo>
                <a:lnTo>
                  <a:pt x="0" y="154235"/>
                </a:lnTo>
                <a:close/>
              </a:path>
              <a:path w="387984" h="334009">
                <a:moveTo>
                  <a:pt x="241825" y="37421"/>
                </a:moveTo>
                <a:lnTo>
                  <a:pt x="242995" y="38052"/>
                </a:lnTo>
                <a:lnTo>
                  <a:pt x="241825" y="37421"/>
                </a:lnTo>
                <a:close/>
              </a:path>
              <a:path w="387984" h="334009">
                <a:moveTo>
                  <a:pt x="138750" y="292712"/>
                </a:moveTo>
                <a:lnTo>
                  <a:pt x="155031" y="301494"/>
                </a:lnTo>
                <a:lnTo>
                  <a:pt x="138750" y="292712"/>
                </a:lnTo>
                <a:close/>
              </a:path>
              <a:path w="387984" h="334009">
                <a:moveTo>
                  <a:pt x="111095" y="277796"/>
                </a:moveTo>
                <a:lnTo>
                  <a:pt x="138750" y="292712"/>
                </a:lnTo>
                <a:lnTo>
                  <a:pt x="111095" y="277796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4150573" y="542876"/>
            <a:ext cx="9989185" cy="213804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469640" marR="5080" indent="-3457575">
              <a:lnSpc>
                <a:spcPts val="8480"/>
              </a:lnSpc>
            </a:pPr>
            <a:r>
              <a:rPr dirty="0" sz="6800" spc="220">
                <a:latin typeface="Times New Roman"/>
                <a:cs typeface="Times New Roman"/>
              </a:rPr>
              <a:t>4.1.4</a:t>
            </a:r>
            <a:r>
              <a:rPr dirty="0" sz="6800" spc="400">
                <a:latin typeface="Times New Roman"/>
                <a:cs typeface="Times New Roman"/>
              </a:rPr>
              <a:t> </a:t>
            </a:r>
            <a:r>
              <a:rPr dirty="0" sz="6800" spc="680">
                <a:latin typeface="Times New Roman"/>
                <a:cs typeface="Times New Roman"/>
              </a:rPr>
              <a:t>EsTÁnDAREs</a:t>
            </a:r>
            <a:r>
              <a:rPr dirty="0" sz="6800" spc="400">
                <a:latin typeface="Times New Roman"/>
                <a:cs typeface="Times New Roman"/>
              </a:rPr>
              <a:t> </a:t>
            </a:r>
            <a:r>
              <a:rPr dirty="0" sz="6800" spc="280">
                <a:latin typeface="Times New Roman"/>
                <a:cs typeface="Times New Roman"/>
              </a:rPr>
              <a:t>DE </a:t>
            </a:r>
            <a:r>
              <a:rPr dirty="0" sz="6800" spc="445">
                <a:latin typeface="Times New Roman"/>
                <a:cs typeface="Times New Roman"/>
              </a:rPr>
              <a:t>REDEs</a:t>
            </a:r>
            <a:endParaRPr sz="6800">
              <a:latin typeface="Times New Roman"/>
              <a:cs typeface="Times New Roman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2910364" y="265302"/>
            <a:ext cx="13122275" cy="2377440"/>
            <a:chOff x="2910364" y="265302"/>
            <a:chExt cx="13122275" cy="2377440"/>
          </a:xfrm>
        </p:grpSpPr>
        <p:sp>
          <p:nvSpPr>
            <p:cNvPr id="31" name="object 31" descr=""/>
            <p:cNvSpPr/>
            <p:nvPr/>
          </p:nvSpPr>
          <p:spPr>
            <a:xfrm>
              <a:off x="2957989" y="312927"/>
              <a:ext cx="13027025" cy="2282190"/>
            </a:xfrm>
            <a:custGeom>
              <a:avLst/>
              <a:gdLst/>
              <a:ahLst/>
              <a:cxnLst/>
              <a:rect l="l" t="t" r="r" b="b"/>
              <a:pathLst>
                <a:path w="13027025" h="2282190">
                  <a:moveTo>
                    <a:pt x="12113675" y="0"/>
                  </a:moveTo>
                  <a:lnTo>
                    <a:pt x="12156645" y="1242"/>
                  </a:lnTo>
                  <a:lnTo>
                    <a:pt x="12199103" y="4933"/>
                  </a:lnTo>
                  <a:lnTo>
                    <a:pt x="12241006" y="11017"/>
                  </a:lnTo>
                  <a:lnTo>
                    <a:pt x="12282309" y="19439"/>
                  </a:lnTo>
                  <a:lnTo>
                    <a:pt x="12322970" y="30146"/>
                  </a:lnTo>
                  <a:lnTo>
                    <a:pt x="12362945" y="43081"/>
                  </a:lnTo>
                  <a:lnTo>
                    <a:pt x="12402188" y="58191"/>
                  </a:lnTo>
                  <a:lnTo>
                    <a:pt x="12440658" y="75420"/>
                  </a:lnTo>
                  <a:lnTo>
                    <a:pt x="12478309" y="94713"/>
                  </a:lnTo>
                  <a:lnTo>
                    <a:pt x="12515098" y="116016"/>
                  </a:lnTo>
                  <a:lnTo>
                    <a:pt x="12550982" y="139275"/>
                  </a:lnTo>
                  <a:lnTo>
                    <a:pt x="12585915" y="164433"/>
                  </a:lnTo>
                  <a:lnTo>
                    <a:pt x="12619855" y="191437"/>
                  </a:lnTo>
                  <a:lnTo>
                    <a:pt x="12652758" y="220231"/>
                  </a:lnTo>
                  <a:lnTo>
                    <a:pt x="12684580" y="250760"/>
                  </a:lnTo>
                  <a:lnTo>
                    <a:pt x="12715277" y="282971"/>
                  </a:lnTo>
                  <a:lnTo>
                    <a:pt x="12744804" y="316808"/>
                  </a:lnTo>
                  <a:lnTo>
                    <a:pt x="12773120" y="352216"/>
                  </a:lnTo>
                  <a:lnTo>
                    <a:pt x="12800178" y="389140"/>
                  </a:lnTo>
                  <a:lnTo>
                    <a:pt x="12825937" y="427526"/>
                  </a:lnTo>
                  <a:lnTo>
                    <a:pt x="12850351" y="467319"/>
                  </a:lnTo>
                  <a:lnTo>
                    <a:pt x="12873377" y="508463"/>
                  </a:lnTo>
                  <a:lnTo>
                    <a:pt x="12894971" y="550905"/>
                  </a:lnTo>
                  <a:lnTo>
                    <a:pt x="12915090" y="594590"/>
                  </a:lnTo>
                  <a:lnTo>
                    <a:pt x="12933689" y="639462"/>
                  </a:lnTo>
                  <a:lnTo>
                    <a:pt x="12950725" y="685466"/>
                  </a:lnTo>
                  <a:lnTo>
                    <a:pt x="12966154" y="732549"/>
                  </a:lnTo>
                  <a:lnTo>
                    <a:pt x="12979932" y="780654"/>
                  </a:lnTo>
                  <a:lnTo>
                    <a:pt x="12992014" y="829728"/>
                  </a:lnTo>
                  <a:lnTo>
                    <a:pt x="13002359" y="879716"/>
                  </a:lnTo>
                  <a:lnTo>
                    <a:pt x="13010921" y="930562"/>
                  </a:lnTo>
                  <a:lnTo>
                    <a:pt x="13017656" y="982212"/>
                  </a:lnTo>
                  <a:lnTo>
                    <a:pt x="13022521" y="1034611"/>
                  </a:lnTo>
                  <a:lnTo>
                    <a:pt x="13025473" y="1087704"/>
                  </a:lnTo>
                  <a:lnTo>
                    <a:pt x="13026466" y="1141437"/>
                  </a:lnTo>
                  <a:lnTo>
                    <a:pt x="13025473" y="1195169"/>
                  </a:lnTo>
                  <a:lnTo>
                    <a:pt x="13022521" y="1248263"/>
                  </a:lnTo>
                  <a:lnTo>
                    <a:pt x="13017656" y="1300662"/>
                  </a:lnTo>
                  <a:lnTo>
                    <a:pt x="13010921" y="1352312"/>
                  </a:lnTo>
                  <a:lnTo>
                    <a:pt x="13002359" y="1403158"/>
                  </a:lnTo>
                  <a:lnTo>
                    <a:pt x="12992014" y="1453145"/>
                  </a:lnTo>
                  <a:lnTo>
                    <a:pt x="12979932" y="1502219"/>
                  </a:lnTo>
                  <a:lnTo>
                    <a:pt x="12966154" y="1550325"/>
                  </a:lnTo>
                  <a:lnTo>
                    <a:pt x="12950725" y="1597407"/>
                  </a:lnTo>
                  <a:lnTo>
                    <a:pt x="12933689" y="1643412"/>
                  </a:lnTo>
                  <a:lnTo>
                    <a:pt x="12915090" y="1688284"/>
                  </a:lnTo>
                  <a:lnTo>
                    <a:pt x="12894971" y="1731968"/>
                  </a:lnTo>
                  <a:lnTo>
                    <a:pt x="12873377" y="1774410"/>
                  </a:lnTo>
                  <a:lnTo>
                    <a:pt x="12850351" y="1815555"/>
                  </a:lnTo>
                  <a:lnTo>
                    <a:pt x="12825937" y="1855347"/>
                  </a:lnTo>
                  <a:lnTo>
                    <a:pt x="12800178" y="1893733"/>
                  </a:lnTo>
                  <a:lnTo>
                    <a:pt x="12773120" y="1930658"/>
                  </a:lnTo>
                  <a:lnTo>
                    <a:pt x="12744804" y="1966066"/>
                  </a:lnTo>
                  <a:lnTo>
                    <a:pt x="12715277" y="1999902"/>
                  </a:lnTo>
                  <a:lnTo>
                    <a:pt x="12684580" y="2032113"/>
                  </a:lnTo>
                  <a:lnTo>
                    <a:pt x="12652758" y="2062643"/>
                  </a:lnTo>
                  <a:lnTo>
                    <a:pt x="12619855" y="2091437"/>
                  </a:lnTo>
                  <a:lnTo>
                    <a:pt x="12585915" y="2118440"/>
                  </a:lnTo>
                  <a:lnTo>
                    <a:pt x="12550982" y="2143599"/>
                  </a:lnTo>
                  <a:lnTo>
                    <a:pt x="12515098" y="2166857"/>
                  </a:lnTo>
                  <a:lnTo>
                    <a:pt x="12478309" y="2188160"/>
                  </a:lnTo>
                  <a:lnTo>
                    <a:pt x="12440658" y="2207454"/>
                  </a:lnTo>
                  <a:lnTo>
                    <a:pt x="12402188" y="2224683"/>
                  </a:lnTo>
                  <a:lnTo>
                    <a:pt x="12362945" y="2239792"/>
                  </a:lnTo>
                  <a:lnTo>
                    <a:pt x="12322970" y="2252728"/>
                  </a:lnTo>
                  <a:lnTo>
                    <a:pt x="12282309" y="2263434"/>
                  </a:lnTo>
                  <a:lnTo>
                    <a:pt x="12241006" y="2271857"/>
                  </a:lnTo>
                  <a:lnTo>
                    <a:pt x="12199103" y="2277941"/>
                  </a:lnTo>
                  <a:lnTo>
                    <a:pt x="12156646" y="2281632"/>
                  </a:lnTo>
                </a:path>
                <a:path w="13027025" h="2282190">
                  <a:moveTo>
                    <a:pt x="0" y="30146"/>
                  </a:moveTo>
                  <a:lnTo>
                    <a:pt x="40660" y="19439"/>
                  </a:lnTo>
                  <a:lnTo>
                    <a:pt x="81964" y="11017"/>
                  </a:lnTo>
                  <a:lnTo>
                    <a:pt x="123867" y="4933"/>
                  </a:lnTo>
                  <a:lnTo>
                    <a:pt x="166325" y="1242"/>
                  </a:lnTo>
                  <a:lnTo>
                    <a:pt x="209294" y="0"/>
                  </a:lnTo>
                  <a:lnTo>
                    <a:pt x="12113675" y="0"/>
                  </a:lnTo>
                </a:path>
              </a:pathLst>
            </a:custGeom>
            <a:ln w="95249">
              <a:solidFill>
                <a:srgbClr val="DEDD9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4514113" y="990508"/>
              <a:ext cx="464184" cy="464184"/>
            </a:xfrm>
            <a:custGeom>
              <a:avLst/>
              <a:gdLst/>
              <a:ahLst/>
              <a:cxnLst/>
              <a:rect l="l" t="t" r="r" b="b"/>
              <a:pathLst>
                <a:path w="464185" h="464184">
                  <a:moveTo>
                    <a:pt x="231856" y="463710"/>
                  </a:moveTo>
                  <a:lnTo>
                    <a:pt x="219834" y="405135"/>
                  </a:lnTo>
                  <a:lnTo>
                    <a:pt x="206576" y="358624"/>
                  </a:lnTo>
                  <a:lnTo>
                    <a:pt x="190277" y="322374"/>
                  </a:lnTo>
                  <a:lnTo>
                    <a:pt x="141337" y="273433"/>
                  </a:lnTo>
                  <a:lnTo>
                    <a:pt x="105086" y="257134"/>
                  </a:lnTo>
                  <a:lnTo>
                    <a:pt x="58575" y="243876"/>
                  </a:lnTo>
                  <a:lnTo>
                    <a:pt x="0" y="231855"/>
                  </a:lnTo>
                  <a:lnTo>
                    <a:pt x="58575" y="219834"/>
                  </a:lnTo>
                  <a:lnTo>
                    <a:pt x="105086" y="206576"/>
                  </a:lnTo>
                  <a:lnTo>
                    <a:pt x="141337" y="190277"/>
                  </a:lnTo>
                  <a:lnTo>
                    <a:pt x="190277" y="141337"/>
                  </a:lnTo>
                  <a:lnTo>
                    <a:pt x="206576" y="105086"/>
                  </a:lnTo>
                  <a:lnTo>
                    <a:pt x="219834" y="58575"/>
                  </a:lnTo>
                  <a:lnTo>
                    <a:pt x="231855" y="0"/>
                  </a:lnTo>
                  <a:lnTo>
                    <a:pt x="243876" y="58575"/>
                  </a:lnTo>
                  <a:lnTo>
                    <a:pt x="257134" y="105086"/>
                  </a:lnTo>
                  <a:lnTo>
                    <a:pt x="273433" y="141337"/>
                  </a:lnTo>
                  <a:lnTo>
                    <a:pt x="322374" y="190277"/>
                  </a:lnTo>
                  <a:lnTo>
                    <a:pt x="358625" y="206576"/>
                  </a:lnTo>
                  <a:lnTo>
                    <a:pt x="405135" y="219834"/>
                  </a:lnTo>
                  <a:lnTo>
                    <a:pt x="463711" y="231855"/>
                  </a:lnTo>
                  <a:lnTo>
                    <a:pt x="405136" y="243876"/>
                  </a:lnTo>
                  <a:lnTo>
                    <a:pt x="358625" y="257134"/>
                  </a:lnTo>
                  <a:lnTo>
                    <a:pt x="322374" y="273433"/>
                  </a:lnTo>
                  <a:lnTo>
                    <a:pt x="273434" y="322374"/>
                  </a:lnTo>
                  <a:lnTo>
                    <a:pt x="257135" y="358624"/>
                  </a:lnTo>
                  <a:lnTo>
                    <a:pt x="243877" y="405135"/>
                  </a:lnTo>
                  <a:lnTo>
                    <a:pt x="231856" y="463710"/>
                  </a:lnTo>
                  <a:close/>
                </a:path>
              </a:pathLst>
            </a:custGeom>
            <a:solidFill>
              <a:srgbClr val="DEDD9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/>
          <p:nvPr/>
        </p:nvSpPr>
        <p:spPr>
          <a:xfrm>
            <a:off x="13355668" y="2901030"/>
            <a:ext cx="464184" cy="464184"/>
          </a:xfrm>
          <a:custGeom>
            <a:avLst/>
            <a:gdLst/>
            <a:ahLst/>
            <a:cxnLst/>
            <a:rect l="l" t="t" r="r" b="b"/>
            <a:pathLst>
              <a:path w="464184" h="464185">
                <a:moveTo>
                  <a:pt x="231856" y="463710"/>
                </a:moveTo>
                <a:lnTo>
                  <a:pt x="219834" y="405135"/>
                </a:lnTo>
                <a:lnTo>
                  <a:pt x="206576" y="358624"/>
                </a:lnTo>
                <a:lnTo>
                  <a:pt x="190277" y="322374"/>
                </a:lnTo>
                <a:lnTo>
                  <a:pt x="141337" y="273433"/>
                </a:lnTo>
                <a:lnTo>
                  <a:pt x="105086" y="257134"/>
                </a:lnTo>
                <a:lnTo>
                  <a:pt x="58575" y="243876"/>
                </a:lnTo>
                <a:lnTo>
                  <a:pt x="0" y="231855"/>
                </a:lnTo>
                <a:lnTo>
                  <a:pt x="58575" y="219834"/>
                </a:lnTo>
                <a:lnTo>
                  <a:pt x="105086" y="206576"/>
                </a:lnTo>
                <a:lnTo>
                  <a:pt x="141337" y="190277"/>
                </a:lnTo>
                <a:lnTo>
                  <a:pt x="190277" y="141337"/>
                </a:lnTo>
                <a:lnTo>
                  <a:pt x="206576" y="105086"/>
                </a:lnTo>
                <a:lnTo>
                  <a:pt x="219834" y="58575"/>
                </a:lnTo>
                <a:lnTo>
                  <a:pt x="231855" y="0"/>
                </a:lnTo>
                <a:lnTo>
                  <a:pt x="243876" y="58575"/>
                </a:lnTo>
                <a:lnTo>
                  <a:pt x="257134" y="105086"/>
                </a:lnTo>
                <a:lnTo>
                  <a:pt x="273433" y="141337"/>
                </a:lnTo>
                <a:lnTo>
                  <a:pt x="322374" y="190277"/>
                </a:lnTo>
                <a:lnTo>
                  <a:pt x="358625" y="206576"/>
                </a:lnTo>
                <a:lnTo>
                  <a:pt x="405135" y="219834"/>
                </a:lnTo>
                <a:lnTo>
                  <a:pt x="463711" y="231855"/>
                </a:lnTo>
                <a:lnTo>
                  <a:pt x="405136" y="243876"/>
                </a:lnTo>
                <a:lnTo>
                  <a:pt x="358625" y="257134"/>
                </a:lnTo>
                <a:lnTo>
                  <a:pt x="322374" y="273433"/>
                </a:lnTo>
                <a:lnTo>
                  <a:pt x="273434" y="322374"/>
                </a:lnTo>
                <a:lnTo>
                  <a:pt x="257135" y="358624"/>
                </a:lnTo>
                <a:lnTo>
                  <a:pt x="243877" y="405135"/>
                </a:lnTo>
                <a:lnTo>
                  <a:pt x="231856" y="46371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4" name="object 3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072860"/>
            <a:ext cx="1720664" cy="2816855"/>
          </a:xfrm>
          <a:prstGeom prst="rect">
            <a:avLst/>
          </a:prstGeom>
        </p:spPr>
      </p:pic>
      <p:pic>
        <p:nvPicPr>
          <p:cNvPr id="35" name="object 3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40700" y="325200"/>
            <a:ext cx="1647298" cy="2758545"/>
          </a:xfrm>
          <a:prstGeom prst="rect">
            <a:avLst/>
          </a:prstGeom>
        </p:spPr>
      </p:pic>
      <p:pic>
        <p:nvPicPr>
          <p:cNvPr id="36" name="object 3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26680" y="3661423"/>
            <a:ext cx="5181599" cy="5076824"/>
          </a:xfrm>
          <a:prstGeom prst="rect">
            <a:avLst/>
          </a:prstGeom>
        </p:spPr>
      </p:pic>
      <p:sp>
        <p:nvSpPr>
          <p:cNvPr id="37" name="object 37" descr=""/>
          <p:cNvSpPr txBox="1"/>
          <p:nvPr/>
        </p:nvSpPr>
        <p:spPr>
          <a:xfrm>
            <a:off x="1175097" y="3135592"/>
            <a:ext cx="6099175" cy="71266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050925" indent="16510">
              <a:lnSpc>
                <a:spcPct val="115199"/>
              </a:lnSpc>
              <a:spcBef>
                <a:spcPts val="100"/>
              </a:spcBef>
            </a:pPr>
            <a:r>
              <a:rPr dirty="0" sz="3200" spc="130" b="1">
                <a:solidFill>
                  <a:srgbClr val="78791C"/>
                </a:solidFill>
                <a:latin typeface="Times New Roman"/>
                <a:cs typeface="Times New Roman"/>
              </a:rPr>
              <a:t>REDEs</a:t>
            </a:r>
            <a:r>
              <a:rPr dirty="0" sz="3200" spc="-5" b="1">
                <a:solidFill>
                  <a:srgbClr val="78791C"/>
                </a:solidFill>
                <a:latin typeface="Times New Roman"/>
                <a:cs typeface="Times New Roman"/>
              </a:rPr>
              <a:t> </a:t>
            </a:r>
            <a:r>
              <a:rPr dirty="0" sz="3200" spc="95" b="1">
                <a:solidFill>
                  <a:srgbClr val="78791C"/>
                </a:solidFill>
                <a:latin typeface="Times New Roman"/>
                <a:cs typeface="Times New Roman"/>
              </a:rPr>
              <a:t>DE</a:t>
            </a:r>
            <a:r>
              <a:rPr dirty="0" sz="3200" spc="10" b="1">
                <a:solidFill>
                  <a:srgbClr val="78791C"/>
                </a:solidFill>
                <a:latin typeface="Times New Roman"/>
                <a:cs typeface="Times New Roman"/>
              </a:rPr>
              <a:t> </a:t>
            </a:r>
            <a:r>
              <a:rPr dirty="0" sz="3200" spc="85" b="1">
                <a:solidFill>
                  <a:srgbClr val="78791C"/>
                </a:solidFill>
                <a:latin typeface="Times New Roman"/>
                <a:cs typeface="Times New Roman"/>
              </a:rPr>
              <a:t>InTERFAZ</a:t>
            </a:r>
            <a:r>
              <a:rPr dirty="0" sz="3200" spc="10" b="1">
                <a:solidFill>
                  <a:srgbClr val="78791C"/>
                </a:solidFill>
                <a:latin typeface="Times New Roman"/>
                <a:cs typeface="Times New Roman"/>
              </a:rPr>
              <a:t> </a:t>
            </a:r>
            <a:r>
              <a:rPr dirty="0" sz="3200" spc="70" b="1">
                <a:solidFill>
                  <a:srgbClr val="78791C"/>
                </a:solidFill>
                <a:latin typeface="Times New Roman"/>
                <a:cs typeface="Times New Roman"/>
              </a:rPr>
              <a:t>DE </a:t>
            </a:r>
            <a:r>
              <a:rPr dirty="0" sz="3200" spc="229" b="1">
                <a:solidFill>
                  <a:srgbClr val="78791C"/>
                </a:solidFill>
                <a:latin typeface="Times New Roman"/>
                <a:cs typeface="Times New Roman"/>
              </a:rPr>
              <a:t>DATOs</a:t>
            </a:r>
            <a:r>
              <a:rPr dirty="0" sz="3200" spc="15" b="1">
                <a:solidFill>
                  <a:srgbClr val="78791C"/>
                </a:solidFill>
                <a:latin typeface="Times New Roman"/>
                <a:cs typeface="Times New Roman"/>
              </a:rPr>
              <a:t> </a:t>
            </a:r>
            <a:r>
              <a:rPr dirty="0" sz="3200" spc="190" b="1">
                <a:solidFill>
                  <a:srgbClr val="78791C"/>
                </a:solidFill>
                <a:latin typeface="Times New Roman"/>
                <a:cs typeface="Times New Roman"/>
              </a:rPr>
              <a:t>DIsTYRIbUIDOs</a:t>
            </a:r>
            <a:endParaRPr sz="3200">
              <a:latin typeface="Times New Roman"/>
              <a:cs typeface="Times New Roman"/>
            </a:endParaRPr>
          </a:p>
          <a:p>
            <a:pPr algn="ctr" marL="272415" marR="1470025" indent="-635">
              <a:lnSpc>
                <a:spcPct val="116700"/>
              </a:lnSpc>
              <a:spcBef>
                <a:spcPts val="1980"/>
              </a:spcBef>
              <a:tabLst>
                <a:tab pos="3359785" algn="l"/>
              </a:tabLst>
            </a:pPr>
            <a:r>
              <a:rPr dirty="0" sz="3000" spc="-45">
                <a:solidFill>
                  <a:srgbClr val="C3781B"/>
                </a:solidFill>
                <a:latin typeface="Trebuchet MS"/>
                <a:cs typeface="Trebuchet MS"/>
              </a:rPr>
              <a:t>Es</a:t>
            </a:r>
            <a:r>
              <a:rPr dirty="0" sz="3000" spc="-16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40">
                <a:solidFill>
                  <a:srgbClr val="C3781B"/>
                </a:solidFill>
                <a:latin typeface="Trebuchet MS"/>
                <a:cs typeface="Trebuchet MS"/>
              </a:rPr>
              <a:t>una</a:t>
            </a:r>
            <a:r>
              <a:rPr dirty="0" sz="3000" spc="-16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80">
                <a:solidFill>
                  <a:srgbClr val="C3781B"/>
                </a:solidFill>
                <a:latin typeface="Trebuchet MS"/>
                <a:cs typeface="Trebuchet MS"/>
              </a:rPr>
              <a:t>red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área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locall </a:t>
            </a:r>
            <a:r>
              <a:rPr dirty="0" sz="3000" spc="330">
                <a:solidFill>
                  <a:srgbClr val="C3781B"/>
                </a:solidFill>
                <a:latin typeface="Trebuchet MS"/>
                <a:cs typeface="Trebuchet MS"/>
              </a:rPr>
              <a:t>(LAN)</a:t>
            </a:r>
            <a:r>
              <a:rPr dirty="0" sz="3000" spc="-1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1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95">
                <a:solidFill>
                  <a:srgbClr val="C3781B"/>
                </a:solidFill>
                <a:latin typeface="Trebuchet MS"/>
                <a:cs typeface="Trebuchet MS"/>
              </a:rPr>
              <a:t>fibra</a:t>
            </a:r>
            <a:r>
              <a:rPr dirty="0" sz="3000" spc="-1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óptica</a:t>
            </a:r>
            <a:r>
              <a:rPr dirty="0" sz="3000" spc="-1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C3781B"/>
                </a:solidFill>
                <a:latin typeface="Trebuchet MS"/>
                <a:cs typeface="Trebuchet MS"/>
              </a:rPr>
              <a:t>que </a:t>
            </a:r>
            <a:r>
              <a:rPr dirty="0" sz="3000" spc="-75">
                <a:solidFill>
                  <a:srgbClr val="C3781B"/>
                </a:solidFill>
                <a:latin typeface="Trebuchet MS"/>
                <a:cs typeface="Trebuchet MS"/>
              </a:rPr>
              <a:t>utiliza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el</a:t>
            </a:r>
            <a:r>
              <a:rPr dirty="0" sz="3000" spc="-18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éstandar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	</a:t>
            </a:r>
            <a:r>
              <a:rPr dirty="0" sz="3000" spc="330">
                <a:solidFill>
                  <a:srgbClr val="C3781B"/>
                </a:solidFill>
                <a:latin typeface="Trebuchet MS"/>
                <a:cs typeface="Trebuchet MS"/>
              </a:rPr>
              <a:t>ANSI</a:t>
            </a: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90"/>
              </a:spcBef>
            </a:pPr>
            <a:endParaRPr sz="3000">
              <a:latin typeface="Trebuchet MS"/>
              <a:cs typeface="Trebuchet MS"/>
            </a:endParaRPr>
          </a:p>
          <a:p>
            <a:pPr marL="671830">
              <a:lnSpc>
                <a:spcPct val="100000"/>
              </a:lnSpc>
            </a:pPr>
            <a:r>
              <a:rPr dirty="0" sz="3500" spc="145" b="1">
                <a:solidFill>
                  <a:srgbClr val="78791C"/>
                </a:solidFill>
                <a:latin typeface="Times New Roman"/>
                <a:cs typeface="Times New Roman"/>
              </a:rPr>
              <a:t>REDEs</a:t>
            </a:r>
            <a:r>
              <a:rPr dirty="0" sz="3500" b="1">
                <a:solidFill>
                  <a:srgbClr val="78791C"/>
                </a:solidFill>
                <a:latin typeface="Times New Roman"/>
                <a:cs typeface="Times New Roman"/>
              </a:rPr>
              <a:t> </a:t>
            </a:r>
            <a:r>
              <a:rPr dirty="0" sz="3500" spc="225" b="1">
                <a:solidFill>
                  <a:srgbClr val="78791C"/>
                </a:solidFill>
                <a:latin typeface="Times New Roman"/>
                <a:cs typeface="Times New Roman"/>
              </a:rPr>
              <a:t>TOKEn</a:t>
            </a:r>
            <a:r>
              <a:rPr dirty="0" sz="3500" spc="5" b="1">
                <a:solidFill>
                  <a:srgbClr val="78791C"/>
                </a:solidFill>
                <a:latin typeface="Times New Roman"/>
                <a:cs typeface="Times New Roman"/>
              </a:rPr>
              <a:t> </a:t>
            </a:r>
            <a:r>
              <a:rPr dirty="0" sz="3500" spc="550" b="1">
                <a:solidFill>
                  <a:srgbClr val="78791C"/>
                </a:solidFill>
                <a:latin typeface="Times New Roman"/>
                <a:cs typeface="Times New Roman"/>
              </a:rPr>
              <a:t>RIng</a:t>
            </a:r>
            <a:endParaRPr sz="3500">
              <a:latin typeface="Times New Roman"/>
              <a:cs typeface="Times New Roman"/>
            </a:endParaRPr>
          </a:p>
          <a:p>
            <a:pPr algn="ctr" marL="495934" marR="5080" indent="94615">
              <a:lnSpc>
                <a:spcPct val="116700"/>
              </a:lnSpc>
              <a:spcBef>
                <a:spcPts val="1705"/>
              </a:spcBef>
              <a:tabLst>
                <a:tab pos="2753995" algn="l"/>
              </a:tabLst>
            </a:pPr>
            <a:r>
              <a:rPr dirty="0" sz="3000" spc="-45">
                <a:solidFill>
                  <a:srgbClr val="C3781B"/>
                </a:solidFill>
                <a:latin typeface="Trebuchet MS"/>
                <a:cs typeface="Trebuchet MS"/>
              </a:rPr>
              <a:t>Es</a:t>
            </a:r>
            <a:r>
              <a:rPr dirty="0" sz="3000" spc="-16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40">
                <a:solidFill>
                  <a:srgbClr val="C3781B"/>
                </a:solidFill>
                <a:latin typeface="Trebuchet MS"/>
                <a:cs typeface="Trebuchet MS"/>
              </a:rPr>
              <a:t>una</a:t>
            </a:r>
            <a:r>
              <a:rPr dirty="0" sz="3000" spc="-16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0">
                <a:solidFill>
                  <a:srgbClr val="C3781B"/>
                </a:solidFill>
                <a:latin typeface="Trebuchet MS"/>
                <a:cs typeface="Trebuchet MS"/>
              </a:rPr>
              <a:t>topologíade</a:t>
            </a:r>
            <a:r>
              <a:rPr dirty="0" sz="3000" spc="-16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80">
                <a:solidFill>
                  <a:srgbClr val="C3781B"/>
                </a:solidFill>
                <a:latin typeface="Trebuchet MS"/>
                <a:cs typeface="Trebuchet MS"/>
              </a:rPr>
              <a:t>red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16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0">
                <a:solidFill>
                  <a:srgbClr val="C3781B"/>
                </a:solidFill>
                <a:latin typeface="Trebuchet MS"/>
                <a:cs typeface="Trebuchet MS"/>
              </a:rPr>
              <a:t>área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local</a:t>
            </a:r>
            <a:r>
              <a:rPr dirty="0" sz="3000" spc="-21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320">
                <a:solidFill>
                  <a:srgbClr val="C3781B"/>
                </a:solidFill>
                <a:latin typeface="Trebuchet MS"/>
                <a:cs typeface="Trebuchet MS"/>
              </a:rPr>
              <a:t>(LAN)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	que</a:t>
            </a:r>
            <a:r>
              <a:rPr dirty="0" sz="3000" spc="-1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5">
                <a:solidFill>
                  <a:srgbClr val="C3781B"/>
                </a:solidFill>
                <a:latin typeface="Trebuchet MS"/>
                <a:cs typeface="Trebuchet MS"/>
              </a:rPr>
              <a:t>envía</a:t>
            </a:r>
            <a:r>
              <a:rPr dirty="0" sz="3000" spc="-1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85">
                <a:solidFill>
                  <a:srgbClr val="C3781B"/>
                </a:solidFill>
                <a:latin typeface="Trebuchet MS"/>
                <a:cs typeface="Trebuchet MS"/>
              </a:rPr>
              <a:t>datos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C3781B"/>
                </a:solidFill>
                <a:latin typeface="Trebuchet MS"/>
                <a:cs typeface="Trebuchet MS"/>
              </a:rPr>
              <a:t>en </a:t>
            </a:r>
            <a:r>
              <a:rPr dirty="0" sz="3000" spc="-40">
                <a:solidFill>
                  <a:srgbClr val="C3781B"/>
                </a:solidFill>
                <a:latin typeface="Trebuchet MS"/>
                <a:cs typeface="Trebuchet MS"/>
              </a:rPr>
              <a:t>una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dirección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80">
                <a:solidFill>
                  <a:srgbClr val="C3781B"/>
                </a:solidFill>
                <a:latin typeface="Trebuchet MS"/>
                <a:cs typeface="Trebuchet MS"/>
              </a:rPr>
              <a:t>a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30">
                <a:solidFill>
                  <a:srgbClr val="C3781B"/>
                </a:solidFill>
                <a:latin typeface="Trebuchet MS"/>
                <a:cs typeface="Trebuchet MS"/>
              </a:rPr>
              <a:t>traves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C3781B"/>
                </a:solidFill>
                <a:latin typeface="Trebuchet MS"/>
                <a:cs typeface="Trebuchet MS"/>
              </a:rPr>
              <a:t>un </a:t>
            </a:r>
            <a:r>
              <a:rPr dirty="0" sz="3000" spc="-60">
                <a:solidFill>
                  <a:srgbClr val="C3781B"/>
                </a:solidFill>
                <a:latin typeface="Trebuchet MS"/>
                <a:cs typeface="Trebuchet MS"/>
              </a:rPr>
              <a:t>número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ubicaciones </a:t>
            </a:r>
            <a:r>
              <a:rPr dirty="0" sz="3000" spc="-90">
                <a:solidFill>
                  <a:srgbClr val="C3781B"/>
                </a:solidFill>
                <a:latin typeface="Trebuchet MS"/>
                <a:cs typeface="Trebuchet MS"/>
              </a:rPr>
              <a:t>especificado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40">
                <a:solidFill>
                  <a:srgbClr val="C3781B"/>
                </a:solidFill>
                <a:latin typeface="Trebuchet MS"/>
                <a:cs typeface="Trebuchet MS"/>
              </a:rPr>
              <a:t>utilizando</a:t>
            </a:r>
            <a:r>
              <a:rPr dirty="0" sz="3000" spc="-13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un</a:t>
            </a:r>
            <a:r>
              <a:rPr dirty="0" sz="3000" spc="-13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75">
                <a:solidFill>
                  <a:srgbClr val="C3781B"/>
                </a:solidFill>
                <a:latin typeface="Trebuchet MS"/>
                <a:cs typeface="Trebuchet MS"/>
              </a:rPr>
              <a:t>testigo.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11314657" y="3593620"/>
            <a:ext cx="5092065" cy="1781810"/>
          </a:xfrm>
          <a:prstGeom prst="rect">
            <a:avLst/>
          </a:prstGeom>
        </p:spPr>
        <p:txBody>
          <a:bodyPr wrap="square" lIns="0" tIns="137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dirty="0" sz="3500" spc="145" b="1">
                <a:solidFill>
                  <a:srgbClr val="78791C"/>
                </a:solidFill>
                <a:latin typeface="Times New Roman"/>
                <a:cs typeface="Times New Roman"/>
              </a:rPr>
              <a:t>REDEs</a:t>
            </a:r>
            <a:r>
              <a:rPr dirty="0" sz="3500" b="1">
                <a:solidFill>
                  <a:srgbClr val="78791C"/>
                </a:solidFill>
                <a:latin typeface="Times New Roman"/>
                <a:cs typeface="Times New Roman"/>
              </a:rPr>
              <a:t> </a:t>
            </a:r>
            <a:r>
              <a:rPr dirty="0" sz="3500" spc="100" b="1">
                <a:solidFill>
                  <a:srgbClr val="78791C"/>
                </a:solidFill>
                <a:latin typeface="Times New Roman"/>
                <a:cs typeface="Times New Roman"/>
              </a:rPr>
              <a:t>ETHERnET</a:t>
            </a:r>
            <a:endParaRPr sz="3500">
              <a:latin typeface="Times New Roman"/>
              <a:cs typeface="Times New Roman"/>
            </a:endParaRPr>
          </a:p>
          <a:p>
            <a:pPr marL="1183005" marR="5080" indent="-1050925">
              <a:lnSpc>
                <a:spcPct val="116700"/>
              </a:lnSpc>
              <a:spcBef>
                <a:spcPts val="245"/>
              </a:spcBef>
            </a:pPr>
            <a:r>
              <a:rPr dirty="0" sz="3000" spc="-45">
                <a:solidFill>
                  <a:srgbClr val="C3781B"/>
                </a:solidFill>
                <a:latin typeface="Trebuchet MS"/>
                <a:cs typeface="Trebuchet MS"/>
              </a:rPr>
              <a:t>Es</a:t>
            </a:r>
            <a:r>
              <a:rPr dirty="0" sz="3000" spc="-16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un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0">
                <a:solidFill>
                  <a:srgbClr val="C3781B"/>
                </a:solidFill>
                <a:latin typeface="Trebuchet MS"/>
                <a:cs typeface="Trebuchet MS"/>
              </a:rPr>
              <a:t>tipo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topología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30">
                <a:solidFill>
                  <a:srgbClr val="C3781B"/>
                </a:solidFill>
                <a:latin typeface="Trebuchet MS"/>
                <a:cs typeface="Trebuchet MS"/>
              </a:rPr>
              <a:t>red 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area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local</a:t>
            </a:r>
            <a:r>
              <a:rPr dirty="0" sz="3000" spc="-19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320">
                <a:solidFill>
                  <a:srgbClr val="C3781B"/>
                </a:solidFill>
                <a:latin typeface="Trebuchet MS"/>
                <a:cs typeface="Trebuchet MS"/>
              </a:rPr>
              <a:t>(LAN)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11630688" y="6569461"/>
            <a:ext cx="5736590" cy="3613785"/>
          </a:xfrm>
          <a:prstGeom prst="rect">
            <a:avLst/>
          </a:prstGeom>
        </p:spPr>
        <p:txBody>
          <a:bodyPr wrap="square" lIns="0" tIns="262255" rIns="0" bIns="0" rtlCol="0" vert="horz">
            <a:spAutoFit/>
          </a:bodyPr>
          <a:lstStyle/>
          <a:p>
            <a:pPr marL="500380">
              <a:lnSpc>
                <a:spcPct val="100000"/>
              </a:lnSpc>
              <a:spcBef>
                <a:spcPts val="2065"/>
              </a:spcBef>
            </a:pPr>
            <a:r>
              <a:rPr dirty="0" sz="3500" spc="155" b="1">
                <a:solidFill>
                  <a:srgbClr val="78791C"/>
                </a:solidFill>
                <a:latin typeface="Times New Roman"/>
                <a:cs typeface="Times New Roman"/>
              </a:rPr>
              <a:t>REDEs</a:t>
            </a:r>
            <a:r>
              <a:rPr dirty="0" sz="3500" b="1">
                <a:solidFill>
                  <a:srgbClr val="78791C"/>
                </a:solidFill>
                <a:latin typeface="Times New Roman"/>
                <a:cs typeface="Times New Roman"/>
              </a:rPr>
              <a:t> </a:t>
            </a:r>
            <a:r>
              <a:rPr dirty="0" sz="3500" spc="60" b="1">
                <a:solidFill>
                  <a:srgbClr val="78791C"/>
                </a:solidFill>
                <a:latin typeface="Times New Roman"/>
                <a:cs typeface="Times New Roman"/>
              </a:rPr>
              <a:t>InALÁMBRICAS</a:t>
            </a:r>
            <a:endParaRPr sz="3500">
              <a:latin typeface="Times New Roman"/>
              <a:cs typeface="Times New Roman"/>
            </a:endParaRPr>
          </a:p>
          <a:p>
            <a:pPr algn="ctr" marL="12700" marR="160020" indent="-635">
              <a:lnSpc>
                <a:spcPct val="116700"/>
              </a:lnSpc>
              <a:spcBef>
                <a:spcPts val="1085"/>
              </a:spcBef>
            </a:pP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Los</a:t>
            </a:r>
            <a:r>
              <a:rPr dirty="0" sz="3000" spc="-22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60">
                <a:solidFill>
                  <a:srgbClr val="C3781B"/>
                </a:solidFill>
                <a:latin typeface="Trebuchet MS"/>
                <a:cs typeface="Trebuchet MS"/>
              </a:rPr>
              <a:t>sistemas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16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0">
                <a:solidFill>
                  <a:srgbClr val="C3781B"/>
                </a:solidFill>
                <a:latin typeface="Trebuchet MS"/>
                <a:cs typeface="Trebuchet MS"/>
              </a:rPr>
              <a:t>transacciones </a:t>
            </a:r>
            <a:r>
              <a:rPr dirty="0" sz="3000" spc="-75">
                <a:solidFill>
                  <a:srgbClr val="C3781B"/>
                </a:solidFill>
                <a:latin typeface="Trebuchet MS"/>
                <a:cs typeface="Trebuchet MS"/>
              </a:rPr>
              <a:t>portátiles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200">
                <a:solidFill>
                  <a:srgbClr val="C3781B"/>
                </a:solidFill>
                <a:latin typeface="Trebuchet MS"/>
                <a:cs typeface="Trebuchet MS"/>
              </a:rPr>
              <a:t>(PTC)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70">
                <a:solidFill>
                  <a:srgbClr val="C3781B"/>
                </a:solidFill>
                <a:latin typeface="Trebuchet MS"/>
                <a:cs typeface="Trebuchet MS"/>
              </a:rPr>
              <a:t>hacen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55">
                <a:solidFill>
                  <a:srgbClr val="C3781B"/>
                </a:solidFill>
                <a:latin typeface="Trebuchet MS"/>
                <a:cs typeface="Trebuchet MS"/>
              </a:rPr>
              <a:t>posible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C3781B"/>
                </a:solidFill>
                <a:latin typeface="Trebuchet MS"/>
                <a:cs typeface="Trebuchet MS"/>
              </a:rPr>
              <a:t>la </a:t>
            </a:r>
            <a:r>
              <a:rPr dirty="0" sz="3000" spc="-50">
                <a:solidFill>
                  <a:srgbClr val="C3781B"/>
                </a:solidFill>
                <a:latin typeface="Trebuchet MS"/>
                <a:cs typeface="Trebuchet MS"/>
              </a:rPr>
              <a:t>conexión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5">
                <a:solidFill>
                  <a:srgbClr val="C3781B"/>
                </a:solidFill>
                <a:latin typeface="Trebuchet MS"/>
                <a:cs typeface="Trebuchet MS"/>
              </a:rPr>
              <a:t>directa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95">
                <a:solidFill>
                  <a:srgbClr val="C3781B"/>
                </a:solidFill>
                <a:latin typeface="Trebuchet MS"/>
                <a:cs typeface="Trebuchet MS"/>
              </a:rPr>
              <a:t>entre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30">
                <a:solidFill>
                  <a:srgbClr val="C3781B"/>
                </a:solidFill>
                <a:latin typeface="Trebuchet MS"/>
                <a:cs typeface="Trebuchet MS"/>
              </a:rPr>
              <a:t>la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75">
                <a:solidFill>
                  <a:srgbClr val="C3781B"/>
                </a:solidFill>
                <a:latin typeface="Trebuchet MS"/>
                <a:cs typeface="Trebuchet MS"/>
              </a:rPr>
              <a:t>oficina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50">
                <a:solidFill>
                  <a:srgbClr val="C3781B"/>
                </a:solidFill>
                <a:latin typeface="Trebuchet MS"/>
                <a:cs typeface="Trebuchet MS"/>
              </a:rPr>
              <a:t>y </a:t>
            </a:r>
            <a:r>
              <a:rPr dirty="0" sz="3000" spc="-120">
                <a:solidFill>
                  <a:srgbClr val="C3781B"/>
                </a:solidFill>
                <a:latin typeface="Trebuchet MS"/>
                <a:cs typeface="Trebuchet MS"/>
              </a:rPr>
              <a:t>sitios</a:t>
            </a:r>
            <a:r>
              <a:rPr dirty="0" sz="3000" spc="-12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que</a:t>
            </a:r>
            <a:r>
              <a:rPr dirty="0" sz="3000" spc="-12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85">
                <a:solidFill>
                  <a:srgbClr val="C3781B"/>
                </a:solidFill>
                <a:latin typeface="Trebuchet MS"/>
                <a:cs typeface="Trebuchet MS"/>
              </a:rPr>
              <a:t>se</a:t>
            </a:r>
            <a:r>
              <a:rPr dirty="0" sz="3000" spc="-12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75">
                <a:solidFill>
                  <a:srgbClr val="C3781B"/>
                </a:solidFill>
                <a:latin typeface="Trebuchet MS"/>
                <a:cs typeface="Trebuchet MS"/>
              </a:rPr>
              <a:t>encuentran</a:t>
            </a:r>
            <a:r>
              <a:rPr dirty="0" sz="3000" spc="-12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0">
                <a:solidFill>
                  <a:srgbClr val="C3781B"/>
                </a:solidFill>
                <a:latin typeface="Trebuchet MS"/>
                <a:cs typeface="Trebuchet MS"/>
              </a:rPr>
              <a:t>fuera</a:t>
            </a:r>
            <a:r>
              <a:rPr dirty="0" sz="3000" spc="-12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C3781B"/>
                </a:solidFill>
                <a:latin typeface="Trebuchet MS"/>
                <a:cs typeface="Trebuchet MS"/>
              </a:rPr>
              <a:t>de </a:t>
            </a:r>
            <a:r>
              <a:rPr dirty="0" sz="3000" spc="-30">
                <a:solidFill>
                  <a:srgbClr val="C3781B"/>
                </a:solidFill>
                <a:latin typeface="Trebuchet MS"/>
                <a:cs typeface="Trebuchet MS"/>
              </a:rPr>
              <a:t>la</a:t>
            </a:r>
            <a:r>
              <a:rPr dirty="0" sz="3000" spc="-19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oficina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6530000" y="1204853"/>
            <a:ext cx="729615" cy="1951355"/>
          </a:xfrm>
          <a:custGeom>
            <a:avLst/>
            <a:gdLst/>
            <a:ahLst/>
            <a:cxnLst/>
            <a:rect l="l" t="t" r="r" b="b"/>
            <a:pathLst>
              <a:path w="729615" h="1951355">
                <a:moveTo>
                  <a:pt x="0" y="0"/>
                </a:moveTo>
                <a:lnTo>
                  <a:pt x="41734" y="4291"/>
                </a:lnTo>
                <a:lnTo>
                  <a:pt x="82812" y="11353"/>
                </a:lnTo>
                <a:lnTo>
                  <a:pt x="123177" y="21110"/>
                </a:lnTo>
                <a:lnTo>
                  <a:pt x="162768" y="33488"/>
                </a:lnTo>
                <a:lnTo>
                  <a:pt x="201528" y="48413"/>
                </a:lnTo>
                <a:lnTo>
                  <a:pt x="239396" y="65809"/>
                </a:lnTo>
                <a:lnTo>
                  <a:pt x="276315" y="85602"/>
                </a:lnTo>
                <a:lnTo>
                  <a:pt x="312225" y="107718"/>
                </a:lnTo>
                <a:lnTo>
                  <a:pt x="347068" y="132081"/>
                </a:lnTo>
                <a:lnTo>
                  <a:pt x="380785" y="158618"/>
                </a:lnTo>
                <a:lnTo>
                  <a:pt x="413317" y="187254"/>
                </a:lnTo>
                <a:lnTo>
                  <a:pt x="444605" y="217914"/>
                </a:lnTo>
                <a:lnTo>
                  <a:pt x="474590" y="250524"/>
                </a:lnTo>
                <a:lnTo>
                  <a:pt x="503214" y="285009"/>
                </a:lnTo>
                <a:lnTo>
                  <a:pt x="530418" y="321294"/>
                </a:lnTo>
                <a:lnTo>
                  <a:pt x="556142" y="359305"/>
                </a:lnTo>
                <a:lnTo>
                  <a:pt x="580329" y="398968"/>
                </a:lnTo>
                <a:lnTo>
                  <a:pt x="602918" y="440207"/>
                </a:lnTo>
                <a:lnTo>
                  <a:pt x="623852" y="482949"/>
                </a:lnTo>
                <a:lnTo>
                  <a:pt x="643072" y="527118"/>
                </a:lnTo>
                <a:lnTo>
                  <a:pt x="660518" y="572640"/>
                </a:lnTo>
                <a:lnTo>
                  <a:pt x="676132" y="619440"/>
                </a:lnTo>
                <a:lnTo>
                  <a:pt x="689855" y="667445"/>
                </a:lnTo>
                <a:lnTo>
                  <a:pt x="701628" y="716579"/>
                </a:lnTo>
                <a:lnTo>
                  <a:pt x="711392" y="766767"/>
                </a:lnTo>
                <a:lnTo>
                  <a:pt x="719089" y="817936"/>
                </a:lnTo>
                <a:lnTo>
                  <a:pt x="724660" y="870010"/>
                </a:lnTo>
                <a:lnTo>
                  <a:pt x="728046" y="922915"/>
                </a:lnTo>
                <a:lnTo>
                  <a:pt x="729187" y="976576"/>
                </a:lnTo>
                <a:lnTo>
                  <a:pt x="728046" y="1030237"/>
                </a:lnTo>
                <a:lnTo>
                  <a:pt x="724660" y="1083143"/>
                </a:lnTo>
                <a:lnTo>
                  <a:pt x="719089" y="1135217"/>
                </a:lnTo>
                <a:lnTo>
                  <a:pt x="711392" y="1186385"/>
                </a:lnTo>
                <a:lnTo>
                  <a:pt x="701628" y="1236574"/>
                </a:lnTo>
                <a:lnTo>
                  <a:pt x="689855" y="1285707"/>
                </a:lnTo>
                <a:lnTo>
                  <a:pt x="676132" y="1333712"/>
                </a:lnTo>
                <a:lnTo>
                  <a:pt x="660518" y="1380512"/>
                </a:lnTo>
                <a:lnTo>
                  <a:pt x="643072" y="1426034"/>
                </a:lnTo>
                <a:lnTo>
                  <a:pt x="623852" y="1470203"/>
                </a:lnTo>
                <a:lnTo>
                  <a:pt x="602918" y="1512945"/>
                </a:lnTo>
                <a:lnTo>
                  <a:pt x="580329" y="1554184"/>
                </a:lnTo>
                <a:lnTo>
                  <a:pt x="556142" y="1593847"/>
                </a:lnTo>
                <a:lnTo>
                  <a:pt x="530418" y="1631858"/>
                </a:lnTo>
                <a:lnTo>
                  <a:pt x="503214" y="1668143"/>
                </a:lnTo>
                <a:lnTo>
                  <a:pt x="474590" y="1702628"/>
                </a:lnTo>
                <a:lnTo>
                  <a:pt x="444605" y="1735238"/>
                </a:lnTo>
                <a:lnTo>
                  <a:pt x="413317" y="1765898"/>
                </a:lnTo>
                <a:lnTo>
                  <a:pt x="380785" y="1794534"/>
                </a:lnTo>
                <a:lnTo>
                  <a:pt x="347068" y="1821071"/>
                </a:lnTo>
                <a:lnTo>
                  <a:pt x="312225" y="1845435"/>
                </a:lnTo>
                <a:lnTo>
                  <a:pt x="276315" y="1867550"/>
                </a:lnTo>
                <a:lnTo>
                  <a:pt x="239396" y="1887343"/>
                </a:lnTo>
                <a:lnTo>
                  <a:pt x="201528" y="1904739"/>
                </a:lnTo>
                <a:lnTo>
                  <a:pt x="162768" y="1919664"/>
                </a:lnTo>
                <a:lnTo>
                  <a:pt x="123177" y="1932042"/>
                </a:lnTo>
                <a:lnTo>
                  <a:pt x="82812" y="1941799"/>
                </a:lnTo>
                <a:lnTo>
                  <a:pt x="41734" y="1948861"/>
                </a:lnTo>
                <a:lnTo>
                  <a:pt x="19211" y="1951177"/>
                </a:lnTo>
              </a:path>
            </a:pathLst>
          </a:custGeom>
          <a:ln w="95249">
            <a:solidFill>
              <a:srgbClr val="DEDD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2972167" y="2759037"/>
            <a:ext cx="561340" cy="397510"/>
          </a:xfrm>
          <a:custGeom>
            <a:avLst/>
            <a:gdLst/>
            <a:ahLst/>
            <a:cxnLst/>
            <a:rect l="l" t="t" r="r" b="b"/>
            <a:pathLst>
              <a:path w="561339" h="397510">
                <a:moveTo>
                  <a:pt x="561118" y="396992"/>
                </a:moveTo>
                <a:lnTo>
                  <a:pt x="497516" y="387614"/>
                </a:lnTo>
                <a:lnTo>
                  <a:pt x="457151" y="377857"/>
                </a:lnTo>
                <a:lnTo>
                  <a:pt x="417560" y="365479"/>
                </a:lnTo>
                <a:lnTo>
                  <a:pt x="378800" y="350555"/>
                </a:lnTo>
                <a:lnTo>
                  <a:pt x="340932" y="333159"/>
                </a:lnTo>
                <a:lnTo>
                  <a:pt x="304013" y="313366"/>
                </a:lnTo>
                <a:lnTo>
                  <a:pt x="268103" y="291250"/>
                </a:lnTo>
                <a:lnTo>
                  <a:pt x="233260" y="266886"/>
                </a:lnTo>
                <a:lnTo>
                  <a:pt x="199543" y="240349"/>
                </a:lnTo>
                <a:lnTo>
                  <a:pt x="167011" y="211713"/>
                </a:lnTo>
                <a:lnTo>
                  <a:pt x="135723" y="181053"/>
                </a:lnTo>
                <a:lnTo>
                  <a:pt x="105738" y="148443"/>
                </a:lnTo>
                <a:lnTo>
                  <a:pt x="77114" y="113959"/>
                </a:lnTo>
                <a:lnTo>
                  <a:pt x="49910" y="77673"/>
                </a:lnTo>
                <a:lnTo>
                  <a:pt x="24186" y="39662"/>
                </a:lnTo>
                <a:lnTo>
                  <a:pt x="0" y="0"/>
                </a:lnTo>
              </a:path>
            </a:pathLst>
          </a:custGeom>
          <a:ln w="95249">
            <a:solidFill>
              <a:srgbClr val="DEDD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4514113" y="990508"/>
            <a:ext cx="464184" cy="464184"/>
          </a:xfrm>
          <a:custGeom>
            <a:avLst/>
            <a:gdLst/>
            <a:ahLst/>
            <a:cxnLst/>
            <a:rect l="l" t="t" r="r" b="b"/>
            <a:pathLst>
              <a:path w="464185" h="464184">
                <a:moveTo>
                  <a:pt x="231856" y="463710"/>
                </a:moveTo>
                <a:lnTo>
                  <a:pt x="219834" y="405135"/>
                </a:lnTo>
                <a:lnTo>
                  <a:pt x="206576" y="358624"/>
                </a:lnTo>
                <a:lnTo>
                  <a:pt x="190277" y="322374"/>
                </a:lnTo>
                <a:lnTo>
                  <a:pt x="141337" y="273433"/>
                </a:lnTo>
                <a:lnTo>
                  <a:pt x="105086" y="257134"/>
                </a:lnTo>
                <a:lnTo>
                  <a:pt x="58575" y="243876"/>
                </a:lnTo>
                <a:lnTo>
                  <a:pt x="0" y="231855"/>
                </a:lnTo>
                <a:lnTo>
                  <a:pt x="58575" y="219834"/>
                </a:lnTo>
                <a:lnTo>
                  <a:pt x="105086" y="206576"/>
                </a:lnTo>
                <a:lnTo>
                  <a:pt x="141337" y="190277"/>
                </a:lnTo>
                <a:lnTo>
                  <a:pt x="190277" y="141337"/>
                </a:lnTo>
                <a:lnTo>
                  <a:pt x="206576" y="105086"/>
                </a:lnTo>
                <a:lnTo>
                  <a:pt x="219834" y="58575"/>
                </a:lnTo>
                <a:lnTo>
                  <a:pt x="231855" y="0"/>
                </a:lnTo>
                <a:lnTo>
                  <a:pt x="243876" y="58575"/>
                </a:lnTo>
                <a:lnTo>
                  <a:pt x="257134" y="105086"/>
                </a:lnTo>
                <a:lnTo>
                  <a:pt x="273433" y="141337"/>
                </a:lnTo>
                <a:lnTo>
                  <a:pt x="322374" y="190277"/>
                </a:lnTo>
                <a:lnTo>
                  <a:pt x="358625" y="206576"/>
                </a:lnTo>
                <a:lnTo>
                  <a:pt x="405135" y="219834"/>
                </a:lnTo>
                <a:lnTo>
                  <a:pt x="463711" y="231855"/>
                </a:lnTo>
                <a:lnTo>
                  <a:pt x="405136" y="243876"/>
                </a:lnTo>
                <a:lnTo>
                  <a:pt x="358625" y="257134"/>
                </a:lnTo>
                <a:lnTo>
                  <a:pt x="322374" y="273433"/>
                </a:lnTo>
                <a:lnTo>
                  <a:pt x="273434" y="322374"/>
                </a:lnTo>
                <a:lnTo>
                  <a:pt x="257135" y="358624"/>
                </a:lnTo>
                <a:lnTo>
                  <a:pt x="243877" y="405135"/>
                </a:lnTo>
                <a:lnTo>
                  <a:pt x="231856" y="46371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3355668" y="2901030"/>
            <a:ext cx="464184" cy="464184"/>
          </a:xfrm>
          <a:custGeom>
            <a:avLst/>
            <a:gdLst/>
            <a:ahLst/>
            <a:cxnLst/>
            <a:rect l="l" t="t" r="r" b="b"/>
            <a:pathLst>
              <a:path w="464184" h="464185">
                <a:moveTo>
                  <a:pt x="231856" y="463710"/>
                </a:moveTo>
                <a:lnTo>
                  <a:pt x="219834" y="405135"/>
                </a:lnTo>
                <a:lnTo>
                  <a:pt x="206576" y="358624"/>
                </a:lnTo>
                <a:lnTo>
                  <a:pt x="190277" y="322374"/>
                </a:lnTo>
                <a:lnTo>
                  <a:pt x="141337" y="273433"/>
                </a:lnTo>
                <a:lnTo>
                  <a:pt x="105086" y="257134"/>
                </a:lnTo>
                <a:lnTo>
                  <a:pt x="58575" y="243876"/>
                </a:lnTo>
                <a:lnTo>
                  <a:pt x="0" y="231855"/>
                </a:lnTo>
                <a:lnTo>
                  <a:pt x="58575" y="219834"/>
                </a:lnTo>
                <a:lnTo>
                  <a:pt x="105086" y="206576"/>
                </a:lnTo>
                <a:lnTo>
                  <a:pt x="141337" y="190277"/>
                </a:lnTo>
                <a:lnTo>
                  <a:pt x="190277" y="141337"/>
                </a:lnTo>
                <a:lnTo>
                  <a:pt x="206576" y="105086"/>
                </a:lnTo>
                <a:lnTo>
                  <a:pt x="219834" y="58575"/>
                </a:lnTo>
                <a:lnTo>
                  <a:pt x="231855" y="0"/>
                </a:lnTo>
                <a:lnTo>
                  <a:pt x="243876" y="58575"/>
                </a:lnTo>
                <a:lnTo>
                  <a:pt x="257134" y="105086"/>
                </a:lnTo>
                <a:lnTo>
                  <a:pt x="273433" y="141337"/>
                </a:lnTo>
                <a:lnTo>
                  <a:pt x="322374" y="190277"/>
                </a:lnTo>
                <a:lnTo>
                  <a:pt x="358625" y="206576"/>
                </a:lnTo>
                <a:lnTo>
                  <a:pt x="405135" y="219834"/>
                </a:lnTo>
                <a:lnTo>
                  <a:pt x="463711" y="231855"/>
                </a:lnTo>
                <a:lnTo>
                  <a:pt x="405136" y="243876"/>
                </a:lnTo>
                <a:lnTo>
                  <a:pt x="358625" y="257134"/>
                </a:lnTo>
                <a:lnTo>
                  <a:pt x="322374" y="273433"/>
                </a:lnTo>
                <a:lnTo>
                  <a:pt x="273434" y="322374"/>
                </a:lnTo>
                <a:lnTo>
                  <a:pt x="257135" y="358624"/>
                </a:lnTo>
                <a:lnTo>
                  <a:pt x="243877" y="405135"/>
                </a:lnTo>
                <a:lnTo>
                  <a:pt x="231856" y="46371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28181" y="4391211"/>
            <a:ext cx="790574" cy="790574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338896" y="3364926"/>
            <a:ext cx="6680200" cy="5400675"/>
            <a:chOff x="338896" y="3364926"/>
            <a:chExt cx="6680200" cy="5400675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28181" y="6667812"/>
              <a:ext cx="790574" cy="79057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8896" y="3364926"/>
              <a:ext cx="6172199" cy="5400674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7482513" y="4264211"/>
            <a:ext cx="9689465" cy="44361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dirty="0" sz="3000" spc="-95">
                <a:solidFill>
                  <a:srgbClr val="78791C"/>
                </a:solidFill>
                <a:latin typeface="Trebuchet MS"/>
                <a:cs typeface="Trebuchet MS"/>
              </a:rPr>
              <a:t>Permiten</a:t>
            </a:r>
            <a:r>
              <a:rPr dirty="0" sz="3000" spc="-13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180">
                <a:solidFill>
                  <a:srgbClr val="78791C"/>
                </a:solidFill>
                <a:latin typeface="Trebuchet MS"/>
                <a:cs typeface="Trebuchet MS"/>
              </a:rPr>
              <a:t>a</a:t>
            </a:r>
            <a:r>
              <a:rPr dirty="0" sz="3000" spc="-13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78791C"/>
                </a:solidFill>
                <a:latin typeface="Trebuchet MS"/>
                <a:cs typeface="Trebuchet MS"/>
              </a:rPr>
              <a:t>los</a:t>
            </a:r>
            <a:r>
              <a:rPr dirty="0" sz="3000" spc="-13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80">
                <a:solidFill>
                  <a:srgbClr val="78791C"/>
                </a:solidFill>
                <a:latin typeface="Trebuchet MS"/>
                <a:cs typeface="Trebuchet MS"/>
              </a:rPr>
              <a:t>empleados</a:t>
            </a:r>
            <a:r>
              <a:rPr dirty="0" sz="3000" spc="-13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78791C"/>
                </a:solidFill>
                <a:latin typeface="Trebuchet MS"/>
                <a:cs typeface="Trebuchet MS"/>
              </a:rPr>
              <a:t>corporativos</a:t>
            </a:r>
            <a:r>
              <a:rPr dirty="0" sz="3000" spc="-13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55">
                <a:solidFill>
                  <a:srgbClr val="78791C"/>
                </a:solidFill>
                <a:latin typeface="Trebuchet MS"/>
                <a:cs typeface="Trebuchet MS"/>
              </a:rPr>
              <a:t>colaborar</a:t>
            </a:r>
            <a:r>
              <a:rPr dirty="0" sz="3000" spc="-13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78791C"/>
                </a:solidFill>
                <a:latin typeface="Trebuchet MS"/>
                <a:cs typeface="Trebuchet MS"/>
              </a:rPr>
              <a:t>en </a:t>
            </a:r>
            <a:r>
              <a:rPr dirty="0" sz="3000" spc="-110">
                <a:solidFill>
                  <a:srgbClr val="78791C"/>
                </a:solidFill>
                <a:latin typeface="Trebuchet MS"/>
                <a:cs typeface="Trebuchet MS"/>
              </a:rPr>
              <a:t>estaciones</a:t>
            </a:r>
            <a:r>
              <a:rPr dirty="0" sz="3000" spc="-14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78791C"/>
                </a:solidFill>
                <a:latin typeface="Trebuchet MS"/>
                <a:cs typeface="Trebuchet MS"/>
              </a:rPr>
              <a:t>de</a:t>
            </a:r>
            <a:r>
              <a:rPr dirty="0" sz="3000" spc="-14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130">
                <a:solidFill>
                  <a:srgbClr val="78791C"/>
                </a:solidFill>
                <a:latin typeface="Trebuchet MS"/>
                <a:cs typeface="Trebuchet MS"/>
              </a:rPr>
              <a:t>trabajo</a:t>
            </a:r>
            <a:r>
              <a:rPr dirty="0" sz="3000" spc="-14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75">
                <a:solidFill>
                  <a:srgbClr val="78791C"/>
                </a:solidFill>
                <a:latin typeface="Trebuchet MS"/>
                <a:cs typeface="Trebuchet MS"/>
              </a:rPr>
              <a:t>individuales</a:t>
            </a:r>
            <a:r>
              <a:rPr dirty="0" sz="3000" spc="-14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30">
                <a:solidFill>
                  <a:srgbClr val="78791C"/>
                </a:solidFill>
                <a:latin typeface="Trebuchet MS"/>
                <a:cs typeface="Trebuchet MS"/>
              </a:rPr>
              <a:t>al</a:t>
            </a:r>
            <a:r>
              <a:rPr dirty="0" sz="3000" spc="-14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70">
                <a:solidFill>
                  <a:srgbClr val="78791C"/>
                </a:solidFill>
                <a:latin typeface="Trebuchet MS"/>
                <a:cs typeface="Trebuchet MS"/>
              </a:rPr>
              <a:t>tiempo</a:t>
            </a:r>
            <a:r>
              <a:rPr dirty="0" sz="3000" spc="-14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78791C"/>
                </a:solidFill>
                <a:latin typeface="Trebuchet MS"/>
                <a:cs typeface="Trebuchet MS"/>
              </a:rPr>
              <a:t>que</a:t>
            </a:r>
            <a:r>
              <a:rPr dirty="0" sz="3000" spc="-14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40">
                <a:solidFill>
                  <a:srgbClr val="78791C"/>
                </a:solidFill>
                <a:latin typeface="Trebuchet MS"/>
                <a:cs typeface="Trebuchet MS"/>
              </a:rPr>
              <a:t>comparten </a:t>
            </a:r>
            <a:r>
              <a:rPr dirty="0" sz="3000" spc="-100">
                <a:solidFill>
                  <a:srgbClr val="78791C"/>
                </a:solidFill>
                <a:latin typeface="Trebuchet MS"/>
                <a:cs typeface="Trebuchet MS"/>
              </a:rPr>
              <a:t>recursos</a:t>
            </a:r>
            <a:r>
              <a:rPr dirty="0" sz="3000" spc="-13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78791C"/>
                </a:solidFill>
                <a:latin typeface="Trebuchet MS"/>
                <a:cs typeface="Trebuchet MS"/>
              </a:rPr>
              <a:t>como</a:t>
            </a:r>
            <a:r>
              <a:rPr dirty="0" sz="3000" spc="-13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105">
                <a:solidFill>
                  <a:srgbClr val="78791C"/>
                </a:solidFill>
                <a:latin typeface="Trebuchet MS"/>
                <a:cs typeface="Trebuchet MS"/>
              </a:rPr>
              <a:t>archivos,</a:t>
            </a:r>
            <a:r>
              <a:rPr dirty="0" sz="3000" spc="-13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105">
                <a:solidFill>
                  <a:srgbClr val="78791C"/>
                </a:solidFill>
                <a:latin typeface="Trebuchet MS"/>
                <a:cs typeface="Trebuchet MS"/>
              </a:rPr>
              <a:t>software</a:t>
            </a:r>
            <a:r>
              <a:rPr dirty="0" sz="3000" spc="-13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78791C"/>
                </a:solidFill>
                <a:latin typeface="Trebuchet MS"/>
                <a:cs typeface="Trebuchet MS"/>
              </a:rPr>
              <a:t>y</a:t>
            </a:r>
            <a:r>
              <a:rPr dirty="0" sz="3000" spc="-13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80">
                <a:solidFill>
                  <a:srgbClr val="78791C"/>
                </a:solidFill>
                <a:latin typeface="Trebuchet MS"/>
                <a:cs typeface="Trebuchet MS"/>
              </a:rPr>
              <a:t>dispositivos</a:t>
            </a:r>
            <a:r>
              <a:rPr dirty="0" sz="3000" spc="-13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78791C"/>
                </a:solidFill>
                <a:latin typeface="Trebuchet MS"/>
                <a:cs typeface="Trebuchet MS"/>
              </a:rPr>
              <a:t>periféricos </a:t>
            </a:r>
            <a:r>
              <a:rPr dirty="0" sz="3000" spc="-65">
                <a:solidFill>
                  <a:srgbClr val="78791C"/>
                </a:solidFill>
                <a:latin typeface="Trebuchet MS"/>
                <a:cs typeface="Trebuchet MS"/>
              </a:rPr>
              <a:t>en</a:t>
            </a:r>
            <a:r>
              <a:rPr dirty="0" sz="3000" spc="-12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40">
                <a:solidFill>
                  <a:srgbClr val="78791C"/>
                </a:solidFill>
                <a:latin typeface="Trebuchet MS"/>
                <a:cs typeface="Trebuchet MS"/>
              </a:rPr>
              <a:t>una</a:t>
            </a:r>
            <a:r>
              <a:rPr dirty="0" sz="3000" spc="-12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95">
                <a:solidFill>
                  <a:srgbClr val="78791C"/>
                </a:solidFill>
                <a:latin typeface="Trebuchet MS"/>
                <a:cs typeface="Trebuchet MS"/>
              </a:rPr>
              <a:t>oficina,</a:t>
            </a:r>
            <a:r>
              <a:rPr dirty="0" sz="3000" spc="-12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114">
                <a:solidFill>
                  <a:srgbClr val="78791C"/>
                </a:solidFill>
                <a:latin typeface="Trebuchet MS"/>
                <a:cs typeface="Trebuchet MS"/>
              </a:rPr>
              <a:t>fábrica</a:t>
            </a:r>
            <a:r>
              <a:rPr dirty="0" sz="3000" spc="-12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78791C"/>
                </a:solidFill>
                <a:latin typeface="Trebuchet MS"/>
                <a:cs typeface="Trebuchet MS"/>
              </a:rPr>
              <a:t>o</a:t>
            </a:r>
            <a:r>
              <a:rPr dirty="0" sz="3000" spc="-12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78791C"/>
                </a:solidFill>
                <a:latin typeface="Trebuchet MS"/>
                <a:cs typeface="Trebuchet MS"/>
              </a:rPr>
              <a:t>campus.</a:t>
            </a:r>
            <a:endParaRPr sz="3000">
              <a:latin typeface="Trebuchet MS"/>
              <a:cs typeface="Trebuchet MS"/>
            </a:endParaRPr>
          </a:p>
          <a:p>
            <a:pPr marL="12700" marR="13335">
              <a:lnSpc>
                <a:spcPct val="116700"/>
              </a:lnSpc>
              <a:spcBef>
                <a:spcPts val="1125"/>
              </a:spcBef>
            </a:pPr>
            <a:r>
              <a:rPr dirty="0" sz="3000">
                <a:solidFill>
                  <a:srgbClr val="78791C"/>
                </a:solidFill>
                <a:latin typeface="Trebuchet MS"/>
                <a:cs typeface="Trebuchet MS"/>
              </a:rPr>
              <a:t>M;inimizan</a:t>
            </a:r>
            <a:r>
              <a:rPr dirty="0" sz="3000" spc="-15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130">
                <a:solidFill>
                  <a:srgbClr val="78791C"/>
                </a:solidFill>
                <a:latin typeface="Trebuchet MS"/>
                <a:cs typeface="Trebuchet MS"/>
              </a:rPr>
              <a:t>costes:</a:t>
            </a:r>
            <a:r>
              <a:rPr dirty="0" sz="3000" spc="-15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30">
                <a:solidFill>
                  <a:srgbClr val="78791C"/>
                </a:solidFill>
                <a:latin typeface="Trebuchet MS"/>
                <a:cs typeface="Trebuchet MS"/>
              </a:rPr>
              <a:t>la</a:t>
            </a:r>
            <a:r>
              <a:rPr dirty="0" sz="3000" spc="-15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60">
                <a:solidFill>
                  <a:srgbClr val="78791C"/>
                </a:solidFill>
                <a:latin typeface="Trebuchet MS"/>
                <a:cs typeface="Trebuchet MS"/>
              </a:rPr>
              <a:t>combinación</a:t>
            </a:r>
            <a:r>
              <a:rPr dirty="0" sz="3000" spc="-15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78791C"/>
                </a:solidFill>
                <a:latin typeface="Trebuchet MS"/>
                <a:cs typeface="Trebuchet MS"/>
              </a:rPr>
              <a:t>de</a:t>
            </a:r>
            <a:r>
              <a:rPr dirty="0" sz="3000" spc="-15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70">
                <a:solidFill>
                  <a:srgbClr val="78791C"/>
                </a:solidFill>
                <a:latin typeface="Trebuchet MS"/>
                <a:cs typeface="Trebuchet MS"/>
              </a:rPr>
              <a:t>virtualización</a:t>
            </a:r>
            <a:r>
              <a:rPr dirty="0" sz="3000" spc="-15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78791C"/>
                </a:solidFill>
                <a:latin typeface="Trebuchet MS"/>
                <a:cs typeface="Trebuchet MS"/>
              </a:rPr>
              <a:t>y</a:t>
            </a:r>
            <a:r>
              <a:rPr dirty="0" sz="3000" spc="-15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50">
                <a:solidFill>
                  <a:srgbClr val="78791C"/>
                </a:solidFill>
                <a:latin typeface="Trebuchet MS"/>
                <a:cs typeface="Trebuchet MS"/>
              </a:rPr>
              <a:t>redes </a:t>
            </a:r>
            <a:r>
              <a:rPr dirty="0" sz="3000" spc="-125">
                <a:solidFill>
                  <a:srgbClr val="78791C"/>
                </a:solidFill>
                <a:latin typeface="Trebuchet MS"/>
                <a:cs typeface="Trebuchet MS"/>
              </a:rPr>
              <a:t>empresariales</a:t>
            </a:r>
            <a:r>
              <a:rPr dirty="0" sz="3000" spc="-12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110">
                <a:solidFill>
                  <a:srgbClr val="78791C"/>
                </a:solidFill>
                <a:latin typeface="Trebuchet MS"/>
                <a:cs typeface="Trebuchet MS"/>
              </a:rPr>
              <a:t>permite</a:t>
            </a:r>
            <a:r>
              <a:rPr dirty="0" sz="3000" spc="-114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180">
                <a:solidFill>
                  <a:srgbClr val="78791C"/>
                </a:solidFill>
                <a:latin typeface="Trebuchet MS"/>
                <a:cs typeface="Trebuchet MS"/>
              </a:rPr>
              <a:t>a</a:t>
            </a:r>
            <a:r>
              <a:rPr dirty="0" sz="3000" spc="-12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105">
                <a:solidFill>
                  <a:srgbClr val="78791C"/>
                </a:solidFill>
                <a:latin typeface="Trebuchet MS"/>
                <a:cs typeface="Trebuchet MS"/>
              </a:rPr>
              <a:t>las</a:t>
            </a:r>
            <a:r>
              <a:rPr dirty="0" sz="3000" spc="-114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145">
                <a:solidFill>
                  <a:srgbClr val="78791C"/>
                </a:solidFill>
                <a:latin typeface="Trebuchet MS"/>
                <a:cs typeface="Trebuchet MS"/>
              </a:rPr>
              <a:t>empresas</a:t>
            </a:r>
            <a:r>
              <a:rPr dirty="0" sz="3000" spc="-12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90">
                <a:solidFill>
                  <a:srgbClr val="78791C"/>
                </a:solidFill>
                <a:latin typeface="Trebuchet MS"/>
                <a:cs typeface="Trebuchet MS"/>
              </a:rPr>
              <a:t>ahorrar</a:t>
            </a:r>
            <a:r>
              <a:rPr dirty="0" sz="3000" spc="-114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45">
                <a:solidFill>
                  <a:srgbClr val="78791C"/>
                </a:solidFill>
                <a:latin typeface="Trebuchet MS"/>
                <a:cs typeface="Trebuchet MS"/>
              </a:rPr>
              <a:t>dinero</a:t>
            </a:r>
            <a:r>
              <a:rPr dirty="0" sz="3000" spc="-114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78791C"/>
                </a:solidFill>
                <a:latin typeface="Trebuchet MS"/>
                <a:cs typeface="Trebuchet MS"/>
              </a:rPr>
              <a:t>en </a:t>
            </a:r>
            <a:r>
              <a:rPr dirty="0" sz="3000" spc="-95">
                <a:solidFill>
                  <a:srgbClr val="78791C"/>
                </a:solidFill>
                <a:latin typeface="Trebuchet MS"/>
                <a:cs typeface="Trebuchet MS"/>
              </a:rPr>
              <a:t>hardware</a:t>
            </a:r>
            <a:r>
              <a:rPr dirty="0" sz="3000" spc="-15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30">
                <a:solidFill>
                  <a:srgbClr val="78791C"/>
                </a:solidFill>
                <a:latin typeface="Trebuchet MS"/>
                <a:cs typeface="Trebuchet MS"/>
              </a:rPr>
              <a:t>al</a:t>
            </a:r>
            <a:r>
              <a:rPr dirty="0" sz="3000" spc="-14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78791C"/>
                </a:solidFill>
                <a:latin typeface="Trebuchet MS"/>
                <a:cs typeface="Trebuchet MS"/>
              </a:rPr>
              <a:t>poder</a:t>
            </a:r>
            <a:r>
              <a:rPr dirty="0" sz="3000" spc="-14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110">
                <a:solidFill>
                  <a:srgbClr val="78791C"/>
                </a:solidFill>
                <a:latin typeface="Trebuchet MS"/>
                <a:cs typeface="Trebuchet MS"/>
              </a:rPr>
              <a:t>asignar</a:t>
            </a:r>
            <a:r>
              <a:rPr dirty="0" sz="3000" spc="-14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78791C"/>
                </a:solidFill>
                <a:latin typeface="Trebuchet MS"/>
                <a:cs typeface="Trebuchet MS"/>
              </a:rPr>
              <a:t>los</a:t>
            </a:r>
            <a:r>
              <a:rPr dirty="0" sz="3000" spc="-14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105">
                <a:solidFill>
                  <a:srgbClr val="78791C"/>
                </a:solidFill>
                <a:latin typeface="Trebuchet MS"/>
                <a:cs typeface="Trebuchet MS"/>
              </a:rPr>
              <a:t>recursos</a:t>
            </a:r>
            <a:r>
              <a:rPr dirty="0" sz="3000" spc="-14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78791C"/>
                </a:solidFill>
                <a:latin typeface="Trebuchet MS"/>
                <a:cs typeface="Trebuchet MS"/>
              </a:rPr>
              <a:t>de</a:t>
            </a:r>
            <a:r>
              <a:rPr dirty="0" sz="3000" spc="-14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90">
                <a:solidFill>
                  <a:srgbClr val="78791C"/>
                </a:solidFill>
                <a:latin typeface="Trebuchet MS"/>
                <a:cs typeface="Trebuchet MS"/>
              </a:rPr>
              <a:t>forma</a:t>
            </a:r>
            <a:r>
              <a:rPr dirty="0" sz="3000" spc="-14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78791C"/>
                </a:solidFill>
                <a:latin typeface="Trebuchet MS"/>
                <a:cs typeface="Trebuchet MS"/>
              </a:rPr>
              <a:t>más </a:t>
            </a:r>
            <a:r>
              <a:rPr dirty="0" sz="3000" spc="-10">
                <a:solidFill>
                  <a:srgbClr val="78791C"/>
                </a:solidFill>
                <a:latin typeface="Trebuchet MS"/>
                <a:cs typeface="Trebuchet MS"/>
              </a:rPr>
              <a:t>eficiente.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51979" rIns="0" bIns="0" rtlCol="0" vert="horz">
            <a:spAutoFit/>
          </a:bodyPr>
          <a:lstStyle/>
          <a:p>
            <a:pPr marL="2365375">
              <a:lnSpc>
                <a:spcPct val="100000"/>
              </a:lnSpc>
              <a:spcBef>
                <a:spcPts val="100"/>
              </a:spcBef>
            </a:pPr>
            <a:r>
              <a:rPr dirty="0" spc="-50"/>
              <a:t>4.1.5</a:t>
            </a:r>
            <a:r>
              <a:rPr dirty="0" spc="-90"/>
              <a:t> </a:t>
            </a:r>
            <a:r>
              <a:rPr dirty="0" spc="229"/>
              <a:t>REDEs</a:t>
            </a:r>
            <a:r>
              <a:rPr dirty="0" spc="-90"/>
              <a:t> </a:t>
            </a:r>
            <a:r>
              <a:rPr dirty="0" spc="240"/>
              <a:t>EMPREsARIALEs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5679246" y="694507"/>
            <a:ext cx="177165" cy="33020"/>
          </a:xfrm>
          <a:custGeom>
            <a:avLst/>
            <a:gdLst/>
            <a:ahLst/>
            <a:cxnLst/>
            <a:rect l="l" t="t" r="r" b="b"/>
            <a:pathLst>
              <a:path w="177165" h="33020">
                <a:moveTo>
                  <a:pt x="0" y="0"/>
                </a:moveTo>
                <a:lnTo>
                  <a:pt x="72204" y="5326"/>
                </a:lnTo>
                <a:lnTo>
                  <a:pt x="142531" y="20989"/>
                </a:lnTo>
                <a:lnTo>
                  <a:pt x="176898" y="32549"/>
                </a:lnTo>
              </a:path>
            </a:pathLst>
          </a:custGeom>
          <a:ln w="95250">
            <a:solidFill>
              <a:srgbClr val="DEDD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448384" y="2263514"/>
            <a:ext cx="742950" cy="895985"/>
          </a:xfrm>
          <a:custGeom>
            <a:avLst/>
            <a:gdLst/>
            <a:ahLst/>
            <a:cxnLst/>
            <a:rect l="l" t="t" r="r" b="b"/>
            <a:pathLst>
              <a:path w="742950" h="895985">
                <a:moveTo>
                  <a:pt x="742384" y="895884"/>
                </a:moveTo>
                <a:lnTo>
                  <a:pt x="670180" y="890557"/>
                </a:lnTo>
                <a:lnTo>
                  <a:pt x="599852" y="874894"/>
                </a:lnTo>
                <a:lnTo>
                  <a:pt x="531699" y="849367"/>
                </a:lnTo>
                <a:lnTo>
                  <a:pt x="466014" y="814450"/>
                </a:lnTo>
                <a:lnTo>
                  <a:pt x="403096" y="770616"/>
                </a:lnTo>
                <a:lnTo>
                  <a:pt x="372767" y="745504"/>
                </a:lnTo>
                <a:lnTo>
                  <a:pt x="343241" y="718340"/>
                </a:lnTo>
                <a:lnTo>
                  <a:pt x="314554" y="689183"/>
                </a:lnTo>
                <a:lnTo>
                  <a:pt x="286744" y="658093"/>
                </a:lnTo>
                <a:lnTo>
                  <a:pt x="259848" y="625129"/>
                </a:lnTo>
                <a:lnTo>
                  <a:pt x="233903" y="590350"/>
                </a:lnTo>
                <a:lnTo>
                  <a:pt x="208945" y="553816"/>
                </a:lnTo>
                <a:lnTo>
                  <a:pt x="185013" y="515585"/>
                </a:lnTo>
                <a:lnTo>
                  <a:pt x="162142" y="475716"/>
                </a:lnTo>
                <a:lnTo>
                  <a:pt x="140371" y="434270"/>
                </a:lnTo>
                <a:lnTo>
                  <a:pt x="119736" y="391304"/>
                </a:lnTo>
                <a:lnTo>
                  <a:pt x="100274" y="346879"/>
                </a:lnTo>
                <a:lnTo>
                  <a:pt x="82022" y="301053"/>
                </a:lnTo>
                <a:lnTo>
                  <a:pt x="65017" y="253886"/>
                </a:lnTo>
                <a:lnTo>
                  <a:pt x="49297" y="205436"/>
                </a:lnTo>
                <a:lnTo>
                  <a:pt x="34898" y="155764"/>
                </a:lnTo>
                <a:lnTo>
                  <a:pt x="21857" y="104927"/>
                </a:lnTo>
                <a:lnTo>
                  <a:pt x="10212" y="52986"/>
                </a:lnTo>
                <a:lnTo>
                  <a:pt x="0" y="0"/>
                </a:lnTo>
              </a:path>
            </a:pathLst>
          </a:custGeom>
          <a:ln w="95250">
            <a:solidFill>
              <a:srgbClr val="DEDD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4514113" y="990508"/>
            <a:ext cx="464184" cy="464184"/>
          </a:xfrm>
          <a:custGeom>
            <a:avLst/>
            <a:gdLst/>
            <a:ahLst/>
            <a:cxnLst/>
            <a:rect l="l" t="t" r="r" b="b"/>
            <a:pathLst>
              <a:path w="464185" h="464184">
                <a:moveTo>
                  <a:pt x="231856" y="463710"/>
                </a:moveTo>
                <a:lnTo>
                  <a:pt x="219834" y="405135"/>
                </a:lnTo>
                <a:lnTo>
                  <a:pt x="206576" y="358624"/>
                </a:lnTo>
                <a:lnTo>
                  <a:pt x="190277" y="322374"/>
                </a:lnTo>
                <a:lnTo>
                  <a:pt x="141337" y="273433"/>
                </a:lnTo>
                <a:lnTo>
                  <a:pt x="105086" y="257134"/>
                </a:lnTo>
                <a:lnTo>
                  <a:pt x="58575" y="243876"/>
                </a:lnTo>
                <a:lnTo>
                  <a:pt x="0" y="231855"/>
                </a:lnTo>
                <a:lnTo>
                  <a:pt x="58575" y="219834"/>
                </a:lnTo>
                <a:lnTo>
                  <a:pt x="105086" y="206576"/>
                </a:lnTo>
                <a:lnTo>
                  <a:pt x="141337" y="190277"/>
                </a:lnTo>
                <a:lnTo>
                  <a:pt x="190277" y="141337"/>
                </a:lnTo>
                <a:lnTo>
                  <a:pt x="206576" y="105086"/>
                </a:lnTo>
                <a:lnTo>
                  <a:pt x="219834" y="58575"/>
                </a:lnTo>
                <a:lnTo>
                  <a:pt x="231855" y="0"/>
                </a:lnTo>
                <a:lnTo>
                  <a:pt x="243876" y="58575"/>
                </a:lnTo>
                <a:lnTo>
                  <a:pt x="257134" y="105086"/>
                </a:lnTo>
                <a:lnTo>
                  <a:pt x="273433" y="141337"/>
                </a:lnTo>
                <a:lnTo>
                  <a:pt x="322374" y="190277"/>
                </a:lnTo>
                <a:lnTo>
                  <a:pt x="358625" y="206576"/>
                </a:lnTo>
                <a:lnTo>
                  <a:pt x="405135" y="219834"/>
                </a:lnTo>
                <a:lnTo>
                  <a:pt x="463711" y="231855"/>
                </a:lnTo>
                <a:lnTo>
                  <a:pt x="405136" y="243876"/>
                </a:lnTo>
                <a:lnTo>
                  <a:pt x="358625" y="257134"/>
                </a:lnTo>
                <a:lnTo>
                  <a:pt x="322374" y="273433"/>
                </a:lnTo>
                <a:lnTo>
                  <a:pt x="273434" y="322374"/>
                </a:lnTo>
                <a:lnTo>
                  <a:pt x="257135" y="358624"/>
                </a:lnTo>
                <a:lnTo>
                  <a:pt x="243877" y="405135"/>
                </a:lnTo>
                <a:lnTo>
                  <a:pt x="231856" y="46371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3355668" y="2901030"/>
            <a:ext cx="464184" cy="464184"/>
          </a:xfrm>
          <a:custGeom>
            <a:avLst/>
            <a:gdLst/>
            <a:ahLst/>
            <a:cxnLst/>
            <a:rect l="l" t="t" r="r" b="b"/>
            <a:pathLst>
              <a:path w="464184" h="464185">
                <a:moveTo>
                  <a:pt x="231856" y="463710"/>
                </a:moveTo>
                <a:lnTo>
                  <a:pt x="219834" y="405135"/>
                </a:lnTo>
                <a:lnTo>
                  <a:pt x="206576" y="358624"/>
                </a:lnTo>
                <a:lnTo>
                  <a:pt x="190277" y="322374"/>
                </a:lnTo>
                <a:lnTo>
                  <a:pt x="141337" y="273433"/>
                </a:lnTo>
                <a:lnTo>
                  <a:pt x="105086" y="257134"/>
                </a:lnTo>
                <a:lnTo>
                  <a:pt x="58575" y="243876"/>
                </a:lnTo>
                <a:lnTo>
                  <a:pt x="0" y="231855"/>
                </a:lnTo>
                <a:lnTo>
                  <a:pt x="58575" y="219834"/>
                </a:lnTo>
                <a:lnTo>
                  <a:pt x="105086" y="206576"/>
                </a:lnTo>
                <a:lnTo>
                  <a:pt x="141337" y="190277"/>
                </a:lnTo>
                <a:lnTo>
                  <a:pt x="190277" y="141337"/>
                </a:lnTo>
                <a:lnTo>
                  <a:pt x="206576" y="105086"/>
                </a:lnTo>
                <a:lnTo>
                  <a:pt x="219834" y="58575"/>
                </a:lnTo>
                <a:lnTo>
                  <a:pt x="231855" y="0"/>
                </a:lnTo>
                <a:lnTo>
                  <a:pt x="243876" y="58575"/>
                </a:lnTo>
                <a:lnTo>
                  <a:pt x="257134" y="105086"/>
                </a:lnTo>
                <a:lnTo>
                  <a:pt x="273433" y="141337"/>
                </a:lnTo>
                <a:lnTo>
                  <a:pt x="322374" y="190277"/>
                </a:lnTo>
                <a:lnTo>
                  <a:pt x="358625" y="206576"/>
                </a:lnTo>
                <a:lnTo>
                  <a:pt x="405135" y="219834"/>
                </a:lnTo>
                <a:lnTo>
                  <a:pt x="463711" y="231855"/>
                </a:lnTo>
                <a:lnTo>
                  <a:pt x="405136" y="243876"/>
                </a:lnTo>
                <a:lnTo>
                  <a:pt x="358625" y="257134"/>
                </a:lnTo>
                <a:lnTo>
                  <a:pt x="322374" y="273433"/>
                </a:lnTo>
                <a:lnTo>
                  <a:pt x="273434" y="322374"/>
                </a:lnTo>
                <a:lnTo>
                  <a:pt x="257135" y="358624"/>
                </a:lnTo>
                <a:lnTo>
                  <a:pt x="243877" y="405135"/>
                </a:lnTo>
                <a:lnTo>
                  <a:pt x="231856" y="46371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87474" y="691948"/>
            <a:ext cx="2800526" cy="3569083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0" y="3364926"/>
            <a:ext cx="4978400" cy="6922134"/>
            <a:chOff x="0" y="3364926"/>
            <a:chExt cx="4978400" cy="6922134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793003"/>
              <a:ext cx="3306524" cy="3493995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3208" y="3364926"/>
              <a:ext cx="4114799" cy="4114800"/>
            </a:xfrm>
            <a:prstGeom prst="rect">
              <a:avLst/>
            </a:prstGeom>
          </p:spPr>
        </p:pic>
      </p:grpSp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720854" y="6172200"/>
            <a:ext cx="4114799" cy="411479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42004" rIns="0" bIns="0" rtlCol="0" vert="horz">
            <a:spAutoFit/>
          </a:bodyPr>
          <a:lstStyle/>
          <a:p>
            <a:pPr marL="5379720" marR="5080" indent="-3820795">
              <a:lnSpc>
                <a:spcPts val="8330"/>
              </a:lnSpc>
            </a:pPr>
            <a:r>
              <a:rPr dirty="0" sz="6700"/>
              <a:t>4.1.6</a:t>
            </a:r>
            <a:r>
              <a:rPr dirty="0" sz="6700" spc="140"/>
              <a:t> </a:t>
            </a:r>
            <a:r>
              <a:rPr dirty="0" sz="6700" spc="1125"/>
              <a:t>redes</a:t>
            </a:r>
            <a:r>
              <a:rPr dirty="0" sz="6700" spc="145"/>
              <a:t> </a:t>
            </a:r>
            <a:r>
              <a:rPr dirty="0" sz="6700" spc="1175"/>
              <a:t>en</a:t>
            </a:r>
            <a:r>
              <a:rPr dirty="0" sz="6700" spc="140"/>
              <a:t> </a:t>
            </a:r>
            <a:r>
              <a:rPr dirty="0" sz="6700" spc="615"/>
              <a:t>La</a:t>
            </a:r>
            <a:r>
              <a:rPr dirty="0" sz="6700" spc="145"/>
              <a:t> </a:t>
            </a:r>
            <a:r>
              <a:rPr dirty="0" sz="6700" spc="1130"/>
              <a:t>nube</a:t>
            </a:r>
            <a:r>
              <a:rPr dirty="0" sz="6700" spc="140"/>
              <a:t> </a:t>
            </a:r>
            <a:r>
              <a:rPr dirty="0" sz="6700" spc="915"/>
              <a:t>y </a:t>
            </a:r>
            <a:r>
              <a:rPr dirty="0" sz="6700" spc="590"/>
              <a:t>MOVILes</a:t>
            </a:r>
            <a:endParaRPr sz="6700"/>
          </a:p>
        </p:txBody>
      </p:sp>
      <p:sp>
        <p:nvSpPr>
          <p:cNvPr id="12" name="object 12" descr=""/>
          <p:cNvSpPr txBox="1"/>
          <p:nvPr/>
        </p:nvSpPr>
        <p:spPr>
          <a:xfrm>
            <a:off x="4096236" y="3737196"/>
            <a:ext cx="13340715" cy="59937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478280" marR="5080">
              <a:lnSpc>
                <a:spcPct val="116700"/>
              </a:lnSpc>
              <a:spcBef>
                <a:spcPts val="95"/>
              </a:spcBef>
              <a:tabLst>
                <a:tab pos="5294630" algn="l"/>
              </a:tabLst>
            </a:pPr>
            <a:r>
              <a:rPr dirty="0" sz="3000" spc="-45">
                <a:solidFill>
                  <a:srgbClr val="C3781B"/>
                </a:solidFill>
                <a:latin typeface="Trebuchet MS"/>
                <a:cs typeface="Trebuchet MS"/>
              </a:rPr>
              <a:t>Es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40">
                <a:solidFill>
                  <a:srgbClr val="C3781B"/>
                </a:solidFill>
                <a:latin typeface="Trebuchet MS"/>
                <a:cs typeface="Trebuchet MS"/>
              </a:rPr>
              <a:t>una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80">
                <a:solidFill>
                  <a:srgbClr val="C3781B"/>
                </a:solidFill>
                <a:latin typeface="Trebuchet MS"/>
                <a:cs typeface="Trebuchet MS"/>
              </a:rPr>
              <a:t>red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70">
                <a:solidFill>
                  <a:srgbClr val="C3781B"/>
                </a:solidFill>
                <a:latin typeface="Trebuchet MS"/>
                <a:cs typeface="Trebuchet MS"/>
              </a:rPr>
              <a:t>virtual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90">
                <a:solidFill>
                  <a:srgbClr val="C3781B"/>
                </a:solidFill>
                <a:latin typeface="Trebuchet MS"/>
                <a:cs typeface="Trebuchet MS"/>
              </a:rPr>
              <a:t>privada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que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45">
                <a:solidFill>
                  <a:srgbClr val="C3781B"/>
                </a:solidFill>
                <a:latin typeface="Trebuchet MS"/>
                <a:cs typeface="Trebuchet MS"/>
              </a:rPr>
              <a:t>configura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en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los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85">
                <a:solidFill>
                  <a:srgbClr val="C3781B"/>
                </a:solidFill>
                <a:latin typeface="Trebuchet MS"/>
                <a:cs typeface="Trebuchet MS"/>
              </a:rPr>
              <a:t>centros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85">
                <a:solidFill>
                  <a:srgbClr val="C3781B"/>
                </a:solidFill>
                <a:latin typeface="Trebuchet MS"/>
                <a:cs typeface="Trebuchet MS"/>
              </a:rPr>
              <a:t>datos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C3781B"/>
                </a:solidFill>
                <a:latin typeface="Trebuchet MS"/>
                <a:cs typeface="Trebuchet MS"/>
              </a:rPr>
              <a:t>de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Oracle.</a:t>
            </a:r>
            <a:r>
              <a:rPr dirty="0" sz="3000" spc="-21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45">
                <a:solidFill>
                  <a:srgbClr val="C3781B"/>
                </a:solidFill>
                <a:latin typeface="Trebuchet MS"/>
                <a:cs typeface="Trebuchet MS"/>
              </a:rPr>
              <a:t>Es</a:t>
            </a:r>
            <a:r>
              <a:rPr dirty="0" sz="3000" spc="-18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C3781B"/>
                </a:solidFill>
                <a:latin typeface="Trebuchet MS"/>
                <a:cs typeface="Trebuchet MS"/>
              </a:rPr>
              <a:t>muy</a:t>
            </a:r>
            <a:r>
              <a:rPr dirty="0" sz="3000" spc="-19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similar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	</a:t>
            </a:r>
            <a:r>
              <a:rPr dirty="0" sz="3000" spc="-40">
                <a:solidFill>
                  <a:srgbClr val="C3781B"/>
                </a:solidFill>
                <a:latin typeface="Trebuchet MS"/>
                <a:cs typeface="Trebuchet MS"/>
              </a:rPr>
              <a:t>una</a:t>
            </a:r>
            <a:r>
              <a:rPr dirty="0" sz="3000" spc="-1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80">
                <a:solidFill>
                  <a:srgbClr val="C3781B"/>
                </a:solidFill>
                <a:latin typeface="Trebuchet MS"/>
                <a:cs typeface="Trebuchet MS"/>
              </a:rPr>
              <a:t>red</a:t>
            </a:r>
            <a:r>
              <a:rPr dirty="0" sz="3000" spc="-1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tradicional</a:t>
            </a:r>
            <a:r>
              <a:rPr dirty="0" sz="3000" spc="-1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con</a:t>
            </a:r>
            <a:r>
              <a:rPr dirty="0" sz="3000" spc="-1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90">
                <a:solidFill>
                  <a:srgbClr val="C3781B"/>
                </a:solidFill>
                <a:latin typeface="Trebuchet MS"/>
                <a:cs typeface="Trebuchet MS"/>
              </a:rPr>
              <a:t>reglasde</a:t>
            </a:r>
            <a:r>
              <a:rPr dirty="0" sz="3000" spc="-1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firewall</a:t>
            </a:r>
            <a:r>
              <a:rPr dirty="0" sz="3000" spc="-1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y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varias </a:t>
            </a:r>
            <a:r>
              <a:rPr dirty="0" sz="3000" spc="-110">
                <a:solidFill>
                  <a:srgbClr val="C3781B"/>
                </a:solidFill>
                <a:latin typeface="Trebuchet MS"/>
                <a:cs typeface="Trebuchet MS"/>
              </a:rPr>
              <a:t>puerteas</a:t>
            </a:r>
            <a:r>
              <a:rPr dirty="0" sz="3000" spc="-9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9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5">
                <a:solidFill>
                  <a:srgbClr val="C3781B"/>
                </a:solidFill>
                <a:latin typeface="Trebuchet MS"/>
                <a:cs typeface="Trebuchet MS"/>
              </a:rPr>
              <a:t>enlace.</a:t>
            </a:r>
            <a:r>
              <a:rPr dirty="0" sz="3000" spc="-9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Cuando</a:t>
            </a:r>
            <a:r>
              <a:rPr dirty="0" sz="3000" spc="-9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60">
                <a:solidFill>
                  <a:srgbClr val="C3781B"/>
                </a:solidFill>
                <a:latin typeface="Trebuchet MS"/>
                <a:cs typeface="Trebuchet MS"/>
              </a:rPr>
              <a:t>trabaja</a:t>
            </a:r>
            <a:r>
              <a:rPr dirty="0" sz="3000" spc="-9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con</a:t>
            </a:r>
            <a:r>
              <a:rPr dirty="0" sz="3000" spc="-9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Oracle</a:t>
            </a:r>
            <a:r>
              <a:rPr dirty="0" sz="3000" spc="-9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100">
                <a:solidFill>
                  <a:srgbClr val="C3781B"/>
                </a:solidFill>
                <a:latin typeface="Trebuchet MS"/>
                <a:cs typeface="Trebuchet MS"/>
              </a:rPr>
              <a:t>Cloud</a:t>
            </a:r>
            <a:r>
              <a:rPr dirty="0" sz="3000" spc="-9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Infrastructure </a:t>
            </a:r>
            <a:r>
              <a:rPr dirty="0" sz="3000" spc="135">
                <a:solidFill>
                  <a:srgbClr val="C3781B"/>
                </a:solidFill>
                <a:latin typeface="Trebuchet MS"/>
                <a:cs typeface="Trebuchet MS"/>
              </a:rPr>
              <a:t>(OCI),</a:t>
            </a:r>
            <a:r>
              <a:rPr dirty="0" sz="3000" spc="-1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55">
                <a:solidFill>
                  <a:srgbClr val="C3781B"/>
                </a:solidFill>
                <a:latin typeface="Trebuchet MS"/>
                <a:cs typeface="Trebuchet MS"/>
              </a:rPr>
              <a:t>configurar</a:t>
            </a:r>
            <a:r>
              <a:rPr dirty="0" sz="3000" spc="-1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40">
                <a:solidFill>
                  <a:srgbClr val="C3781B"/>
                </a:solidFill>
                <a:latin typeface="Trebuchet MS"/>
                <a:cs typeface="Trebuchet MS"/>
              </a:rPr>
              <a:t>una</a:t>
            </a:r>
            <a:r>
              <a:rPr dirty="0" sz="3000" spc="-1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459">
                <a:solidFill>
                  <a:srgbClr val="C3781B"/>
                </a:solidFill>
                <a:latin typeface="Trebuchet MS"/>
                <a:cs typeface="Trebuchet MS"/>
              </a:rPr>
              <a:t>VCN</a:t>
            </a:r>
            <a:r>
              <a:rPr dirty="0" sz="3000" spc="-1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10">
                <a:solidFill>
                  <a:srgbClr val="C3781B"/>
                </a:solidFill>
                <a:latin typeface="Trebuchet MS"/>
                <a:cs typeface="Trebuchet MS"/>
              </a:rPr>
              <a:t>para</a:t>
            </a:r>
            <a:r>
              <a:rPr dirty="0" sz="3000" spc="-1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sus </a:t>
            </a:r>
            <a:r>
              <a:rPr dirty="0" sz="3000" spc="-105">
                <a:solidFill>
                  <a:srgbClr val="C3781B"/>
                </a:solidFill>
                <a:latin typeface="Trebuchet MS"/>
                <a:cs typeface="Trebuchet MS"/>
              </a:rPr>
              <a:t>recursos</a:t>
            </a:r>
            <a:r>
              <a:rPr dirty="0" sz="3000" spc="-1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en</a:t>
            </a:r>
            <a:r>
              <a:rPr dirty="0" sz="3000" spc="-1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30">
                <a:solidFill>
                  <a:srgbClr val="C3781B"/>
                </a:solidFill>
                <a:latin typeface="Trebuchet MS"/>
                <a:cs typeface="Trebuchet MS"/>
              </a:rPr>
              <a:t>la</a:t>
            </a:r>
            <a:r>
              <a:rPr dirty="0" sz="3000" spc="-1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35">
                <a:solidFill>
                  <a:srgbClr val="C3781B"/>
                </a:solidFill>
                <a:latin typeface="Trebuchet MS"/>
                <a:cs typeface="Trebuchet MS"/>
              </a:rPr>
              <a:t>nube</a:t>
            </a:r>
            <a:r>
              <a:rPr dirty="0" sz="3000" spc="-1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90">
                <a:solidFill>
                  <a:srgbClr val="C3781B"/>
                </a:solidFill>
                <a:latin typeface="Trebuchet MS"/>
                <a:cs typeface="Trebuchet MS"/>
              </a:rPr>
              <a:t>suele</a:t>
            </a:r>
            <a:r>
              <a:rPr dirty="0" sz="3000" spc="-1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60">
                <a:solidFill>
                  <a:srgbClr val="C3781B"/>
                </a:solidFill>
                <a:latin typeface="Trebuchet MS"/>
                <a:cs typeface="Trebuchet MS"/>
              </a:rPr>
              <a:t>ser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40">
                <a:solidFill>
                  <a:srgbClr val="C3781B"/>
                </a:solidFill>
                <a:latin typeface="Trebuchet MS"/>
                <a:cs typeface="Trebuchet MS"/>
              </a:rPr>
              <a:t>una</a:t>
            </a:r>
            <a:r>
              <a:rPr dirty="0" sz="3000" spc="-1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C3781B"/>
                </a:solidFill>
                <a:latin typeface="Trebuchet MS"/>
                <a:cs typeface="Trebuchet MS"/>
              </a:rPr>
              <a:t>de </a:t>
            </a:r>
            <a:r>
              <a:rPr dirty="0" sz="3000" spc="-105">
                <a:solidFill>
                  <a:srgbClr val="C3781B"/>
                </a:solidFill>
                <a:latin typeface="Trebuchet MS"/>
                <a:cs typeface="Trebuchet MS"/>
              </a:rPr>
              <a:t>las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30">
                <a:solidFill>
                  <a:srgbClr val="C3781B"/>
                </a:solidFill>
                <a:latin typeface="Trebuchet MS"/>
                <a:cs typeface="Trebuchet MS"/>
              </a:rPr>
              <a:t>primeras 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cosas</a:t>
            </a:r>
            <a:r>
              <a:rPr dirty="0" sz="3000" spc="-13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85">
                <a:solidFill>
                  <a:srgbClr val="C3781B"/>
                </a:solidFill>
                <a:latin typeface="Trebuchet MS"/>
                <a:cs typeface="Trebuchet MS"/>
              </a:rPr>
              <a:t>se</a:t>
            </a:r>
            <a:r>
              <a:rPr dirty="0" sz="3000" spc="-13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40">
                <a:solidFill>
                  <a:srgbClr val="C3781B"/>
                </a:solidFill>
                <a:latin typeface="Trebuchet MS"/>
                <a:cs typeface="Trebuchet MS"/>
              </a:rPr>
              <a:t>puede</a:t>
            </a:r>
            <a:r>
              <a:rPr dirty="0" sz="3000" spc="-13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hacer.</a:t>
            </a: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10"/>
              </a:spcBef>
            </a:pPr>
            <a:endParaRPr sz="3000">
              <a:latin typeface="Trebuchet MS"/>
              <a:cs typeface="Trebuchet MS"/>
            </a:endParaRPr>
          </a:p>
          <a:p>
            <a:pPr algn="r" marL="12700" marR="5334635" indent="806450">
              <a:lnSpc>
                <a:spcPct val="116700"/>
              </a:lnSpc>
            </a:pPr>
            <a:r>
              <a:rPr dirty="0" sz="3000" spc="-110">
                <a:solidFill>
                  <a:srgbClr val="C3781B"/>
                </a:solidFill>
                <a:latin typeface="Trebuchet MS"/>
                <a:cs typeface="Trebuchet MS"/>
              </a:rPr>
              <a:t>Presenta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40">
                <a:solidFill>
                  <a:srgbClr val="C3781B"/>
                </a:solidFill>
                <a:latin typeface="Trebuchet MS"/>
                <a:cs typeface="Trebuchet MS"/>
              </a:rPr>
              <a:t>una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75">
                <a:solidFill>
                  <a:srgbClr val="C3781B"/>
                </a:solidFill>
                <a:latin typeface="Trebuchet MS"/>
                <a:cs typeface="Trebuchet MS"/>
              </a:rPr>
              <a:t>nueva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90">
                <a:solidFill>
                  <a:srgbClr val="C3781B"/>
                </a:solidFill>
                <a:latin typeface="Trebuchet MS"/>
                <a:cs typeface="Trebuchet MS"/>
              </a:rPr>
              <a:t>forma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85">
                <a:solidFill>
                  <a:srgbClr val="C3781B"/>
                </a:solidFill>
                <a:latin typeface="Trebuchet MS"/>
                <a:cs typeface="Trebuchet MS"/>
              </a:rPr>
              <a:t>implementar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50">
                <a:solidFill>
                  <a:srgbClr val="C3781B"/>
                </a:solidFill>
                <a:latin typeface="Trebuchet MS"/>
                <a:cs typeface="Trebuchet MS"/>
              </a:rPr>
              <a:t>y </a:t>
            </a:r>
            <a:r>
              <a:rPr dirty="0" sz="3000" spc="-110">
                <a:solidFill>
                  <a:srgbClr val="C3781B"/>
                </a:solidFill>
                <a:latin typeface="Trebuchet MS"/>
                <a:cs typeface="Trebuchet MS"/>
              </a:rPr>
              <a:t>administrar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5">
                <a:solidFill>
                  <a:srgbClr val="C3781B"/>
                </a:solidFill>
                <a:latin typeface="Trebuchet MS"/>
                <a:cs typeface="Trebuchet MS"/>
              </a:rPr>
              <a:t>las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0">
                <a:solidFill>
                  <a:srgbClr val="C3781B"/>
                </a:solidFill>
                <a:latin typeface="Trebuchet MS"/>
                <a:cs typeface="Trebuchet MS"/>
              </a:rPr>
              <a:t>infraestructuras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80">
                <a:solidFill>
                  <a:srgbClr val="C3781B"/>
                </a:solidFill>
                <a:latin typeface="Trebuchet MS"/>
                <a:cs typeface="Trebuchet MS"/>
              </a:rPr>
              <a:t>red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en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C3781B"/>
                </a:solidFill>
                <a:latin typeface="Trebuchet MS"/>
                <a:cs typeface="Trebuchet MS"/>
              </a:rPr>
              <a:t>la </a:t>
            </a:r>
            <a:r>
              <a:rPr dirty="0" sz="3000" spc="-80">
                <a:solidFill>
                  <a:srgbClr val="C3781B"/>
                </a:solidFill>
                <a:latin typeface="Trebuchet MS"/>
                <a:cs typeface="Trebuchet MS"/>
              </a:rPr>
              <a:t>actualidad,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garantizando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0">
                <a:solidFill>
                  <a:srgbClr val="C3781B"/>
                </a:solidFill>
                <a:latin typeface="Trebuchet MS"/>
                <a:cs typeface="Trebuchet MS"/>
              </a:rPr>
              <a:t>capacidades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gestión </a:t>
            </a:r>
            <a:r>
              <a:rPr dirty="0" sz="3000" spc="-114">
                <a:solidFill>
                  <a:srgbClr val="C3781B"/>
                </a:solidFill>
                <a:latin typeface="Trebuchet MS"/>
                <a:cs typeface="Trebuchet MS"/>
              </a:rPr>
              <a:t>avanzadas </a:t>
            </a:r>
            <a:r>
              <a:rPr dirty="0" sz="3000" spc="-110">
                <a:solidFill>
                  <a:srgbClr val="C3781B"/>
                </a:solidFill>
                <a:latin typeface="Trebuchet MS"/>
                <a:cs typeface="Trebuchet MS"/>
              </a:rPr>
              <a:t>para</a:t>
            </a:r>
            <a:r>
              <a:rPr dirty="0" sz="3000" spc="-114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punto</a:t>
            </a:r>
            <a:r>
              <a:rPr dirty="0" sz="3000" spc="-114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114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30">
                <a:solidFill>
                  <a:srgbClr val="C3781B"/>
                </a:solidFill>
                <a:latin typeface="Trebuchet MS"/>
                <a:cs typeface="Trebuchet MS"/>
              </a:rPr>
              <a:t>acceso,</a:t>
            </a:r>
            <a:r>
              <a:rPr dirty="0" sz="3000" spc="-114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75">
                <a:solidFill>
                  <a:srgbClr val="C3781B"/>
                </a:solidFill>
                <a:latin typeface="Trebuchet MS"/>
                <a:cs typeface="Trebuchet MS"/>
              </a:rPr>
              <a:t>conmutadores</a:t>
            </a:r>
            <a:r>
              <a:rPr dirty="0" sz="3000" spc="-114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50">
                <a:solidFill>
                  <a:srgbClr val="C3781B"/>
                </a:solidFill>
                <a:latin typeface="Trebuchet MS"/>
                <a:cs typeface="Trebuchet MS"/>
              </a:rPr>
              <a:t>y</a:t>
            </a:r>
            <a:endParaRPr sz="3000">
              <a:latin typeface="Trebuchet MS"/>
              <a:cs typeface="Trebuchet MS"/>
            </a:endParaRPr>
          </a:p>
          <a:p>
            <a:pPr algn="r" marR="5334635">
              <a:lnSpc>
                <a:spcPct val="100000"/>
              </a:lnSpc>
              <a:spcBef>
                <a:spcPts val="600"/>
              </a:spcBef>
            </a:pP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enrutadores.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78350" y="347166"/>
            <a:ext cx="2509650" cy="24892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546915"/>
            <a:ext cx="1098149" cy="2789498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156585" y="3545137"/>
            <a:ext cx="1131413" cy="2797802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14893411" y="1824293"/>
            <a:ext cx="49530" cy="266065"/>
          </a:xfrm>
          <a:custGeom>
            <a:avLst/>
            <a:gdLst/>
            <a:ahLst/>
            <a:cxnLst/>
            <a:rect l="l" t="t" r="r" b="b"/>
            <a:pathLst>
              <a:path w="49530" h="266064">
                <a:moveTo>
                  <a:pt x="0" y="0"/>
                </a:moveTo>
                <a:lnTo>
                  <a:pt x="13722" y="48004"/>
                </a:lnTo>
                <a:lnTo>
                  <a:pt x="25496" y="97138"/>
                </a:lnTo>
                <a:lnTo>
                  <a:pt x="35260" y="147326"/>
                </a:lnTo>
                <a:lnTo>
                  <a:pt x="42957" y="198495"/>
                </a:lnTo>
                <a:lnTo>
                  <a:pt x="48528" y="250569"/>
                </a:lnTo>
                <a:lnTo>
                  <a:pt x="49494" y="265665"/>
                </a:lnTo>
              </a:path>
            </a:pathLst>
          </a:custGeom>
          <a:ln w="95250">
            <a:solidFill>
              <a:srgbClr val="DEDD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4918907" y="2272900"/>
            <a:ext cx="24130" cy="168910"/>
          </a:xfrm>
          <a:custGeom>
            <a:avLst/>
            <a:gdLst/>
            <a:ahLst/>
            <a:cxnLst/>
            <a:rect l="l" t="t" r="r" b="b"/>
            <a:pathLst>
              <a:path w="24130" h="168910">
                <a:moveTo>
                  <a:pt x="23998" y="0"/>
                </a:moveTo>
                <a:lnTo>
                  <a:pt x="23032" y="15095"/>
                </a:lnTo>
                <a:lnTo>
                  <a:pt x="17461" y="67170"/>
                </a:lnTo>
                <a:lnTo>
                  <a:pt x="9764" y="118338"/>
                </a:lnTo>
                <a:lnTo>
                  <a:pt x="0" y="168526"/>
                </a:lnTo>
              </a:path>
            </a:pathLst>
          </a:custGeom>
          <a:ln w="95250">
            <a:solidFill>
              <a:srgbClr val="DEDD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3446802" y="1392107"/>
            <a:ext cx="210820" cy="295910"/>
          </a:xfrm>
          <a:custGeom>
            <a:avLst/>
            <a:gdLst/>
            <a:ahLst/>
            <a:cxnLst/>
            <a:rect l="l" t="t" r="r" b="b"/>
            <a:pathLst>
              <a:path w="210820" h="295910">
                <a:moveTo>
                  <a:pt x="0" y="295694"/>
                </a:moveTo>
                <a:lnTo>
                  <a:pt x="20933" y="252953"/>
                </a:lnTo>
                <a:lnTo>
                  <a:pt x="43523" y="211713"/>
                </a:lnTo>
                <a:lnTo>
                  <a:pt x="67709" y="172051"/>
                </a:lnTo>
                <a:lnTo>
                  <a:pt x="93434" y="134040"/>
                </a:lnTo>
                <a:lnTo>
                  <a:pt x="120637" y="97754"/>
                </a:lnTo>
                <a:lnTo>
                  <a:pt x="149261" y="63269"/>
                </a:lnTo>
                <a:lnTo>
                  <a:pt x="179246" y="30660"/>
                </a:lnTo>
                <a:lnTo>
                  <a:pt x="210535" y="0"/>
                </a:lnTo>
              </a:path>
            </a:pathLst>
          </a:custGeom>
          <a:ln w="95250">
            <a:solidFill>
              <a:srgbClr val="DEDD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4514113" y="990508"/>
            <a:ext cx="464184" cy="464184"/>
          </a:xfrm>
          <a:custGeom>
            <a:avLst/>
            <a:gdLst/>
            <a:ahLst/>
            <a:cxnLst/>
            <a:rect l="l" t="t" r="r" b="b"/>
            <a:pathLst>
              <a:path w="464185" h="464184">
                <a:moveTo>
                  <a:pt x="231856" y="463710"/>
                </a:moveTo>
                <a:lnTo>
                  <a:pt x="219834" y="405135"/>
                </a:lnTo>
                <a:lnTo>
                  <a:pt x="206576" y="358624"/>
                </a:lnTo>
                <a:lnTo>
                  <a:pt x="190277" y="322374"/>
                </a:lnTo>
                <a:lnTo>
                  <a:pt x="141337" y="273433"/>
                </a:lnTo>
                <a:lnTo>
                  <a:pt x="105086" y="257134"/>
                </a:lnTo>
                <a:lnTo>
                  <a:pt x="58575" y="243876"/>
                </a:lnTo>
                <a:lnTo>
                  <a:pt x="0" y="231855"/>
                </a:lnTo>
                <a:lnTo>
                  <a:pt x="58575" y="219834"/>
                </a:lnTo>
                <a:lnTo>
                  <a:pt x="105086" y="206576"/>
                </a:lnTo>
                <a:lnTo>
                  <a:pt x="141337" y="190277"/>
                </a:lnTo>
                <a:lnTo>
                  <a:pt x="190277" y="141337"/>
                </a:lnTo>
                <a:lnTo>
                  <a:pt x="206576" y="105086"/>
                </a:lnTo>
                <a:lnTo>
                  <a:pt x="219834" y="58575"/>
                </a:lnTo>
                <a:lnTo>
                  <a:pt x="231855" y="0"/>
                </a:lnTo>
                <a:lnTo>
                  <a:pt x="243876" y="58575"/>
                </a:lnTo>
                <a:lnTo>
                  <a:pt x="257134" y="105086"/>
                </a:lnTo>
                <a:lnTo>
                  <a:pt x="273433" y="141337"/>
                </a:lnTo>
                <a:lnTo>
                  <a:pt x="322374" y="190277"/>
                </a:lnTo>
                <a:lnTo>
                  <a:pt x="358625" y="206576"/>
                </a:lnTo>
                <a:lnTo>
                  <a:pt x="405135" y="219834"/>
                </a:lnTo>
                <a:lnTo>
                  <a:pt x="463711" y="231855"/>
                </a:lnTo>
                <a:lnTo>
                  <a:pt x="405136" y="243876"/>
                </a:lnTo>
                <a:lnTo>
                  <a:pt x="358625" y="257134"/>
                </a:lnTo>
                <a:lnTo>
                  <a:pt x="322374" y="273433"/>
                </a:lnTo>
                <a:lnTo>
                  <a:pt x="273434" y="322374"/>
                </a:lnTo>
                <a:lnTo>
                  <a:pt x="257135" y="358624"/>
                </a:lnTo>
                <a:lnTo>
                  <a:pt x="243877" y="405135"/>
                </a:lnTo>
                <a:lnTo>
                  <a:pt x="231856" y="46371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13355668" y="2901030"/>
            <a:ext cx="464184" cy="464184"/>
          </a:xfrm>
          <a:custGeom>
            <a:avLst/>
            <a:gdLst/>
            <a:ahLst/>
            <a:cxnLst/>
            <a:rect l="l" t="t" r="r" b="b"/>
            <a:pathLst>
              <a:path w="464184" h="464185">
                <a:moveTo>
                  <a:pt x="231856" y="463710"/>
                </a:moveTo>
                <a:lnTo>
                  <a:pt x="219834" y="405135"/>
                </a:lnTo>
                <a:lnTo>
                  <a:pt x="206576" y="358624"/>
                </a:lnTo>
                <a:lnTo>
                  <a:pt x="190277" y="322374"/>
                </a:lnTo>
                <a:lnTo>
                  <a:pt x="141337" y="273433"/>
                </a:lnTo>
                <a:lnTo>
                  <a:pt x="105086" y="257134"/>
                </a:lnTo>
                <a:lnTo>
                  <a:pt x="58575" y="243876"/>
                </a:lnTo>
                <a:lnTo>
                  <a:pt x="0" y="231855"/>
                </a:lnTo>
                <a:lnTo>
                  <a:pt x="58575" y="219834"/>
                </a:lnTo>
                <a:lnTo>
                  <a:pt x="105086" y="206576"/>
                </a:lnTo>
                <a:lnTo>
                  <a:pt x="141337" y="190277"/>
                </a:lnTo>
                <a:lnTo>
                  <a:pt x="190277" y="141337"/>
                </a:lnTo>
                <a:lnTo>
                  <a:pt x="206576" y="105086"/>
                </a:lnTo>
                <a:lnTo>
                  <a:pt x="219834" y="58575"/>
                </a:lnTo>
                <a:lnTo>
                  <a:pt x="231855" y="0"/>
                </a:lnTo>
                <a:lnTo>
                  <a:pt x="243876" y="58575"/>
                </a:lnTo>
                <a:lnTo>
                  <a:pt x="257134" y="105086"/>
                </a:lnTo>
                <a:lnTo>
                  <a:pt x="273433" y="141337"/>
                </a:lnTo>
                <a:lnTo>
                  <a:pt x="322374" y="190277"/>
                </a:lnTo>
                <a:lnTo>
                  <a:pt x="358625" y="206576"/>
                </a:lnTo>
                <a:lnTo>
                  <a:pt x="405135" y="219834"/>
                </a:lnTo>
                <a:lnTo>
                  <a:pt x="463711" y="231855"/>
                </a:lnTo>
                <a:lnTo>
                  <a:pt x="405136" y="243876"/>
                </a:lnTo>
                <a:lnTo>
                  <a:pt x="358625" y="257134"/>
                </a:lnTo>
                <a:lnTo>
                  <a:pt x="322374" y="273433"/>
                </a:lnTo>
                <a:lnTo>
                  <a:pt x="273434" y="322374"/>
                </a:lnTo>
                <a:lnTo>
                  <a:pt x="257135" y="358624"/>
                </a:lnTo>
                <a:lnTo>
                  <a:pt x="243877" y="405135"/>
                </a:lnTo>
                <a:lnTo>
                  <a:pt x="231856" y="46371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7226" y="5968462"/>
            <a:ext cx="4772024" cy="4114799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247844" y="5103489"/>
            <a:ext cx="4981574" cy="4981574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3057524" y="3618320"/>
            <a:ext cx="12666980" cy="26257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16100"/>
              </a:lnSpc>
              <a:spcBef>
                <a:spcPts val="95"/>
              </a:spcBef>
            </a:pPr>
            <a:r>
              <a:rPr dirty="0" sz="4900">
                <a:solidFill>
                  <a:srgbClr val="C3781B"/>
                </a:solidFill>
                <a:latin typeface="Trebuchet MS"/>
                <a:cs typeface="Trebuchet MS"/>
              </a:rPr>
              <a:t>Red</a:t>
            </a:r>
            <a:r>
              <a:rPr dirty="0" sz="4900" spc="-2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4900" spc="-8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4900" spc="-2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4900" spc="-120">
                <a:solidFill>
                  <a:srgbClr val="C3781B"/>
                </a:solidFill>
                <a:latin typeface="Trebuchet MS"/>
                <a:cs typeface="Trebuchet MS"/>
              </a:rPr>
              <a:t>computadoras</a:t>
            </a:r>
            <a:r>
              <a:rPr dirty="0" sz="4900" spc="-2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4900" spc="-145">
                <a:solidFill>
                  <a:srgbClr val="C3781B"/>
                </a:solidFill>
                <a:latin typeface="Trebuchet MS"/>
                <a:cs typeface="Trebuchet MS"/>
              </a:rPr>
              <a:t>interconectadas</a:t>
            </a:r>
            <a:r>
              <a:rPr dirty="0" sz="4900" spc="-2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4900" spc="-160">
                <a:solidFill>
                  <a:srgbClr val="C3781B"/>
                </a:solidFill>
                <a:latin typeface="Trebuchet MS"/>
                <a:cs typeface="Trebuchet MS"/>
              </a:rPr>
              <a:t>entre</a:t>
            </a:r>
            <a:r>
              <a:rPr dirty="0" sz="4900" spc="-2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4900" spc="-305">
                <a:solidFill>
                  <a:srgbClr val="C3781B"/>
                </a:solidFill>
                <a:latin typeface="Trebuchet MS"/>
                <a:cs typeface="Trebuchet MS"/>
              </a:rPr>
              <a:t>sí</a:t>
            </a:r>
            <a:r>
              <a:rPr dirty="0" sz="4900" spc="122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4900" spc="-285">
                <a:solidFill>
                  <a:srgbClr val="C3781B"/>
                </a:solidFill>
                <a:latin typeface="Trebuchet MS"/>
                <a:cs typeface="Trebuchet MS"/>
              </a:rPr>
              <a:t>a</a:t>
            </a:r>
            <a:r>
              <a:rPr dirty="0" sz="4900" spc="-254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4900" spc="-70">
                <a:solidFill>
                  <a:srgbClr val="C3781B"/>
                </a:solidFill>
                <a:latin typeface="Trebuchet MS"/>
                <a:cs typeface="Trebuchet MS"/>
              </a:rPr>
              <a:t>nivel</a:t>
            </a:r>
            <a:r>
              <a:rPr dirty="0" sz="4900" spc="-29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4900" spc="-75">
                <a:solidFill>
                  <a:srgbClr val="C3781B"/>
                </a:solidFill>
                <a:latin typeface="Trebuchet MS"/>
                <a:cs typeface="Trebuchet MS"/>
              </a:rPr>
              <a:t>mundial</a:t>
            </a:r>
            <a:r>
              <a:rPr dirty="0" sz="4900" spc="-26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4900">
                <a:solidFill>
                  <a:srgbClr val="C3781B"/>
                </a:solidFill>
                <a:latin typeface="Trebuchet MS"/>
                <a:cs typeface="Trebuchet MS"/>
              </a:rPr>
              <a:t>con</a:t>
            </a:r>
            <a:r>
              <a:rPr dirty="0" sz="4900" spc="-26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4900" spc="-10">
                <a:solidFill>
                  <a:srgbClr val="C3781B"/>
                </a:solidFill>
                <a:latin typeface="Trebuchet MS"/>
                <a:cs typeface="Trebuchet MS"/>
              </a:rPr>
              <a:t>el</a:t>
            </a:r>
            <a:r>
              <a:rPr dirty="0" sz="4900" spc="-26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4900" spc="-145">
                <a:solidFill>
                  <a:srgbClr val="C3781B"/>
                </a:solidFill>
                <a:latin typeface="Trebuchet MS"/>
                <a:cs typeface="Trebuchet MS"/>
              </a:rPr>
              <a:t>objetivo</a:t>
            </a:r>
            <a:r>
              <a:rPr dirty="0" sz="4900" spc="-254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4900" spc="-8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4900" spc="-26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4900" spc="-165">
                <a:solidFill>
                  <a:srgbClr val="C3781B"/>
                </a:solidFill>
                <a:latin typeface="Trebuchet MS"/>
                <a:cs typeface="Trebuchet MS"/>
              </a:rPr>
              <a:t>hacer</a:t>
            </a:r>
            <a:r>
              <a:rPr dirty="0" sz="4900" spc="-254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4900" spc="-10">
                <a:solidFill>
                  <a:srgbClr val="C3781B"/>
                </a:solidFill>
                <a:latin typeface="Trebuchet MS"/>
                <a:cs typeface="Trebuchet MS"/>
              </a:rPr>
              <a:t>común </a:t>
            </a:r>
            <a:r>
              <a:rPr dirty="0" sz="4900" spc="-110">
                <a:solidFill>
                  <a:srgbClr val="C3781B"/>
                </a:solidFill>
                <a:latin typeface="Trebuchet MS"/>
                <a:cs typeface="Trebuchet MS"/>
              </a:rPr>
              <a:t>información</a:t>
            </a:r>
            <a:r>
              <a:rPr dirty="0" sz="4900" spc="-21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4900" spc="-8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4900" spc="-21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4900" spc="-195">
                <a:solidFill>
                  <a:srgbClr val="C3781B"/>
                </a:solidFill>
                <a:latin typeface="Trebuchet MS"/>
                <a:cs typeface="Trebuchet MS"/>
              </a:rPr>
              <a:t>acceso</a:t>
            </a:r>
            <a:r>
              <a:rPr dirty="0" sz="4900" spc="-21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4900" spc="-10">
                <a:solidFill>
                  <a:srgbClr val="C3781B"/>
                </a:solidFill>
                <a:latin typeface="Trebuchet MS"/>
                <a:cs typeface="Trebuchet MS"/>
              </a:rPr>
              <a:t>público.</a:t>
            </a:r>
            <a:endParaRPr sz="49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685">
                <a:latin typeface="Times New Roman"/>
                <a:cs typeface="Times New Roman"/>
              </a:rPr>
              <a:t>4.2</a:t>
            </a:r>
            <a:r>
              <a:rPr dirty="0" sz="8000" spc="455">
                <a:latin typeface="Times New Roman"/>
                <a:cs typeface="Times New Roman"/>
              </a:rPr>
              <a:t> </a:t>
            </a:r>
            <a:r>
              <a:rPr dirty="0" sz="8000" spc="590">
                <a:latin typeface="Times New Roman"/>
                <a:cs typeface="Times New Roman"/>
              </a:rPr>
              <a:t>INTERNET</a:t>
            </a:r>
            <a:endParaRPr sz="8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6323552" y="1001479"/>
            <a:ext cx="729615" cy="1887855"/>
          </a:xfrm>
          <a:custGeom>
            <a:avLst/>
            <a:gdLst/>
            <a:ahLst/>
            <a:cxnLst/>
            <a:rect l="l" t="t" r="r" b="b"/>
            <a:pathLst>
              <a:path w="729615" h="1887855">
                <a:moveTo>
                  <a:pt x="0" y="0"/>
                </a:moveTo>
                <a:lnTo>
                  <a:pt x="41734" y="4291"/>
                </a:lnTo>
              </a:path>
              <a:path w="729615" h="1887855">
                <a:moveTo>
                  <a:pt x="82813" y="11353"/>
                </a:moveTo>
                <a:lnTo>
                  <a:pt x="123177" y="21110"/>
                </a:lnTo>
                <a:lnTo>
                  <a:pt x="162768" y="33488"/>
                </a:lnTo>
                <a:lnTo>
                  <a:pt x="201528" y="48413"/>
                </a:lnTo>
                <a:lnTo>
                  <a:pt x="239396" y="65809"/>
                </a:lnTo>
                <a:lnTo>
                  <a:pt x="276315" y="85602"/>
                </a:lnTo>
                <a:lnTo>
                  <a:pt x="312225" y="107718"/>
                </a:lnTo>
                <a:lnTo>
                  <a:pt x="347068" y="132081"/>
                </a:lnTo>
                <a:lnTo>
                  <a:pt x="380785" y="158618"/>
                </a:lnTo>
                <a:lnTo>
                  <a:pt x="413317" y="187254"/>
                </a:lnTo>
                <a:lnTo>
                  <a:pt x="444605" y="217914"/>
                </a:lnTo>
                <a:lnTo>
                  <a:pt x="474591" y="250524"/>
                </a:lnTo>
                <a:lnTo>
                  <a:pt x="503215" y="285009"/>
                </a:lnTo>
                <a:lnTo>
                  <a:pt x="530418" y="321294"/>
                </a:lnTo>
                <a:lnTo>
                  <a:pt x="556142" y="359306"/>
                </a:lnTo>
                <a:lnTo>
                  <a:pt x="580329" y="398968"/>
                </a:lnTo>
                <a:lnTo>
                  <a:pt x="602918" y="440207"/>
                </a:lnTo>
                <a:lnTo>
                  <a:pt x="623852" y="482949"/>
                </a:lnTo>
                <a:lnTo>
                  <a:pt x="643072" y="527118"/>
                </a:lnTo>
                <a:lnTo>
                  <a:pt x="660518" y="572640"/>
                </a:lnTo>
                <a:lnTo>
                  <a:pt x="676132" y="619441"/>
                </a:lnTo>
                <a:lnTo>
                  <a:pt x="689855" y="667445"/>
                </a:lnTo>
                <a:lnTo>
                  <a:pt x="701628" y="716579"/>
                </a:lnTo>
                <a:lnTo>
                  <a:pt x="711393" y="766767"/>
                </a:lnTo>
                <a:lnTo>
                  <a:pt x="719090" y="817936"/>
                </a:lnTo>
                <a:lnTo>
                  <a:pt x="724660" y="870010"/>
                </a:lnTo>
                <a:lnTo>
                  <a:pt x="728046" y="922915"/>
                </a:lnTo>
                <a:lnTo>
                  <a:pt x="729188" y="976576"/>
                </a:lnTo>
                <a:lnTo>
                  <a:pt x="728046" y="1030238"/>
                </a:lnTo>
                <a:lnTo>
                  <a:pt x="724660" y="1083143"/>
                </a:lnTo>
                <a:lnTo>
                  <a:pt x="719090" y="1135217"/>
                </a:lnTo>
                <a:lnTo>
                  <a:pt x="711393" y="1186385"/>
                </a:lnTo>
                <a:lnTo>
                  <a:pt x="701628" y="1236574"/>
                </a:lnTo>
                <a:lnTo>
                  <a:pt x="689855" y="1285708"/>
                </a:lnTo>
                <a:lnTo>
                  <a:pt x="676132" y="1333712"/>
                </a:lnTo>
                <a:lnTo>
                  <a:pt x="660518" y="1380513"/>
                </a:lnTo>
                <a:lnTo>
                  <a:pt x="643072" y="1426035"/>
                </a:lnTo>
                <a:lnTo>
                  <a:pt x="623852" y="1470204"/>
                </a:lnTo>
                <a:lnTo>
                  <a:pt x="602918" y="1512945"/>
                </a:lnTo>
                <a:lnTo>
                  <a:pt x="580329" y="1554185"/>
                </a:lnTo>
                <a:lnTo>
                  <a:pt x="556142" y="1593847"/>
                </a:lnTo>
                <a:lnTo>
                  <a:pt x="530418" y="1631859"/>
                </a:lnTo>
                <a:lnTo>
                  <a:pt x="503215" y="1668144"/>
                </a:lnTo>
                <a:lnTo>
                  <a:pt x="474591" y="1702629"/>
                </a:lnTo>
                <a:lnTo>
                  <a:pt x="444605" y="1735238"/>
                </a:lnTo>
                <a:lnTo>
                  <a:pt x="413317" y="1765899"/>
                </a:lnTo>
                <a:lnTo>
                  <a:pt x="380785" y="1794534"/>
                </a:lnTo>
                <a:lnTo>
                  <a:pt x="347068" y="1821072"/>
                </a:lnTo>
                <a:lnTo>
                  <a:pt x="312225" y="1845435"/>
                </a:lnTo>
                <a:lnTo>
                  <a:pt x="276315" y="1867551"/>
                </a:lnTo>
                <a:lnTo>
                  <a:pt x="239396" y="1887344"/>
                </a:lnTo>
              </a:path>
            </a:pathLst>
          </a:custGeom>
          <a:ln w="95250">
            <a:solidFill>
              <a:srgbClr val="DEDD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930488" y="1022590"/>
            <a:ext cx="480059" cy="419100"/>
          </a:xfrm>
          <a:custGeom>
            <a:avLst/>
            <a:gdLst/>
            <a:ahLst/>
            <a:cxnLst/>
            <a:rect l="l" t="t" r="r" b="b"/>
            <a:pathLst>
              <a:path w="480060" h="419100">
                <a:moveTo>
                  <a:pt x="0" y="419097"/>
                </a:moveTo>
                <a:lnTo>
                  <a:pt x="22589" y="377857"/>
                </a:lnTo>
                <a:lnTo>
                  <a:pt x="46775" y="338195"/>
                </a:lnTo>
                <a:lnTo>
                  <a:pt x="72500" y="300184"/>
                </a:lnTo>
                <a:lnTo>
                  <a:pt x="99703" y="263898"/>
                </a:lnTo>
                <a:lnTo>
                  <a:pt x="128327" y="229413"/>
                </a:lnTo>
                <a:lnTo>
                  <a:pt x="158313" y="196804"/>
                </a:lnTo>
                <a:lnTo>
                  <a:pt x="189601" y="166144"/>
                </a:lnTo>
                <a:lnTo>
                  <a:pt x="222132" y="137508"/>
                </a:lnTo>
                <a:lnTo>
                  <a:pt x="255849" y="110971"/>
                </a:lnTo>
                <a:lnTo>
                  <a:pt x="290692" y="86607"/>
                </a:lnTo>
                <a:lnTo>
                  <a:pt x="326603" y="64491"/>
                </a:lnTo>
                <a:lnTo>
                  <a:pt x="363522" y="44698"/>
                </a:lnTo>
                <a:lnTo>
                  <a:pt x="401390" y="27302"/>
                </a:lnTo>
                <a:lnTo>
                  <a:pt x="440149" y="12378"/>
                </a:lnTo>
                <a:lnTo>
                  <a:pt x="479741" y="0"/>
                </a:lnTo>
              </a:path>
            </a:pathLst>
          </a:custGeom>
          <a:ln w="95250">
            <a:solidFill>
              <a:srgbClr val="DEDD9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86935" y="4000336"/>
            <a:ext cx="1152648" cy="441541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85499" y="3923377"/>
            <a:ext cx="790574" cy="79057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66865" y="4123185"/>
            <a:ext cx="790574" cy="79057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90149" y="8048646"/>
            <a:ext cx="790574" cy="79057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771515" y="8557954"/>
            <a:ext cx="790574" cy="79057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841649" y="3973138"/>
            <a:ext cx="1164144" cy="541197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085394" y="8813406"/>
            <a:ext cx="1160699" cy="500298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514268" y="8899779"/>
            <a:ext cx="1159978" cy="711602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6752259"/>
            <a:ext cx="1804031" cy="3534740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87271" rIns="0" bIns="0" rtlCol="0" vert="horz">
            <a:spAutoFit/>
          </a:bodyPr>
          <a:lstStyle/>
          <a:p>
            <a:pPr marL="664210">
              <a:lnSpc>
                <a:spcPct val="100000"/>
              </a:lnSpc>
              <a:spcBef>
                <a:spcPts val="100"/>
              </a:spcBef>
            </a:pPr>
            <a:r>
              <a:rPr dirty="0" sz="7300" spc="240">
                <a:latin typeface="Times New Roman"/>
                <a:cs typeface="Times New Roman"/>
              </a:rPr>
              <a:t>4.2.1</a:t>
            </a:r>
            <a:r>
              <a:rPr dirty="0" sz="7300" spc="295">
                <a:latin typeface="Times New Roman"/>
                <a:cs typeface="Times New Roman"/>
              </a:rPr>
              <a:t> </a:t>
            </a:r>
            <a:r>
              <a:rPr dirty="0" sz="7300" spc="705">
                <a:latin typeface="Times New Roman"/>
                <a:cs typeface="Times New Roman"/>
              </a:rPr>
              <a:t>ORIGEN</a:t>
            </a:r>
            <a:r>
              <a:rPr dirty="0" sz="7300" spc="295">
                <a:latin typeface="Times New Roman"/>
                <a:cs typeface="Times New Roman"/>
              </a:rPr>
              <a:t> </a:t>
            </a:r>
            <a:r>
              <a:rPr dirty="0" sz="7300">
                <a:latin typeface="Times New Roman"/>
                <a:cs typeface="Times New Roman"/>
              </a:rPr>
              <a:t>DEL</a:t>
            </a:r>
            <a:r>
              <a:rPr dirty="0" sz="7300" spc="295">
                <a:latin typeface="Times New Roman"/>
                <a:cs typeface="Times New Roman"/>
              </a:rPr>
              <a:t> </a:t>
            </a:r>
            <a:r>
              <a:rPr dirty="0" sz="7300" spc="540">
                <a:latin typeface="Times New Roman"/>
                <a:cs typeface="Times New Roman"/>
              </a:rPr>
              <a:t>INTERNET</a:t>
            </a:r>
            <a:endParaRPr sz="7300">
              <a:latin typeface="Times New Roman"/>
              <a:cs typeface="Times New Roman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701757" y="598674"/>
            <a:ext cx="1586243" cy="3378878"/>
          </a:xfrm>
          <a:prstGeom prst="rect">
            <a:avLst/>
          </a:prstGeom>
        </p:spPr>
      </p:pic>
      <p:sp>
        <p:nvSpPr>
          <p:cNvPr id="15" name="object 15" descr=""/>
          <p:cNvSpPr/>
          <p:nvPr/>
        </p:nvSpPr>
        <p:spPr>
          <a:xfrm>
            <a:off x="12060369" y="1000033"/>
            <a:ext cx="464184" cy="464184"/>
          </a:xfrm>
          <a:custGeom>
            <a:avLst/>
            <a:gdLst/>
            <a:ahLst/>
            <a:cxnLst/>
            <a:rect l="l" t="t" r="r" b="b"/>
            <a:pathLst>
              <a:path w="464184" h="464184">
                <a:moveTo>
                  <a:pt x="231856" y="463710"/>
                </a:moveTo>
                <a:lnTo>
                  <a:pt x="219834" y="405135"/>
                </a:lnTo>
                <a:lnTo>
                  <a:pt x="206576" y="358624"/>
                </a:lnTo>
                <a:lnTo>
                  <a:pt x="190277" y="322374"/>
                </a:lnTo>
                <a:lnTo>
                  <a:pt x="141337" y="273433"/>
                </a:lnTo>
                <a:lnTo>
                  <a:pt x="105086" y="257134"/>
                </a:lnTo>
                <a:lnTo>
                  <a:pt x="58575" y="243876"/>
                </a:lnTo>
                <a:lnTo>
                  <a:pt x="0" y="231855"/>
                </a:lnTo>
                <a:lnTo>
                  <a:pt x="58575" y="219834"/>
                </a:lnTo>
                <a:lnTo>
                  <a:pt x="105086" y="206576"/>
                </a:lnTo>
                <a:lnTo>
                  <a:pt x="141337" y="190277"/>
                </a:lnTo>
                <a:lnTo>
                  <a:pt x="190277" y="141337"/>
                </a:lnTo>
                <a:lnTo>
                  <a:pt x="206576" y="105086"/>
                </a:lnTo>
                <a:lnTo>
                  <a:pt x="219834" y="58575"/>
                </a:lnTo>
                <a:lnTo>
                  <a:pt x="231855" y="0"/>
                </a:lnTo>
                <a:lnTo>
                  <a:pt x="243876" y="58575"/>
                </a:lnTo>
                <a:lnTo>
                  <a:pt x="257134" y="105086"/>
                </a:lnTo>
                <a:lnTo>
                  <a:pt x="273433" y="141337"/>
                </a:lnTo>
                <a:lnTo>
                  <a:pt x="322374" y="190277"/>
                </a:lnTo>
                <a:lnTo>
                  <a:pt x="358625" y="206576"/>
                </a:lnTo>
                <a:lnTo>
                  <a:pt x="405135" y="219834"/>
                </a:lnTo>
                <a:lnTo>
                  <a:pt x="463711" y="231855"/>
                </a:lnTo>
                <a:lnTo>
                  <a:pt x="405136" y="243876"/>
                </a:lnTo>
                <a:lnTo>
                  <a:pt x="358625" y="257134"/>
                </a:lnTo>
                <a:lnTo>
                  <a:pt x="322374" y="273433"/>
                </a:lnTo>
                <a:lnTo>
                  <a:pt x="273434" y="322374"/>
                </a:lnTo>
                <a:lnTo>
                  <a:pt x="257135" y="358624"/>
                </a:lnTo>
                <a:lnTo>
                  <a:pt x="243877" y="405135"/>
                </a:lnTo>
                <a:lnTo>
                  <a:pt x="231856" y="46371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6339091" y="2892607"/>
            <a:ext cx="464184" cy="464184"/>
          </a:xfrm>
          <a:custGeom>
            <a:avLst/>
            <a:gdLst/>
            <a:ahLst/>
            <a:cxnLst/>
            <a:rect l="l" t="t" r="r" b="b"/>
            <a:pathLst>
              <a:path w="464184" h="464185">
                <a:moveTo>
                  <a:pt x="231856" y="463710"/>
                </a:moveTo>
                <a:lnTo>
                  <a:pt x="219834" y="405135"/>
                </a:lnTo>
                <a:lnTo>
                  <a:pt x="206576" y="358624"/>
                </a:lnTo>
                <a:lnTo>
                  <a:pt x="190277" y="322374"/>
                </a:lnTo>
                <a:lnTo>
                  <a:pt x="141337" y="273433"/>
                </a:lnTo>
                <a:lnTo>
                  <a:pt x="105086" y="257134"/>
                </a:lnTo>
                <a:lnTo>
                  <a:pt x="58575" y="243876"/>
                </a:lnTo>
                <a:lnTo>
                  <a:pt x="0" y="231855"/>
                </a:lnTo>
                <a:lnTo>
                  <a:pt x="58575" y="219834"/>
                </a:lnTo>
                <a:lnTo>
                  <a:pt x="105086" y="206576"/>
                </a:lnTo>
                <a:lnTo>
                  <a:pt x="141337" y="190277"/>
                </a:lnTo>
                <a:lnTo>
                  <a:pt x="190277" y="141337"/>
                </a:lnTo>
                <a:lnTo>
                  <a:pt x="206576" y="105086"/>
                </a:lnTo>
                <a:lnTo>
                  <a:pt x="219834" y="58575"/>
                </a:lnTo>
                <a:lnTo>
                  <a:pt x="231855" y="0"/>
                </a:lnTo>
                <a:lnTo>
                  <a:pt x="243876" y="58575"/>
                </a:lnTo>
                <a:lnTo>
                  <a:pt x="257134" y="105086"/>
                </a:lnTo>
                <a:lnTo>
                  <a:pt x="273433" y="141337"/>
                </a:lnTo>
                <a:lnTo>
                  <a:pt x="322374" y="190277"/>
                </a:lnTo>
                <a:lnTo>
                  <a:pt x="358625" y="206576"/>
                </a:lnTo>
                <a:lnTo>
                  <a:pt x="405135" y="219834"/>
                </a:lnTo>
                <a:lnTo>
                  <a:pt x="463711" y="231855"/>
                </a:lnTo>
                <a:lnTo>
                  <a:pt x="405136" y="243876"/>
                </a:lnTo>
                <a:lnTo>
                  <a:pt x="358625" y="257134"/>
                </a:lnTo>
                <a:lnTo>
                  <a:pt x="322374" y="273433"/>
                </a:lnTo>
                <a:lnTo>
                  <a:pt x="273434" y="322374"/>
                </a:lnTo>
                <a:lnTo>
                  <a:pt x="257135" y="358624"/>
                </a:lnTo>
                <a:lnTo>
                  <a:pt x="243877" y="405135"/>
                </a:lnTo>
                <a:lnTo>
                  <a:pt x="231856" y="46371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object 17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813249" y="4051223"/>
            <a:ext cx="5133974" cy="5210174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500240" y="6500896"/>
            <a:ext cx="123824" cy="123824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500240" y="7034296"/>
            <a:ext cx="123824" cy="123824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500240" y="8101096"/>
            <a:ext cx="123824" cy="123824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500240" y="9167896"/>
            <a:ext cx="123824" cy="123824"/>
          </a:xfrm>
          <a:prstGeom prst="rect">
            <a:avLst/>
          </a:prstGeom>
        </p:spPr>
      </p:pic>
      <p:sp>
        <p:nvSpPr>
          <p:cNvPr id="22" name="object 22" descr=""/>
          <p:cNvSpPr txBox="1"/>
          <p:nvPr/>
        </p:nvSpPr>
        <p:spPr>
          <a:xfrm>
            <a:off x="11801865" y="6221495"/>
            <a:ext cx="6422390" cy="3759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Telenet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45">
                <a:solidFill>
                  <a:srgbClr val="C3781B"/>
                </a:solidFill>
                <a:latin typeface="Trebuchet MS"/>
                <a:cs typeface="Trebuchet MS"/>
              </a:rPr>
              <a:t>(1974)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50">
                <a:solidFill>
                  <a:srgbClr val="C3781B"/>
                </a:solidFill>
                <a:latin typeface="Trebuchet MS"/>
                <a:cs typeface="Trebuchet MS"/>
              </a:rPr>
              <a:t>Bersión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385">
                <a:solidFill>
                  <a:srgbClr val="C3781B"/>
                </a:solidFill>
                <a:latin typeface="Trebuchet MS"/>
                <a:cs typeface="Trebuchet MS"/>
              </a:rPr>
              <a:t>ARPANET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Usenet</a:t>
            </a:r>
            <a:r>
              <a:rPr dirty="0" sz="3000" spc="-10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(1979):</a:t>
            </a:r>
            <a:r>
              <a:rPr dirty="0" sz="3000" spc="-10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14">
                <a:solidFill>
                  <a:srgbClr val="C3781B"/>
                </a:solidFill>
                <a:latin typeface="Trebuchet MS"/>
                <a:cs typeface="Trebuchet MS"/>
              </a:rPr>
              <a:t>Sitema</a:t>
            </a:r>
            <a:r>
              <a:rPr dirty="0" sz="3000" spc="-10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95">
                <a:solidFill>
                  <a:srgbClr val="C3781B"/>
                </a:solidFill>
                <a:latin typeface="Trebuchet MS"/>
                <a:cs typeface="Trebuchet MS"/>
              </a:rPr>
              <a:t>abierto</a:t>
            </a:r>
            <a:r>
              <a:rPr dirty="0" sz="3000" spc="-10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40">
                <a:solidFill>
                  <a:srgbClr val="C3781B"/>
                </a:solidFill>
                <a:latin typeface="Trebuchet MS"/>
                <a:cs typeface="Trebuchet MS"/>
              </a:rPr>
              <a:t>centrado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en</a:t>
            </a:r>
            <a:r>
              <a:rPr dirty="0" sz="3000" spc="-16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el</a:t>
            </a:r>
            <a:r>
              <a:rPr dirty="0" sz="3000" spc="-18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5">
                <a:solidFill>
                  <a:srgbClr val="C3781B"/>
                </a:solidFill>
                <a:latin typeface="Trebuchet MS"/>
                <a:cs typeface="Trebuchet MS"/>
              </a:rPr>
              <a:t>e-</a:t>
            </a:r>
            <a:r>
              <a:rPr dirty="0" sz="3000" spc="-100">
                <a:solidFill>
                  <a:srgbClr val="C3781B"/>
                </a:solidFill>
                <a:latin typeface="Trebuchet MS"/>
                <a:cs typeface="Trebuchet MS"/>
              </a:rPr>
              <a:t>mail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y</a:t>
            </a:r>
            <a:r>
              <a:rPr dirty="0" sz="3000" spc="-16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que</a:t>
            </a:r>
            <a:r>
              <a:rPr dirty="0" sz="3000" spc="-16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40">
                <a:solidFill>
                  <a:srgbClr val="C3781B"/>
                </a:solidFill>
                <a:latin typeface="Trebuchet MS"/>
                <a:cs typeface="Trebuchet MS"/>
              </a:rPr>
              <a:t>aun</a:t>
            </a:r>
            <a:r>
              <a:rPr dirty="0" sz="3000" spc="-16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funciona.</a:t>
            </a:r>
            <a:endParaRPr sz="3000">
              <a:latin typeface="Trebuchet MS"/>
              <a:cs typeface="Trebuchet MS"/>
            </a:endParaRPr>
          </a:p>
          <a:p>
            <a:pPr marL="12700" marR="438150">
              <a:lnSpc>
                <a:spcPts val="4200"/>
              </a:lnSpc>
              <a:spcBef>
                <a:spcPts val="100"/>
              </a:spcBef>
            </a:pPr>
            <a:r>
              <a:rPr dirty="0" sz="3000" spc="-35">
                <a:solidFill>
                  <a:srgbClr val="C3781B"/>
                </a:solidFill>
                <a:latin typeface="Trebuchet MS"/>
                <a:cs typeface="Trebuchet MS"/>
              </a:rPr>
              <a:t>Bitnet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90">
                <a:solidFill>
                  <a:srgbClr val="C3781B"/>
                </a:solidFill>
                <a:latin typeface="Trebuchet MS"/>
                <a:cs typeface="Trebuchet MS"/>
              </a:rPr>
              <a:t>(1981)Unían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5">
                <a:solidFill>
                  <a:srgbClr val="C3781B"/>
                </a:solidFill>
                <a:latin typeface="Trebuchet MS"/>
                <a:cs typeface="Trebuchet MS"/>
              </a:rPr>
              <a:t>las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70">
                <a:solidFill>
                  <a:srgbClr val="C3781B"/>
                </a:solidFill>
                <a:latin typeface="Trebuchet MS"/>
                <a:cs typeface="Trebuchet MS"/>
              </a:rPr>
              <a:t>universodades 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americanas</a:t>
            </a:r>
            <a:r>
              <a:rPr dirty="0" sz="3000" spc="-12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45">
                <a:solidFill>
                  <a:srgbClr val="C3781B"/>
                </a:solidFill>
                <a:latin typeface="Trebuchet MS"/>
                <a:cs typeface="Trebuchet MS"/>
              </a:rPr>
              <a:t>usando</a:t>
            </a:r>
            <a:r>
              <a:rPr dirty="0" sz="3000" spc="-114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60">
                <a:solidFill>
                  <a:srgbClr val="C3781B"/>
                </a:solidFill>
                <a:latin typeface="Trebuchet MS"/>
                <a:cs typeface="Trebuchet MS"/>
              </a:rPr>
              <a:t>sistema</a:t>
            </a:r>
            <a:r>
              <a:rPr dirty="0" sz="3000" spc="-12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220">
                <a:solidFill>
                  <a:srgbClr val="C3781B"/>
                </a:solidFill>
                <a:latin typeface="Trebuchet MS"/>
                <a:cs typeface="Trebuchet MS"/>
              </a:rPr>
              <a:t>(IBM)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Eunet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(1982):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80">
                <a:solidFill>
                  <a:srgbClr val="C3781B"/>
                </a:solidFill>
                <a:latin typeface="Trebuchet MS"/>
                <a:cs typeface="Trebuchet MS"/>
              </a:rPr>
              <a:t>Unía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0">
                <a:solidFill>
                  <a:srgbClr val="C3781B"/>
                </a:solidFill>
                <a:latin typeface="Trebuchet MS"/>
                <a:cs typeface="Trebuchet MS"/>
              </a:rPr>
              <a:t>Reino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45">
                <a:solidFill>
                  <a:srgbClr val="C3781B"/>
                </a:solidFill>
                <a:latin typeface="Trebuchet MS"/>
                <a:cs typeface="Trebuchet MS"/>
              </a:rPr>
              <a:t>Unido, </a:t>
            </a:r>
            <a:r>
              <a:rPr dirty="0" sz="3000" spc="-90">
                <a:solidFill>
                  <a:srgbClr val="C3781B"/>
                </a:solidFill>
                <a:latin typeface="Trebuchet MS"/>
                <a:cs typeface="Trebuchet MS"/>
              </a:rPr>
              <a:t>Escandinavia</a:t>
            </a:r>
            <a:r>
              <a:rPr dirty="0" sz="3000" spc="-9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y</a:t>
            </a:r>
            <a:r>
              <a:rPr dirty="0" sz="3000" spc="-9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Holanda.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2364066" y="4091878"/>
            <a:ext cx="4304665" cy="1625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>
              <a:lnSpc>
                <a:spcPct val="116700"/>
              </a:lnSpc>
              <a:spcBef>
                <a:spcPts val="95"/>
              </a:spcBef>
            </a:pPr>
            <a:r>
              <a:rPr dirty="0" sz="3000" spc="400">
                <a:solidFill>
                  <a:srgbClr val="C3781B"/>
                </a:solidFill>
                <a:latin typeface="Trebuchet MS"/>
                <a:cs typeface="Trebuchet MS"/>
              </a:rPr>
              <a:t>LA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80">
                <a:solidFill>
                  <a:srgbClr val="C3781B"/>
                </a:solidFill>
                <a:latin typeface="Trebuchet MS"/>
                <a:cs typeface="Trebuchet MS"/>
              </a:rPr>
              <a:t>red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55">
                <a:solidFill>
                  <a:srgbClr val="C3781B"/>
                </a:solidFill>
                <a:latin typeface="Trebuchet MS"/>
                <a:cs typeface="Trebuchet MS"/>
              </a:rPr>
              <a:t>fue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70">
                <a:solidFill>
                  <a:srgbClr val="C3781B"/>
                </a:solidFill>
                <a:latin typeface="Trebuchet MS"/>
                <a:cs typeface="Trebuchet MS"/>
              </a:rPr>
              <a:t>creciendo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y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C3781B"/>
                </a:solidFill>
                <a:latin typeface="Trebuchet MS"/>
                <a:cs typeface="Trebuchet MS"/>
              </a:rPr>
              <a:t>en </a:t>
            </a:r>
            <a:r>
              <a:rPr dirty="0" sz="3000" spc="-440">
                <a:solidFill>
                  <a:srgbClr val="C3781B"/>
                </a:solidFill>
                <a:latin typeface="Trebuchet MS"/>
                <a:cs typeface="Trebuchet MS"/>
              </a:rPr>
              <a:t>1971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395">
                <a:solidFill>
                  <a:srgbClr val="C3781B"/>
                </a:solidFill>
                <a:latin typeface="Trebuchet MS"/>
                <a:cs typeface="Trebuchet MS"/>
              </a:rPr>
              <a:t>ARPANET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0">
                <a:solidFill>
                  <a:srgbClr val="C3781B"/>
                </a:solidFill>
                <a:latin typeface="Trebuchet MS"/>
                <a:cs typeface="Trebuchet MS"/>
              </a:rPr>
              <a:t>tenia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C3781B"/>
                </a:solidFill>
                <a:latin typeface="Trebuchet MS"/>
                <a:cs typeface="Trebuchet MS"/>
              </a:rPr>
              <a:t>23</a:t>
            </a:r>
            <a:endParaRPr sz="3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dirty="0" sz="3000" spc="-25">
                <a:solidFill>
                  <a:srgbClr val="C3781B"/>
                </a:solidFill>
                <a:latin typeface="Trebuchet MS"/>
                <a:cs typeface="Trebuchet MS"/>
              </a:rPr>
              <a:t>puntos</a:t>
            </a:r>
            <a:r>
              <a:rPr dirty="0" sz="3000" spc="-17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conectados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423669" y="7015530"/>
            <a:ext cx="4169410" cy="2159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16700"/>
              </a:lnSpc>
              <a:spcBef>
                <a:spcPts val="95"/>
              </a:spcBef>
            </a:pPr>
            <a:r>
              <a:rPr dirty="0" sz="3000" spc="-45">
                <a:solidFill>
                  <a:srgbClr val="C3781B"/>
                </a:solidFill>
                <a:latin typeface="Trebuchet MS"/>
                <a:cs typeface="Trebuchet MS"/>
              </a:rPr>
              <a:t>Entre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54">
                <a:solidFill>
                  <a:srgbClr val="C3781B"/>
                </a:solidFill>
                <a:latin typeface="Trebuchet MS"/>
                <a:cs typeface="Trebuchet MS"/>
              </a:rPr>
              <a:t>1974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y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29">
                <a:solidFill>
                  <a:srgbClr val="C3781B"/>
                </a:solidFill>
                <a:latin typeface="Trebuchet MS"/>
                <a:cs typeface="Trebuchet MS"/>
              </a:rPr>
              <a:t>1982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85">
                <a:solidFill>
                  <a:srgbClr val="C3781B"/>
                </a:solidFill>
                <a:latin typeface="Trebuchet MS"/>
                <a:cs typeface="Trebuchet MS"/>
              </a:rPr>
              <a:t>se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75">
                <a:solidFill>
                  <a:srgbClr val="C3781B"/>
                </a:solidFill>
                <a:latin typeface="Trebuchet MS"/>
                <a:cs typeface="Trebuchet MS"/>
              </a:rPr>
              <a:t>crean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on</a:t>
            </a:r>
            <a:r>
              <a:rPr dirty="0" sz="3000" spc="-11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0">
                <a:solidFill>
                  <a:srgbClr val="C3781B"/>
                </a:solidFill>
                <a:latin typeface="Trebuchet MS"/>
                <a:cs typeface="Trebuchet MS"/>
              </a:rPr>
              <a:t>gran</a:t>
            </a:r>
            <a:r>
              <a:rPr dirty="0" sz="3000" spc="-11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80">
                <a:solidFill>
                  <a:srgbClr val="C3781B"/>
                </a:solidFill>
                <a:latin typeface="Trebuchet MS"/>
                <a:cs typeface="Trebuchet MS"/>
              </a:rPr>
              <a:t>cantidad</a:t>
            </a:r>
            <a:r>
              <a:rPr dirty="0" sz="3000" spc="-11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C3781B"/>
                </a:solidFill>
                <a:latin typeface="Trebuchet MS"/>
                <a:cs typeface="Trebuchet MS"/>
              </a:rPr>
              <a:t>de </a:t>
            </a:r>
            <a:r>
              <a:rPr dirty="0" sz="3000" spc="-125">
                <a:solidFill>
                  <a:srgbClr val="C3781B"/>
                </a:solidFill>
                <a:latin typeface="Trebuchet MS"/>
                <a:cs typeface="Trebuchet MS"/>
              </a:rPr>
              <a:t>redes </a:t>
            </a:r>
            <a:r>
              <a:rPr dirty="0" sz="3000" spc="-100">
                <a:solidFill>
                  <a:srgbClr val="C3781B"/>
                </a:solidFill>
                <a:latin typeface="Trebuchet MS"/>
                <a:cs typeface="Trebuchet MS"/>
              </a:rPr>
              <a:t>entre</a:t>
            </a:r>
            <a:r>
              <a:rPr dirty="0" sz="3000" spc="-12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5">
                <a:solidFill>
                  <a:srgbClr val="C3781B"/>
                </a:solidFill>
                <a:latin typeface="Trebuchet MS"/>
                <a:cs typeface="Trebuchet MS"/>
              </a:rPr>
              <a:t>las</a:t>
            </a:r>
            <a:r>
              <a:rPr dirty="0" sz="3000" spc="-12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C3781B"/>
                </a:solidFill>
                <a:latin typeface="Trebuchet MS"/>
                <a:cs typeface="Trebuchet MS"/>
              </a:rPr>
              <a:t>que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destacaron.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576808" y="3796377"/>
            <a:ext cx="4636770" cy="2159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16700"/>
              </a:lnSpc>
              <a:spcBef>
                <a:spcPts val="95"/>
              </a:spcBef>
            </a:pPr>
            <a:r>
              <a:rPr dirty="0" sz="3000" spc="55">
                <a:solidFill>
                  <a:srgbClr val="C3781B"/>
                </a:solidFill>
                <a:latin typeface="Trebuchet MS"/>
                <a:cs typeface="Trebuchet MS"/>
              </a:rPr>
              <a:t>En</a:t>
            </a:r>
            <a:r>
              <a:rPr dirty="0" sz="3000" spc="-17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15">
                <a:solidFill>
                  <a:srgbClr val="C3781B"/>
                </a:solidFill>
                <a:latin typeface="Trebuchet MS"/>
                <a:cs typeface="Trebuchet MS"/>
              </a:rPr>
              <a:t>1962,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el</a:t>
            </a:r>
            <a:r>
              <a:rPr dirty="0" sz="3000" spc="-16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385">
                <a:solidFill>
                  <a:srgbClr val="C3781B"/>
                </a:solidFill>
                <a:latin typeface="Trebuchet MS"/>
                <a:cs typeface="Trebuchet MS"/>
              </a:rPr>
              <a:t>ARPA</a:t>
            </a:r>
            <a:r>
              <a:rPr dirty="0" sz="3000" spc="-16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75">
                <a:solidFill>
                  <a:srgbClr val="C3781B"/>
                </a:solidFill>
                <a:latin typeface="Trebuchet MS"/>
                <a:cs typeface="Trebuchet MS"/>
              </a:rPr>
              <a:t>creó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C3781B"/>
                </a:solidFill>
                <a:latin typeface="Trebuchet MS"/>
                <a:cs typeface="Trebuchet MS"/>
              </a:rPr>
              <a:t>un </a:t>
            </a:r>
            <a:r>
              <a:rPr dirty="0" sz="3000" spc="-75">
                <a:solidFill>
                  <a:srgbClr val="C3781B"/>
                </a:solidFill>
                <a:latin typeface="Trebuchet MS"/>
                <a:cs typeface="Trebuchet MS"/>
              </a:rPr>
              <a:t>programa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investigación </a:t>
            </a:r>
            <a:r>
              <a:rPr dirty="0" sz="3000" spc="-50">
                <a:solidFill>
                  <a:srgbClr val="C3781B"/>
                </a:solidFill>
                <a:latin typeface="Trebuchet MS"/>
                <a:cs typeface="Trebuchet MS"/>
              </a:rPr>
              <a:t>computacional</a:t>
            </a:r>
            <a:r>
              <a:rPr dirty="0" sz="3000" spc="-13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bajonla </a:t>
            </a:r>
            <a:r>
              <a:rPr dirty="0" sz="3000" spc="-70">
                <a:solidFill>
                  <a:srgbClr val="C3781B"/>
                </a:solidFill>
                <a:latin typeface="Trebuchet MS"/>
                <a:cs typeface="Trebuchet MS"/>
              </a:rPr>
              <a:t>dirrección</a:t>
            </a:r>
            <a:r>
              <a:rPr dirty="0" sz="3000" spc="-1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30">
                <a:solidFill>
                  <a:srgbClr val="C3781B"/>
                </a:solidFill>
                <a:latin typeface="Trebuchet MS"/>
                <a:cs typeface="Trebuchet MS"/>
              </a:rPr>
              <a:t>John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35">
                <a:solidFill>
                  <a:srgbClr val="C3781B"/>
                </a:solidFill>
                <a:latin typeface="Trebuchet MS"/>
                <a:cs typeface="Trebuchet MS"/>
              </a:rPr>
              <a:t>LIicklider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339277" y="1392107"/>
            <a:ext cx="298450" cy="579755"/>
          </a:xfrm>
          <a:custGeom>
            <a:avLst/>
            <a:gdLst/>
            <a:ahLst/>
            <a:cxnLst/>
            <a:rect l="l" t="t" r="r" b="b"/>
            <a:pathLst>
              <a:path w="298450" h="579755">
                <a:moveTo>
                  <a:pt x="0" y="579512"/>
                </a:moveTo>
                <a:lnTo>
                  <a:pt x="9764" y="529324"/>
                </a:lnTo>
                <a:lnTo>
                  <a:pt x="21537" y="480190"/>
                </a:lnTo>
                <a:lnTo>
                  <a:pt x="35260" y="432186"/>
                </a:lnTo>
                <a:lnTo>
                  <a:pt x="50874" y="385385"/>
                </a:lnTo>
                <a:lnTo>
                  <a:pt x="68320" y="339863"/>
                </a:lnTo>
                <a:lnTo>
                  <a:pt x="87540" y="295694"/>
                </a:lnTo>
                <a:lnTo>
                  <a:pt x="108473" y="252953"/>
                </a:lnTo>
                <a:lnTo>
                  <a:pt x="131063" y="211713"/>
                </a:lnTo>
                <a:lnTo>
                  <a:pt x="155249" y="172051"/>
                </a:lnTo>
                <a:lnTo>
                  <a:pt x="180974" y="134040"/>
                </a:lnTo>
                <a:lnTo>
                  <a:pt x="208177" y="97754"/>
                </a:lnTo>
                <a:lnTo>
                  <a:pt x="236801" y="63269"/>
                </a:lnTo>
                <a:lnTo>
                  <a:pt x="266787" y="30660"/>
                </a:lnTo>
                <a:lnTo>
                  <a:pt x="298075" y="0"/>
                </a:lnTo>
              </a:path>
            </a:pathLst>
          </a:custGeom>
          <a:ln w="95250">
            <a:solidFill>
              <a:srgbClr val="DEDD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4514113" y="990508"/>
            <a:ext cx="464184" cy="464184"/>
          </a:xfrm>
          <a:custGeom>
            <a:avLst/>
            <a:gdLst/>
            <a:ahLst/>
            <a:cxnLst/>
            <a:rect l="l" t="t" r="r" b="b"/>
            <a:pathLst>
              <a:path w="464185" h="464184">
                <a:moveTo>
                  <a:pt x="231856" y="463710"/>
                </a:moveTo>
                <a:lnTo>
                  <a:pt x="219834" y="405135"/>
                </a:lnTo>
                <a:lnTo>
                  <a:pt x="206576" y="358624"/>
                </a:lnTo>
                <a:lnTo>
                  <a:pt x="190277" y="322374"/>
                </a:lnTo>
                <a:lnTo>
                  <a:pt x="141337" y="273433"/>
                </a:lnTo>
                <a:lnTo>
                  <a:pt x="105086" y="257134"/>
                </a:lnTo>
                <a:lnTo>
                  <a:pt x="58575" y="243876"/>
                </a:lnTo>
                <a:lnTo>
                  <a:pt x="0" y="231855"/>
                </a:lnTo>
                <a:lnTo>
                  <a:pt x="58575" y="219834"/>
                </a:lnTo>
                <a:lnTo>
                  <a:pt x="105086" y="206576"/>
                </a:lnTo>
                <a:lnTo>
                  <a:pt x="141337" y="190277"/>
                </a:lnTo>
                <a:lnTo>
                  <a:pt x="190277" y="141337"/>
                </a:lnTo>
                <a:lnTo>
                  <a:pt x="206576" y="105086"/>
                </a:lnTo>
                <a:lnTo>
                  <a:pt x="219834" y="58575"/>
                </a:lnTo>
                <a:lnTo>
                  <a:pt x="231855" y="0"/>
                </a:lnTo>
                <a:lnTo>
                  <a:pt x="243876" y="58575"/>
                </a:lnTo>
                <a:lnTo>
                  <a:pt x="257134" y="105086"/>
                </a:lnTo>
                <a:lnTo>
                  <a:pt x="273433" y="141337"/>
                </a:lnTo>
                <a:lnTo>
                  <a:pt x="322374" y="190277"/>
                </a:lnTo>
                <a:lnTo>
                  <a:pt x="358625" y="206576"/>
                </a:lnTo>
                <a:lnTo>
                  <a:pt x="405135" y="219834"/>
                </a:lnTo>
                <a:lnTo>
                  <a:pt x="463711" y="231855"/>
                </a:lnTo>
                <a:lnTo>
                  <a:pt x="405136" y="243876"/>
                </a:lnTo>
                <a:lnTo>
                  <a:pt x="358625" y="257134"/>
                </a:lnTo>
                <a:lnTo>
                  <a:pt x="322374" y="273433"/>
                </a:lnTo>
                <a:lnTo>
                  <a:pt x="273434" y="322374"/>
                </a:lnTo>
                <a:lnTo>
                  <a:pt x="257135" y="358624"/>
                </a:lnTo>
                <a:lnTo>
                  <a:pt x="243877" y="405135"/>
                </a:lnTo>
                <a:lnTo>
                  <a:pt x="231856" y="46371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3355668" y="2901030"/>
            <a:ext cx="464184" cy="464184"/>
          </a:xfrm>
          <a:custGeom>
            <a:avLst/>
            <a:gdLst/>
            <a:ahLst/>
            <a:cxnLst/>
            <a:rect l="l" t="t" r="r" b="b"/>
            <a:pathLst>
              <a:path w="464184" h="464185">
                <a:moveTo>
                  <a:pt x="231856" y="463710"/>
                </a:moveTo>
                <a:lnTo>
                  <a:pt x="219834" y="405135"/>
                </a:lnTo>
                <a:lnTo>
                  <a:pt x="206576" y="358624"/>
                </a:lnTo>
                <a:lnTo>
                  <a:pt x="190277" y="322374"/>
                </a:lnTo>
                <a:lnTo>
                  <a:pt x="141337" y="273433"/>
                </a:lnTo>
                <a:lnTo>
                  <a:pt x="105086" y="257134"/>
                </a:lnTo>
                <a:lnTo>
                  <a:pt x="58575" y="243876"/>
                </a:lnTo>
                <a:lnTo>
                  <a:pt x="0" y="231855"/>
                </a:lnTo>
                <a:lnTo>
                  <a:pt x="58575" y="219834"/>
                </a:lnTo>
                <a:lnTo>
                  <a:pt x="105086" y="206576"/>
                </a:lnTo>
                <a:lnTo>
                  <a:pt x="141337" y="190277"/>
                </a:lnTo>
                <a:lnTo>
                  <a:pt x="190277" y="141337"/>
                </a:lnTo>
                <a:lnTo>
                  <a:pt x="206576" y="105086"/>
                </a:lnTo>
                <a:lnTo>
                  <a:pt x="219834" y="58575"/>
                </a:lnTo>
                <a:lnTo>
                  <a:pt x="231855" y="0"/>
                </a:lnTo>
                <a:lnTo>
                  <a:pt x="243876" y="58575"/>
                </a:lnTo>
                <a:lnTo>
                  <a:pt x="257134" y="105086"/>
                </a:lnTo>
                <a:lnTo>
                  <a:pt x="273433" y="141337"/>
                </a:lnTo>
                <a:lnTo>
                  <a:pt x="322374" y="190277"/>
                </a:lnTo>
                <a:lnTo>
                  <a:pt x="358625" y="206576"/>
                </a:lnTo>
                <a:lnTo>
                  <a:pt x="405135" y="219834"/>
                </a:lnTo>
                <a:lnTo>
                  <a:pt x="463711" y="231855"/>
                </a:lnTo>
                <a:lnTo>
                  <a:pt x="405136" y="243876"/>
                </a:lnTo>
                <a:lnTo>
                  <a:pt x="358625" y="257134"/>
                </a:lnTo>
                <a:lnTo>
                  <a:pt x="322374" y="273433"/>
                </a:lnTo>
                <a:lnTo>
                  <a:pt x="273434" y="322374"/>
                </a:lnTo>
                <a:lnTo>
                  <a:pt x="257135" y="358624"/>
                </a:lnTo>
                <a:lnTo>
                  <a:pt x="243877" y="405135"/>
                </a:lnTo>
                <a:lnTo>
                  <a:pt x="231856" y="46371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84787" y="691948"/>
            <a:ext cx="3403213" cy="3569083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0" y="3364926"/>
            <a:ext cx="5389245" cy="6922134"/>
            <a:chOff x="0" y="3364926"/>
            <a:chExt cx="5389245" cy="6922134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793003"/>
              <a:ext cx="3306524" cy="349399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1480" y="3364926"/>
              <a:ext cx="4067174" cy="4114800"/>
            </a:xfrm>
            <a:prstGeom prst="rect">
              <a:avLst/>
            </a:prstGeom>
          </p:spPr>
        </p:pic>
      </p:grp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587617" y="5590748"/>
            <a:ext cx="4352924" cy="411479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79066" rIns="0" bIns="0" rtlCol="0" vert="horz">
            <a:spAutoFit/>
          </a:bodyPr>
          <a:lstStyle/>
          <a:p>
            <a:pPr marL="247650">
              <a:lnSpc>
                <a:spcPct val="100000"/>
              </a:lnSpc>
              <a:spcBef>
                <a:spcPts val="100"/>
              </a:spcBef>
            </a:pPr>
            <a:r>
              <a:rPr dirty="0" sz="6200" spc="490">
                <a:latin typeface="Times New Roman"/>
                <a:cs typeface="Times New Roman"/>
              </a:rPr>
              <a:t>4.2.2</a:t>
            </a:r>
            <a:r>
              <a:rPr dirty="0" sz="6200" spc="365">
                <a:latin typeface="Times New Roman"/>
                <a:cs typeface="Times New Roman"/>
              </a:rPr>
              <a:t> </a:t>
            </a:r>
            <a:r>
              <a:rPr dirty="0" sz="6200" spc="500">
                <a:latin typeface="Times New Roman"/>
                <a:cs typeface="Times New Roman"/>
              </a:rPr>
              <a:t>SERVICIOS</a:t>
            </a:r>
            <a:r>
              <a:rPr dirty="0" sz="6200" spc="370">
                <a:latin typeface="Times New Roman"/>
                <a:cs typeface="Times New Roman"/>
              </a:rPr>
              <a:t> </a:t>
            </a:r>
            <a:r>
              <a:rPr dirty="0" sz="6200" spc="509">
                <a:latin typeface="Times New Roman"/>
                <a:cs typeface="Times New Roman"/>
              </a:rPr>
              <a:t>DE</a:t>
            </a:r>
            <a:r>
              <a:rPr dirty="0" sz="6200" spc="370">
                <a:latin typeface="Times New Roman"/>
                <a:cs typeface="Times New Roman"/>
              </a:rPr>
              <a:t> </a:t>
            </a:r>
            <a:r>
              <a:rPr dirty="0" sz="6200" spc="450">
                <a:latin typeface="Times New Roman"/>
                <a:cs typeface="Times New Roman"/>
              </a:rPr>
              <a:t>INTERNET</a:t>
            </a:r>
            <a:endParaRPr sz="62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947182" y="4168348"/>
            <a:ext cx="9634855" cy="52527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28090" marR="5080">
              <a:lnSpc>
                <a:spcPct val="116700"/>
              </a:lnSpc>
              <a:spcBef>
                <a:spcPts val="95"/>
              </a:spcBef>
            </a:pP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Correo</a:t>
            </a:r>
            <a:r>
              <a:rPr dirty="0" sz="3000" spc="-12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40">
                <a:solidFill>
                  <a:srgbClr val="C3781B"/>
                </a:solidFill>
                <a:latin typeface="Trebuchet MS"/>
                <a:cs typeface="Trebuchet MS"/>
              </a:rPr>
              <a:t>Electronico:</a:t>
            </a:r>
            <a:r>
              <a:rPr dirty="0" sz="3000" spc="-12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Su</a:t>
            </a:r>
            <a:r>
              <a:rPr dirty="0" sz="3000" spc="-12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55">
                <a:solidFill>
                  <a:srgbClr val="C3781B"/>
                </a:solidFill>
                <a:latin typeface="Trebuchet MS"/>
                <a:cs typeface="Trebuchet MS"/>
              </a:rPr>
              <a:t>funcionamiento</a:t>
            </a:r>
            <a:r>
              <a:rPr dirty="0" sz="3000" spc="-12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80">
                <a:solidFill>
                  <a:srgbClr val="C3781B"/>
                </a:solidFill>
                <a:latin typeface="Trebuchet MS"/>
                <a:cs typeface="Trebuchet MS"/>
              </a:rPr>
              <a:t>es</a:t>
            </a:r>
            <a:r>
              <a:rPr dirty="0" sz="3000" spc="-12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20">
                <a:solidFill>
                  <a:srgbClr val="C3781B"/>
                </a:solidFill>
                <a:latin typeface="Trebuchet MS"/>
                <a:cs typeface="Trebuchet MS"/>
              </a:rPr>
              <a:t>similar</a:t>
            </a:r>
            <a:r>
              <a:rPr dirty="0" sz="3000" spc="-12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C3781B"/>
                </a:solidFill>
                <a:latin typeface="Trebuchet MS"/>
                <a:cs typeface="Trebuchet MS"/>
              </a:rPr>
              <a:t>al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del</a:t>
            </a:r>
            <a:r>
              <a:rPr dirty="0" sz="3000" spc="-19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correo</a:t>
            </a:r>
            <a:r>
              <a:rPr dirty="0" sz="3000" spc="-16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55">
                <a:solidFill>
                  <a:srgbClr val="C3781B"/>
                </a:solidFill>
                <a:latin typeface="Trebuchet MS"/>
                <a:cs typeface="Trebuchet MS"/>
              </a:rPr>
              <a:t>convencional,</a:t>
            </a:r>
            <a:r>
              <a:rPr dirty="0" sz="3000" spc="-16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80">
                <a:solidFill>
                  <a:srgbClr val="C3781B"/>
                </a:solidFill>
                <a:latin typeface="Trebuchet MS"/>
                <a:cs typeface="Trebuchet MS"/>
              </a:rPr>
              <a:t>ya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que</a:t>
            </a:r>
            <a:r>
              <a:rPr dirty="0" sz="3000" spc="-17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que</a:t>
            </a:r>
            <a:r>
              <a:rPr dirty="0" sz="3000" spc="-17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los</a:t>
            </a:r>
            <a:r>
              <a:rPr dirty="0" sz="3000" spc="-17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C3781B"/>
                </a:solidFill>
                <a:latin typeface="Trebuchet MS"/>
                <a:cs typeface="Trebuchet MS"/>
              </a:rPr>
              <a:t>mensajes </a:t>
            </a:r>
            <a:r>
              <a:rPr dirty="0" sz="3000" spc="-185">
                <a:solidFill>
                  <a:srgbClr val="C3781B"/>
                </a:solidFill>
                <a:latin typeface="Trebuchet MS"/>
                <a:cs typeface="Trebuchet MS"/>
              </a:rPr>
              <a:t>se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85">
                <a:solidFill>
                  <a:srgbClr val="C3781B"/>
                </a:solidFill>
                <a:latin typeface="Trebuchet MS"/>
                <a:cs typeface="Trebuchet MS"/>
              </a:rPr>
              <a:t>envían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80">
                <a:solidFill>
                  <a:srgbClr val="C3781B"/>
                </a:solidFill>
                <a:latin typeface="Trebuchet MS"/>
                <a:cs typeface="Trebuchet MS"/>
              </a:rPr>
              <a:t>a</a:t>
            </a:r>
            <a:r>
              <a:rPr dirty="0" sz="3000" spc="-13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un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0">
                <a:solidFill>
                  <a:srgbClr val="C3781B"/>
                </a:solidFill>
                <a:latin typeface="Trebuchet MS"/>
                <a:cs typeface="Trebuchet MS"/>
              </a:rPr>
              <a:t>“buzón</a:t>
            </a:r>
            <a:r>
              <a:rPr dirty="0" sz="3000" spc="-13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70">
                <a:solidFill>
                  <a:srgbClr val="C3781B"/>
                </a:solidFill>
                <a:latin typeface="Trebuchet MS"/>
                <a:cs typeface="Trebuchet MS"/>
              </a:rPr>
              <a:t>digital”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y</a:t>
            </a:r>
            <a:r>
              <a:rPr dirty="0" sz="3000" spc="-13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85">
                <a:solidFill>
                  <a:srgbClr val="C3781B"/>
                </a:solidFill>
                <a:latin typeface="Trebuchet MS"/>
                <a:cs typeface="Trebuchet MS"/>
              </a:rPr>
              <a:t>se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pueden </a:t>
            </a:r>
            <a:r>
              <a:rPr dirty="0" sz="3000" spc="-100">
                <a:solidFill>
                  <a:srgbClr val="C3781B"/>
                </a:solidFill>
                <a:latin typeface="Trebuchet MS"/>
                <a:cs typeface="Trebuchet MS"/>
              </a:rPr>
              <a:t>recuperar</a:t>
            </a:r>
            <a:r>
              <a:rPr dirty="0" sz="3000" spc="-12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0">
                <a:solidFill>
                  <a:srgbClr val="C3781B"/>
                </a:solidFill>
                <a:latin typeface="Trebuchet MS"/>
                <a:cs typeface="Trebuchet MS"/>
              </a:rPr>
              <a:t>desde</a:t>
            </a:r>
            <a:r>
              <a:rPr dirty="0" sz="3000" spc="-12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50">
                <a:solidFill>
                  <a:srgbClr val="C3781B"/>
                </a:solidFill>
                <a:latin typeface="Trebuchet MS"/>
                <a:cs typeface="Trebuchet MS"/>
              </a:rPr>
              <a:t>cualquier</a:t>
            </a:r>
            <a:r>
              <a:rPr dirty="0" sz="3000" spc="-12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55">
                <a:solidFill>
                  <a:srgbClr val="C3781B"/>
                </a:solidFill>
                <a:latin typeface="Trebuchet MS"/>
                <a:cs typeface="Trebuchet MS"/>
              </a:rPr>
              <a:t>computadora</a:t>
            </a:r>
            <a:r>
              <a:rPr dirty="0" sz="3000" spc="-12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conectada </a:t>
            </a:r>
            <a:r>
              <a:rPr dirty="0" sz="3000" spc="-180">
                <a:solidFill>
                  <a:srgbClr val="C3781B"/>
                </a:solidFill>
                <a:latin typeface="Trebuchet MS"/>
                <a:cs typeface="Trebuchet MS"/>
              </a:rPr>
              <a:t>a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I[ntenet.</a:t>
            </a:r>
            <a:endParaRPr sz="3000">
              <a:latin typeface="Trebuchet MS"/>
              <a:cs typeface="Trebuchet MS"/>
            </a:endParaRPr>
          </a:p>
          <a:p>
            <a:pPr algn="r" marL="12700" marR="1235075" indent="732790">
              <a:lnSpc>
                <a:spcPct val="116700"/>
              </a:lnSpc>
              <a:spcBef>
                <a:spcPts val="3360"/>
              </a:spcBef>
            </a:pPr>
            <a:r>
              <a:rPr dirty="0" sz="3000" spc="-40">
                <a:solidFill>
                  <a:srgbClr val="C3781B"/>
                </a:solidFill>
                <a:latin typeface="Trebuchet MS"/>
                <a:cs typeface="Trebuchet MS"/>
              </a:rPr>
              <a:t>Foros</a:t>
            </a:r>
            <a:r>
              <a:rPr dirty="0" sz="3000" spc="-16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C3781B"/>
                </a:solidFill>
                <a:latin typeface="Trebuchet MS"/>
                <a:cs typeface="Trebuchet MS"/>
              </a:rPr>
              <a:t>Discución: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Los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0">
                <a:solidFill>
                  <a:srgbClr val="C3781B"/>
                </a:solidFill>
                <a:latin typeface="Trebuchet MS"/>
                <a:cs typeface="Trebuchet MS"/>
              </a:rPr>
              <a:t>usuarios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75">
                <a:solidFill>
                  <a:srgbClr val="C3781B"/>
                </a:solidFill>
                <a:latin typeface="Trebuchet MS"/>
                <a:cs typeface="Trebuchet MS"/>
              </a:rPr>
              <a:t>compartan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0">
                <a:solidFill>
                  <a:srgbClr val="C3781B"/>
                </a:solidFill>
                <a:latin typeface="Trebuchet MS"/>
                <a:cs typeface="Trebuchet MS"/>
              </a:rPr>
              <a:t>sus </a:t>
            </a:r>
            <a:r>
              <a:rPr dirty="0" sz="3000" spc="-95">
                <a:solidFill>
                  <a:srgbClr val="C3781B"/>
                </a:solidFill>
                <a:latin typeface="Trebuchet MS"/>
                <a:cs typeface="Trebuchet MS"/>
              </a:rPr>
              <a:t>dudas,</a:t>
            </a:r>
            <a:r>
              <a:rPr dirty="0" sz="3000" spc="-1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14">
                <a:solidFill>
                  <a:srgbClr val="C3781B"/>
                </a:solidFill>
                <a:latin typeface="Trebuchet MS"/>
                <a:cs typeface="Trebuchet MS"/>
              </a:rPr>
              <a:t>experiencias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y</a:t>
            </a:r>
            <a:r>
              <a:rPr dirty="0" sz="3000" spc="-1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45">
                <a:solidFill>
                  <a:srgbClr val="C3781B"/>
                </a:solidFill>
                <a:latin typeface="Trebuchet MS"/>
                <a:cs typeface="Trebuchet MS"/>
              </a:rPr>
              <a:t>opiniones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95">
                <a:solidFill>
                  <a:srgbClr val="C3781B"/>
                </a:solidFill>
                <a:latin typeface="Trebuchet MS"/>
                <a:cs typeface="Trebuchet MS"/>
              </a:rPr>
              <a:t>sobre</a:t>
            </a:r>
            <a:r>
              <a:rPr dirty="0" sz="3000" spc="-1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algúntema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C3781B"/>
                </a:solidFill>
                <a:latin typeface="Trebuchet MS"/>
                <a:cs typeface="Trebuchet MS"/>
              </a:rPr>
              <a:t>en </a:t>
            </a:r>
            <a:r>
              <a:rPr dirty="0" sz="3000" spc="-100">
                <a:solidFill>
                  <a:srgbClr val="C3781B"/>
                </a:solidFill>
                <a:latin typeface="Trebuchet MS"/>
                <a:cs typeface="Trebuchet MS"/>
              </a:rPr>
              <a:t>especifico,</a:t>
            </a:r>
            <a:r>
              <a:rPr dirty="0" sz="3000" spc="-12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10">
                <a:solidFill>
                  <a:srgbClr val="C3781B"/>
                </a:solidFill>
                <a:latin typeface="Trebuchet MS"/>
                <a:cs typeface="Trebuchet MS"/>
              </a:rPr>
              <a:t>para</a:t>
            </a:r>
            <a:r>
              <a:rPr dirty="0" sz="3000" spc="-12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60">
                <a:solidFill>
                  <a:srgbClr val="C3781B"/>
                </a:solidFill>
                <a:latin typeface="Trebuchet MS"/>
                <a:cs typeface="Trebuchet MS"/>
              </a:rPr>
              <a:t>lo</a:t>
            </a:r>
            <a:r>
              <a:rPr dirty="0" sz="3000" spc="-12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40">
                <a:solidFill>
                  <a:srgbClr val="C3781B"/>
                </a:solidFill>
                <a:latin typeface="Trebuchet MS"/>
                <a:cs typeface="Trebuchet MS"/>
              </a:rPr>
              <a:t>cual</a:t>
            </a:r>
            <a:r>
              <a:rPr dirty="0" sz="3000" spc="-12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80">
                <a:solidFill>
                  <a:srgbClr val="C3781B"/>
                </a:solidFill>
                <a:latin typeface="Trebuchet MS"/>
                <a:cs typeface="Trebuchet MS"/>
              </a:rPr>
              <a:t>es</a:t>
            </a:r>
            <a:r>
              <a:rPr dirty="0" sz="3000" spc="-12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10">
                <a:solidFill>
                  <a:srgbClr val="C3781B"/>
                </a:solidFill>
                <a:latin typeface="Trebuchet MS"/>
                <a:cs typeface="Trebuchet MS"/>
              </a:rPr>
              <a:t>necesario</a:t>
            </a:r>
            <a:r>
              <a:rPr dirty="0" sz="3000" spc="-12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30">
                <a:solidFill>
                  <a:srgbClr val="C3781B"/>
                </a:solidFill>
                <a:latin typeface="Trebuchet MS"/>
                <a:cs typeface="Trebuchet MS"/>
              </a:rPr>
              <a:t>registrars</a:t>
            </a:r>
            <a:r>
              <a:rPr dirty="0" sz="3000" spc="-12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C3781B"/>
                </a:solidFill>
                <a:latin typeface="Trebuchet MS"/>
                <a:cs typeface="Trebuchet MS"/>
              </a:rPr>
              <a:t>en</a:t>
            </a:r>
            <a:endParaRPr sz="3000">
              <a:latin typeface="Trebuchet MS"/>
              <a:cs typeface="Trebuchet MS"/>
            </a:endParaRPr>
          </a:p>
          <a:p>
            <a:pPr algn="r" marR="1235075">
              <a:lnSpc>
                <a:spcPct val="100000"/>
              </a:lnSpc>
              <a:spcBef>
                <a:spcPts val="600"/>
              </a:spcBef>
            </a:pP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alguno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25">
                <a:solidFill>
                  <a:srgbClr val="C3781B"/>
                </a:solidFill>
                <a:latin typeface="Trebuchet MS"/>
                <a:cs typeface="Trebuchet MS"/>
              </a:rPr>
              <a:t>estos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0">
                <a:solidFill>
                  <a:srgbClr val="C3781B"/>
                </a:solidFill>
                <a:latin typeface="Trebuchet MS"/>
                <a:cs typeface="Trebuchet MS"/>
              </a:rPr>
              <a:t>foro.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514113" y="990508"/>
            <a:ext cx="464184" cy="464184"/>
          </a:xfrm>
          <a:custGeom>
            <a:avLst/>
            <a:gdLst/>
            <a:ahLst/>
            <a:cxnLst/>
            <a:rect l="l" t="t" r="r" b="b"/>
            <a:pathLst>
              <a:path w="464185" h="464184">
                <a:moveTo>
                  <a:pt x="231856" y="463710"/>
                </a:moveTo>
                <a:lnTo>
                  <a:pt x="219834" y="405135"/>
                </a:lnTo>
                <a:lnTo>
                  <a:pt x="206576" y="358624"/>
                </a:lnTo>
                <a:lnTo>
                  <a:pt x="190277" y="322374"/>
                </a:lnTo>
                <a:lnTo>
                  <a:pt x="141337" y="273433"/>
                </a:lnTo>
                <a:lnTo>
                  <a:pt x="105086" y="257134"/>
                </a:lnTo>
                <a:lnTo>
                  <a:pt x="58575" y="243876"/>
                </a:lnTo>
                <a:lnTo>
                  <a:pt x="0" y="231855"/>
                </a:lnTo>
                <a:lnTo>
                  <a:pt x="58575" y="219834"/>
                </a:lnTo>
                <a:lnTo>
                  <a:pt x="105086" y="206576"/>
                </a:lnTo>
                <a:lnTo>
                  <a:pt x="141337" y="190277"/>
                </a:lnTo>
                <a:lnTo>
                  <a:pt x="190277" y="141337"/>
                </a:lnTo>
                <a:lnTo>
                  <a:pt x="206576" y="105086"/>
                </a:lnTo>
                <a:lnTo>
                  <a:pt x="219834" y="58575"/>
                </a:lnTo>
                <a:lnTo>
                  <a:pt x="231855" y="0"/>
                </a:lnTo>
                <a:lnTo>
                  <a:pt x="243876" y="58575"/>
                </a:lnTo>
                <a:lnTo>
                  <a:pt x="257134" y="105086"/>
                </a:lnTo>
                <a:lnTo>
                  <a:pt x="273433" y="141337"/>
                </a:lnTo>
                <a:lnTo>
                  <a:pt x="322374" y="190277"/>
                </a:lnTo>
                <a:lnTo>
                  <a:pt x="358625" y="206576"/>
                </a:lnTo>
                <a:lnTo>
                  <a:pt x="405135" y="219834"/>
                </a:lnTo>
                <a:lnTo>
                  <a:pt x="463711" y="231855"/>
                </a:lnTo>
                <a:lnTo>
                  <a:pt x="405136" y="243876"/>
                </a:lnTo>
                <a:lnTo>
                  <a:pt x="358625" y="257134"/>
                </a:lnTo>
                <a:lnTo>
                  <a:pt x="322374" y="273433"/>
                </a:lnTo>
                <a:lnTo>
                  <a:pt x="273434" y="322374"/>
                </a:lnTo>
                <a:lnTo>
                  <a:pt x="257135" y="358624"/>
                </a:lnTo>
                <a:lnTo>
                  <a:pt x="243877" y="405135"/>
                </a:lnTo>
                <a:lnTo>
                  <a:pt x="231856" y="46371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3355668" y="2901030"/>
            <a:ext cx="464184" cy="464184"/>
          </a:xfrm>
          <a:custGeom>
            <a:avLst/>
            <a:gdLst/>
            <a:ahLst/>
            <a:cxnLst/>
            <a:rect l="l" t="t" r="r" b="b"/>
            <a:pathLst>
              <a:path w="464184" h="464185">
                <a:moveTo>
                  <a:pt x="231856" y="463710"/>
                </a:moveTo>
                <a:lnTo>
                  <a:pt x="219834" y="405135"/>
                </a:lnTo>
                <a:lnTo>
                  <a:pt x="206576" y="358624"/>
                </a:lnTo>
                <a:lnTo>
                  <a:pt x="190277" y="322374"/>
                </a:lnTo>
                <a:lnTo>
                  <a:pt x="141337" y="273433"/>
                </a:lnTo>
                <a:lnTo>
                  <a:pt x="105086" y="257134"/>
                </a:lnTo>
                <a:lnTo>
                  <a:pt x="58575" y="243876"/>
                </a:lnTo>
                <a:lnTo>
                  <a:pt x="0" y="231855"/>
                </a:lnTo>
                <a:lnTo>
                  <a:pt x="58575" y="219834"/>
                </a:lnTo>
                <a:lnTo>
                  <a:pt x="105086" y="206576"/>
                </a:lnTo>
                <a:lnTo>
                  <a:pt x="141337" y="190277"/>
                </a:lnTo>
                <a:lnTo>
                  <a:pt x="190277" y="141337"/>
                </a:lnTo>
                <a:lnTo>
                  <a:pt x="206576" y="105086"/>
                </a:lnTo>
                <a:lnTo>
                  <a:pt x="219834" y="58575"/>
                </a:lnTo>
                <a:lnTo>
                  <a:pt x="231855" y="0"/>
                </a:lnTo>
                <a:lnTo>
                  <a:pt x="243876" y="58575"/>
                </a:lnTo>
                <a:lnTo>
                  <a:pt x="257134" y="105086"/>
                </a:lnTo>
                <a:lnTo>
                  <a:pt x="273433" y="141337"/>
                </a:lnTo>
                <a:lnTo>
                  <a:pt x="322374" y="190277"/>
                </a:lnTo>
                <a:lnTo>
                  <a:pt x="358625" y="206576"/>
                </a:lnTo>
                <a:lnTo>
                  <a:pt x="405135" y="219834"/>
                </a:lnTo>
                <a:lnTo>
                  <a:pt x="463711" y="231855"/>
                </a:lnTo>
                <a:lnTo>
                  <a:pt x="405136" y="243876"/>
                </a:lnTo>
                <a:lnTo>
                  <a:pt x="358625" y="257134"/>
                </a:lnTo>
                <a:lnTo>
                  <a:pt x="322374" y="273433"/>
                </a:lnTo>
                <a:lnTo>
                  <a:pt x="273434" y="322374"/>
                </a:lnTo>
                <a:lnTo>
                  <a:pt x="257135" y="358624"/>
                </a:lnTo>
                <a:lnTo>
                  <a:pt x="243877" y="405135"/>
                </a:lnTo>
                <a:lnTo>
                  <a:pt x="231856" y="46371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87474" y="691948"/>
            <a:ext cx="2800526" cy="3569083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990508"/>
            <a:ext cx="4076847" cy="411479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060538" y="3862437"/>
            <a:ext cx="3629024" cy="372427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5724418"/>
            <a:ext cx="4162424" cy="411479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501413" y="646655"/>
            <a:ext cx="11082020" cy="26924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dirty="0" sz="3000" spc="-85" b="0">
                <a:solidFill>
                  <a:srgbClr val="C3781B"/>
                </a:solidFill>
                <a:latin typeface="Trebuchet MS"/>
                <a:cs typeface="Trebuchet MS"/>
              </a:rPr>
              <a:t>Redes</a:t>
            </a:r>
            <a:r>
              <a:rPr dirty="0" sz="3000" spc="-135" b="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14" b="0">
                <a:solidFill>
                  <a:srgbClr val="C3781B"/>
                </a:solidFill>
                <a:latin typeface="Trebuchet MS"/>
                <a:cs typeface="Trebuchet MS"/>
              </a:rPr>
              <a:t>sociales:</a:t>
            </a:r>
            <a:r>
              <a:rPr dirty="0" sz="3000" spc="-130" b="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b="0">
                <a:solidFill>
                  <a:srgbClr val="C3781B"/>
                </a:solidFill>
                <a:latin typeface="Trebuchet MS"/>
                <a:cs typeface="Trebuchet MS"/>
              </a:rPr>
              <a:t>Son</a:t>
            </a:r>
            <a:r>
              <a:rPr dirty="0" sz="3000" spc="-135" b="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80" b="0">
                <a:solidFill>
                  <a:srgbClr val="C3781B"/>
                </a:solidFill>
                <a:latin typeface="Trebuchet MS"/>
                <a:cs typeface="Trebuchet MS"/>
              </a:rPr>
              <a:t>aplicaciones</a:t>
            </a:r>
            <a:r>
              <a:rPr dirty="0" sz="3000" spc="-130" b="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80" b="0">
                <a:solidFill>
                  <a:srgbClr val="C3781B"/>
                </a:solidFill>
                <a:latin typeface="Trebuchet MS"/>
                <a:cs typeface="Trebuchet MS"/>
              </a:rPr>
              <a:t>web</a:t>
            </a:r>
            <a:r>
              <a:rPr dirty="0" sz="3000" spc="-135" b="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b="0">
                <a:solidFill>
                  <a:srgbClr val="C3781B"/>
                </a:solidFill>
                <a:latin typeface="Trebuchet MS"/>
                <a:cs typeface="Trebuchet MS"/>
              </a:rPr>
              <a:t>que</a:t>
            </a:r>
            <a:r>
              <a:rPr dirty="0" sz="3000" spc="-130" b="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85" b="0">
                <a:solidFill>
                  <a:srgbClr val="C3781B"/>
                </a:solidFill>
                <a:latin typeface="Trebuchet MS"/>
                <a:cs typeface="Trebuchet MS"/>
              </a:rPr>
              <a:t>favorecen</a:t>
            </a:r>
            <a:r>
              <a:rPr dirty="0" sz="3000" spc="-130" b="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 b="0">
                <a:solidFill>
                  <a:srgbClr val="C3781B"/>
                </a:solidFill>
                <a:latin typeface="Trebuchet MS"/>
                <a:cs typeface="Trebuchet MS"/>
              </a:rPr>
              <a:t>el</a:t>
            </a:r>
            <a:r>
              <a:rPr dirty="0" sz="3000" spc="-135" b="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 b="0">
                <a:solidFill>
                  <a:srgbClr val="C3781B"/>
                </a:solidFill>
                <a:latin typeface="Trebuchet MS"/>
                <a:cs typeface="Trebuchet MS"/>
              </a:rPr>
              <a:t>contacto </a:t>
            </a:r>
            <a:r>
              <a:rPr dirty="0" sz="3000" spc="-100" b="0">
                <a:solidFill>
                  <a:srgbClr val="C3781B"/>
                </a:solidFill>
                <a:latin typeface="Trebuchet MS"/>
                <a:cs typeface="Trebuchet MS"/>
              </a:rPr>
              <a:t>entre</a:t>
            </a:r>
            <a:r>
              <a:rPr dirty="0" sz="3000" spc="-120" b="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0" b="0">
                <a:solidFill>
                  <a:srgbClr val="C3781B"/>
                </a:solidFill>
                <a:latin typeface="Trebuchet MS"/>
                <a:cs typeface="Trebuchet MS"/>
              </a:rPr>
              <a:t>oindividuos.</a:t>
            </a:r>
            <a:r>
              <a:rPr dirty="0" sz="3000" spc="-120" b="0">
                <a:solidFill>
                  <a:srgbClr val="C3781B"/>
                </a:solidFill>
                <a:latin typeface="Trebuchet MS"/>
                <a:cs typeface="Trebuchet MS"/>
              </a:rPr>
              <a:t> Estas </a:t>
            </a:r>
            <a:r>
              <a:rPr dirty="0" sz="3000" spc="-100" b="0">
                <a:solidFill>
                  <a:srgbClr val="C3781B"/>
                </a:solidFill>
                <a:latin typeface="Trebuchet MS"/>
                <a:cs typeface="Trebuchet MS"/>
              </a:rPr>
              <a:t>personas</a:t>
            </a:r>
            <a:r>
              <a:rPr dirty="0" sz="3000" spc="-120" b="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30" b="0">
                <a:solidFill>
                  <a:srgbClr val="C3781B"/>
                </a:solidFill>
                <a:latin typeface="Trebuchet MS"/>
                <a:cs typeface="Trebuchet MS"/>
              </a:rPr>
              <a:t>pueden</a:t>
            </a:r>
            <a:r>
              <a:rPr dirty="0" sz="3000" spc="-114" b="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75" b="0">
                <a:solidFill>
                  <a:srgbClr val="C3781B"/>
                </a:solidFill>
                <a:latin typeface="Trebuchet MS"/>
                <a:cs typeface="Trebuchet MS"/>
              </a:rPr>
              <a:t>conocerse</a:t>
            </a:r>
            <a:r>
              <a:rPr dirty="0" sz="3000" spc="-120" b="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5" b="0">
                <a:solidFill>
                  <a:srgbClr val="C3781B"/>
                </a:solidFill>
                <a:latin typeface="Trebuchet MS"/>
                <a:cs typeface="Trebuchet MS"/>
              </a:rPr>
              <a:t>previamente</a:t>
            </a:r>
            <a:r>
              <a:rPr dirty="0" sz="3000" spc="-120" b="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50" b="0">
                <a:solidFill>
                  <a:srgbClr val="C3781B"/>
                </a:solidFill>
                <a:latin typeface="Trebuchet MS"/>
                <a:cs typeface="Trebuchet MS"/>
              </a:rPr>
              <a:t>o </a:t>
            </a:r>
            <a:r>
              <a:rPr dirty="0" sz="3000" spc="-65" b="0">
                <a:solidFill>
                  <a:srgbClr val="C3781B"/>
                </a:solidFill>
                <a:latin typeface="Trebuchet MS"/>
                <a:cs typeface="Trebuchet MS"/>
              </a:rPr>
              <a:t>hacerloi</a:t>
            </a:r>
            <a:r>
              <a:rPr dirty="0" sz="3000" spc="-150" b="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80" b="0">
                <a:solidFill>
                  <a:srgbClr val="C3781B"/>
                </a:solidFill>
                <a:latin typeface="Trebuchet MS"/>
                <a:cs typeface="Trebuchet MS"/>
              </a:rPr>
              <a:t>a</a:t>
            </a:r>
            <a:r>
              <a:rPr dirty="0" sz="3000" spc="-150" b="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35" b="0">
                <a:solidFill>
                  <a:srgbClr val="C3781B"/>
                </a:solidFill>
                <a:latin typeface="Trebuchet MS"/>
                <a:cs typeface="Trebuchet MS"/>
              </a:rPr>
              <a:t>través</a:t>
            </a:r>
            <a:r>
              <a:rPr dirty="0" sz="3000" spc="-150" b="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 b="0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145" b="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30" b="0">
                <a:solidFill>
                  <a:srgbClr val="C3781B"/>
                </a:solidFill>
                <a:latin typeface="Trebuchet MS"/>
                <a:cs typeface="Trebuchet MS"/>
              </a:rPr>
              <a:t>la</a:t>
            </a:r>
            <a:r>
              <a:rPr dirty="0" sz="3000" spc="-150" b="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20" b="0">
                <a:solidFill>
                  <a:srgbClr val="C3781B"/>
                </a:solidFill>
                <a:latin typeface="Trebuchet MS"/>
                <a:cs typeface="Trebuchet MS"/>
              </a:rPr>
              <a:t>red.</a:t>
            </a:r>
            <a:r>
              <a:rPr dirty="0" sz="3000" spc="-150" b="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30" b="0">
                <a:solidFill>
                  <a:srgbClr val="C3781B"/>
                </a:solidFill>
                <a:latin typeface="Trebuchet MS"/>
                <a:cs typeface="Trebuchet MS"/>
              </a:rPr>
              <a:t>Contactar</a:t>
            </a:r>
            <a:r>
              <a:rPr dirty="0" sz="3000" spc="-150" b="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80" b="0">
                <a:solidFill>
                  <a:srgbClr val="C3781B"/>
                </a:solidFill>
                <a:latin typeface="Trebuchet MS"/>
                <a:cs typeface="Trebuchet MS"/>
              </a:rPr>
              <a:t>a</a:t>
            </a:r>
            <a:r>
              <a:rPr dirty="0" sz="3000" spc="-145" b="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30" b="0">
                <a:solidFill>
                  <a:srgbClr val="C3781B"/>
                </a:solidFill>
                <a:latin typeface="Trebuchet MS"/>
                <a:cs typeface="Trebuchet MS"/>
              </a:rPr>
              <a:t>través</a:t>
            </a:r>
            <a:r>
              <a:rPr dirty="0" sz="3000" spc="-150" b="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 b="0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150" b="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30" b="0">
                <a:solidFill>
                  <a:srgbClr val="C3781B"/>
                </a:solidFill>
                <a:latin typeface="Trebuchet MS"/>
                <a:cs typeface="Trebuchet MS"/>
              </a:rPr>
              <a:t>la</a:t>
            </a:r>
            <a:r>
              <a:rPr dirty="0" sz="3000" spc="-150" b="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80" b="0">
                <a:solidFill>
                  <a:srgbClr val="C3781B"/>
                </a:solidFill>
                <a:latin typeface="Trebuchet MS"/>
                <a:cs typeface="Trebuchet MS"/>
              </a:rPr>
              <a:t>red</a:t>
            </a:r>
            <a:r>
              <a:rPr dirty="0" sz="3000" spc="-145" b="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40" b="0">
                <a:solidFill>
                  <a:srgbClr val="C3781B"/>
                </a:solidFill>
                <a:latin typeface="Trebuchet MS"/>
                <a:cs typeface="Trebuchet MS"/>
              </a:rPr>
              <a:t>puede</a:t>
            </a:r>
            <a:r>
              <a:rPr dirty="0" sz="3000" spc="-150" b="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 b="0">
                <a:solidFill>
                  <a:srgbClr val="C3781B"/>
                </a:solidFill>
                <a:latin typeface="Trebuchet MS"/>
                <a:cs typeface="Trebuchet MS"/>
              </a:rPr>
              <a:t>llevar </a:t>
            </a:r>
            <a:r>
              <a:rPr dirty="0" sz="3000" spc="-180" b="0">
                <a:solidFill>
                  <a:srgbClr val="C3781B"/>
                </a:solidFill>
                <a:latin typeface="Trebuchet MS"/>
                <a:cs typeface="Trebuchet MS"/>
              </a:rPr>
              <a:t>a</a:t>
            </a:r>
            <a:r>
              <a:rPr dirty="0" sz="3000" spc="-135" b="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b="0">
                <a:solidFill>
                  <a:srgbClr val="C3781B"/>
                </a:solidFill>
                <a:latin typeface="Trebuchet MS"/>
                <a:cs typeface="Trebuchet MS"/>
              </a:rPr>
              <a:t>un</a:t>
            </a:r>
            <a:r>
              <a:rPr dirty="0" sz="3000" spc="-130" b="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55" b="0">
                <a:solidFill>
                  <a:srgbClr val="C3781B"/>
                </a:solidFill>
                <a:latin typeface="Trebuchet MS"/>
                <a:cs typeface="Trebuchet MS"/>
              </a:rPr>
              <a:t>conocimiento</a:t>
            </a:r>
            <a:r>
              <a:rPr dirty="0" sz="3000" spc="-130" b="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70" b="0">
                <a:solidFill>
                  <a:srgbClr val="C3781B"/>
                </a:solidFill>
                <a:latin typeface="Trebuchet MS"/>
                <a:cs typeface="Trebuchet MS"/>
              </a:rPr>
              <a:t>directo</a:t>
            </a:r>
            <a:r>
              <a:rPr dirty="0" sz="3000" spc="-130" b="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b="0">
                <a:solidFill>
                  <a:srgbClr val="C3781B"/>
                </a:solidFill>
                <a:latin typeface="Trebuchet MS"/>
                <a:cs typeface="Trebuchet MS"/>
              </a:rPr>
              <a:t>o</a:t>
            </a:r>
            <a:r>
              <a:rPr dirty="0" sz="3000" spc="-130" b="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 b="0">
                <a:solidFill>
                  <a:srgbClr val="C3781B"/>
                </a:solidFill>
                <a:latin typeface="Trebuchet MS"/>
                <a:cs typeface="Trebuchet MS"/>
              </a:rPr>
              <a:t>incluso,</a:t>
            </a:r>
            <a:r>
              <a:rPr dirty="0" sz="3000" spc="-130" b="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30" b="0">
                <a:solidFill>
                  <a:srgbClr val="C3781B"/>
                </a:solidFill>
                <a:latin typeface="Trebuchet MS"/>
                <a:cs typeface="Trebuchet MS"/>
              </a:rPr>
              <a:t>la</a:t>
            </a:r>
            <a:r>
              <a:rPr dirty="0" sz="3000" spc="-130" b="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 b="0">
                <a:solidFill>
                  <a:srgbClr val="C3781B"/>
                </a:solidFill>
                <a:latin typeface="Trebuchet MS"/>
                <a:cs typeface="Trebuchet MS"/>
              </a:rPr>
              <a:t>formación</a:t>
            </a:r>
            <a:r>
              <a:rPr dirty="0" sz="3000" spc="-130" b="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 b="0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135" b="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 b="0">
                <a:solidFill>
                  <a:srgbClr val="C3781B"/>
                </a:solidFill>
                <a:latin typeface="Trebuchet MS"/>
                <a:cs typeface="Trebuchet MS"/>
              </a:rPr>
              <a:t>nuevas </a:t>
            </a:r>
            <a:r>
              <a:rPr dirty="0" sz="3000" spc="-55" b="0">
                <a:solidFill>
                  <a:srgbClr val="C3781B"/>
                </a:solidFill>
                <a:latin typeface="Trebuchet MS"/>
                <a:cs typeface="Trebuchet MS"/>
              </a:rPr>
              <a:t>parejas.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388687" y="4073418"/>
            <a:ext cx="10274300" cy="50526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L="1188085" marR="299085" indent="42545">
              <a:lnSpc>
                <a:spcPct val="116700"/>
              </a:lnSpc>
              <a:spcBef>
                <a:spcPts val="95"/>
              </a:spcBef>
            </a:pP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Blog: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45">
                <a:solidFill>
                  <a:srgbClr val="C3781B"/>
                </a:solidFill>
                <a:latin typeface="Trebuchet MS"/>
                <a:cs typeface="Trebuchet MS"/>
              </a:rPr>
              <a:t>Es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50">
                <a:solidFill>
                  <a:srgbClr val="C3781B"/>
                </a:solidFill>
                <a:latin typeface="Trebuchet MS"/>
                <a:cs typeface="Trebuchet MS"/>
              </a:rPr>
              <a:t>unnsitio</a:t>
            </a:r>
            <a:r>
              <a:rPr dirty="0" sz="3000" spc="-13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80">
                <a:solidFill>
                  <a:srgbClr val="C3781B"/>
                </a:solidFill>
                <a:latin typeface="Trebuchet MS"/>
                <a:cs typeface="Trebuchet MS"/>
              </a:rPr>
              <a:t>web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que</a:t>
            </a:r>
            <a:r>
              <a:rPr dirty="0" sz="3000" spc="-13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14">
                <a:solidFill>
                  <a:srgbClr val="C3781B"/>
                </a:solidFill>
                <a:latin typeface="Trebuchet MS"/>
                <a:cs typeface="Trebuchet MS"/>
              </a:rPr>
              <a:t>permie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30">
                <a:solidFill>
                  <a:srgbClr val="C3781B"/>
                </a:solidFill>
                <a:latin typeface="Trebuchet MS"/>
                <a:cs typeface="Trebuchet MS"/>
              </a:rPr>
              <a:t>al</a:t>
            </a:r>
            <a:r>
              <a:rPr dirty="0" sz="3000" spc="-13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5">
                <a:solidFill>
                  <a:srgbClr val="C3781B"/>
                </a:solidFill>
                <a:latin typeface="Trebuchet MS"/>
                <a:cs typeface="Trebuchet MS"/>
              </a:rPr>
              <a:t>creador,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0">
                <a:solidFill>
                  <a:srgbClr val="C3781B"/>
                </a:solidFill>
                <a:latin typeface="Trebuchet MS"/>
                <a:cs typeface="Trebuchet MS"/>
              </a:rPr>
              <a:t>publicar </a:t>
            </a:r>
            <a:r>
              <a:rPr dirty="0" sz="3000" spc="-70">
                <a:solidFill>
                  <a:srgbClr val="C3781B"/>
                </a:solidFill>
                <a:latin typeface="Trebuchet MS"/>
                <a:cs typeface="Trebuchet MS"/>
              </a:rPr>
              <a:t>articulos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30">
                <a:solidFill>
                  <a:srgbClr val="C3781B"/>
                </a:solidFill>
                <a:latin typeface="Trebuchet MS"/>
                <a:cs typeface="Trebuchet MS"/>
              </a:rPr>
              <a:t>manera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75">
                <a:solidFill>
                  <a:srgbClr val="C3781B"/>
                </a:solidFill>
                <a:latin typeface="Trebuchet MS"/>
                <a:cs typeface="Trebuchet MS"/>
              </a:rPr>
              <a:t>personal,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periodistica, </a:t>
            </a:r>
            <a:r>
              <a:rPr dirty="0" sz="3000" spc="-100">
                <a:solidFill>
                  <a:srgbClr val="C3781B"/>
                </a:solidFill>
                <a:latin typeface="Trebuchet MS"/>
                <a:cs typeface="Trebuchet MS"/>
              </a:rPr>
              <a:t>empresarialo </a:t>
            </a:r>
            <a:r>
              <a:rPr dirty="0" sz="3000" spc="-90">
                <a:solidFill>
                  <a:srgbClr val="C3781B"/>
                </a:solidFill>
                <a:latin typeface="Trebuchet MS"/>
                <a:cs typeface="Trebuchet MS"/>
              </a:rPr>
              <a:t>corporativa,</a:t>
            </a:r>
            <a:r>
              <a:rPr dirty="0" sz="3000" spc="-9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55">
                <a:solidFill>
                  <a:srgbClr val="C3781B"/>
                </a:solidFill>
                <a:latin typeface="Trebuchet MS"/>
                <a:cs typeface="Trebuchet MS"/>
              </a:rPr>
              <a:t>tecnológica,</a:t>
            </a:r>
            <a:r>
              <a:rPr dirty="0" sz="3000" spc="-9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10">
                <a:solidFill>
                  <a:srgbClr val="C3781B"/>
                </a:solidFill>
                <a:latin typeface="Trebuchet MS"/>
                <a:cs typeface="Trebuchet MS"/>
              </a:rPr>
              <a:t>educativa,</a:t>
            </a:r>
            <a:r>
              <a:rPr dirty="0" sz="3000" spc="-9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etc.</a:t>
            </a: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00"/>
              </a:spcBef>
            </a:pPr>
            <a:endParaRPr sz="3000">
              <a:latin typeface="Trebuchet MS"/>
              <a:cs typeface="Trebuchet MS"/>
            </a:endParaRPr>
          </a:p>
          <a:p>
            <a:pPr marL="12700" marR="5080">
              <a:lnSpc>
                <a:spcPct val="116700"/>
              </a:lnSpc>
            </a:pPr>
            <a:r>
              <a:rPr dirty="0" sz="3000" spc="-35">
                <a:solidFill>
                  <a:srgbClr val="C3781B"/>
                </a:solidFill>
                <a:latin typeface="Trebuchet MS"/>
                <a:cs typeface="Trebuchet MS"/>
              </a:rPr>
              <a:t>Bliblioteca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Digital: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45">
                <a:solidFill>
                  <a:srgbClr val="C3781B"/>
                </a:solidFill>
                <a:latin typeface="Trebuchet MS"/>
                <a:cs typeface="Trebuchet MS"/>
              </a:rPr>
              <a:t>Es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un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repositorio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10">
                <a:solidFill>
                  <a:srgbClr val="C3781B"/>
                </a:solidFill>
                <a:latin typeface="Trebuchet MS"/>
                <a:cs typeface="Trebuchet MS"/>
              </a:rPr>
              <a:t>acervos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y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contenidos </a:t>
            </a:r>
            <a:r>
              <a:rPr dirty="0" sz="3000" spc="-80">
                <a:solidFill>
                  <a:srgbClr val="C3781B"/>
                </a:solidFill>
                <a:latin typeface="Trebuchet MS"/>
                <a:cs typeface="Trebuchet MS"/>
              </a:rPr>
              <a:t>digitalizados,</a:t>
            </a:r>
            <a:r>
              <a:rPr dirty="0" sz="3000" spc="-12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90">
                <a:solidFill>
                  <a:srgbClr val="C3781B"/>
                </a:solidFill>
                <a:latin typeface="Trebuchet MS"/>
                <a:cs typeface="Trebuchet MS"/>
              </a:rPr>
              <a:t>almacenados</a:t>
            </a:r>
            <a:r>
              <a:rPr dirty="0" sz="3000" spc="-12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en</a:t>
            </a:r>
            <a:r>
              <a:rPr dirty="0" sz="3000" spc="-12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5">
                <a:solidFill>
                  <a:srgbClr val="C3781B"/>
                </a:solidFill>
                <a:latin typeface="Trebuchet MS"/>
                <a:cs typeface="Trebuchet MS"/>
              </a:rPr>
              <a:t>direntes</a:t>
            </a:r>
            <a:r>
              <a:rPr dirty="0" sz="3000" spc="-114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90">
                <a:solidFill>
                  <a:srgbClr val="C3781B"/>
                </a:solidFill>
                <a:latin typeface="Trebuchet MS"/>
                <a:cs typeface="Trebuchet MS"/>
              </a:rPr>
              <a:t>formatos</a:t>
            </a:r>
            <a:r>
              <a:rPr dirty="0" sz="3000" spc="-12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electronicos. Dichas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90">
                <a:solidFill>
                  <a:srgbClr val="C3781B"/>
                </a:solidFill>
                <a:latin typeface="Trebuchet MS"/>
                <a:cs typeface="Trebuchet MS"/>
              </a:rPr>
              <a:t>bibliotecas,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0">
                <a:solidFill>
                  <a:srgbClr val="C3781B"/>
                </a:solidFill>
                <a:latin typeface="Trebuchet MS"/>
                <a:cs typeface="Trebuchet MS"/>
              </a:rPr>
              <a:t>proveen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0">
                <a:solidFill>
                  <a:srgbClr val="C3781B"/>
                </a:solidFill>
                <a:latin typeface="Trebuchet MS"/>
                <a:cs typeface="Trebuchet MS"/>
              </a:rPr>
              <a:t>recursos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10">
                <a:solidFill>
                  <a:srgbClr val="C3781B"/>
                </a:solidFill>
                <a:latin typeface="Trebuchet MS"/>
                <a:cs typeface="Trebuchet MS"/>
              </a:rPr>
              <a:t>tales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C3781B"/>
                </a:solidFill>
                <a:latin typeface="Trebuchet MS"/>
                <a:cs typeface="Trebuchet MS"/>
              </a:rPr>
              <a:t>como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0">
                <a:solidFill>
                  <a:srgbClr val="C3781B"/>
                </a:solidFill>
                <a:latin typeface="Trebuchet MS"/>
                <a:cs typeface="Trebuchet MS"/>
              </a:rPr>
              <a:t>colecciones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C3781B"/>
                </a:solidFill>
                <a:latin typeface="Trebuchet MS"/>
                <a:cs typeface="Trebuchet MS"/>
              </a:rPr>
              <a:t>de </a:t>
            </a:r>
            <a:r>
              <a:rPr dirty="0" sz="3000" spc="-130">
                <a:solidFill>
                  <a:srgbClr val="C3781B"/>
                </a:solidFill>
                <a:latin typeface="Trebuchet MS"/>
                <a:cs typeface="Trebuchet MS"/>
              </a:rPr>
              <a:t>trabajo</a:t>
            </a:r>
            <a:r>
              <a:rPr dirty="0" sz="3000" spc="-12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0">
                <a:solidFill>
                  <a:srgbClr val="C3781B"/>
                </a:solidFill>
                <a:latin typeface="Trebuchet MS"/>
                <a:cs typeface="Trebuchet MS"/>
              </a:rPr>
              <a:t>digitalescreadas</a:t>
            </a:r>
            <a:r>
              <a:rPr dirty="0" sz="3000" spc="-12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y</a:t>
            </a:r>
            <a:r>
              <a:rPr dirty="0" sz="3000" spc="-120">
                <a:solidFill>
                  <a:srgbClr val="C3781B"/>
                </a:solidFill>
                <a:latin typeface="Trebuchet MS"/>
                <a:cs typeface="Trebuchet MS"/>
              </a:rPr>
              <a:t> administradas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por</a:t>
            </a:r>
            <a:r>
              <a:rPr dirty="0" sz="3000" spc="-12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diferentes </a:t>
            </a:r>
            <a:r>
              <a:rPr dirty="0" sz="3000" spc="-25">
                <a:solidFill>
                  <a:srgbClr val="C3781B"/>
                </a:solidFill>
                <a:latin typeface="Trebuchet MS"/>
                <a:cs typeface="Trebuchet MS"/>
              </a:rPr>
              <a:t>organizaciones.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4693038" y="1203408"/>
            <a:ext cx="768985" cy="902969"/>
          </a:xfrm>
          <a:custGeom>
            <a:avLst/>
            <a:gdLst/>
            <a:ahLst/>
            <a:cxnLst/>
            <a:rect l="l" t="t" r="r" b="b"/>
            <a:pathLst>
              <a:path w="768984" h="902969">
                <a:moveTo>
                  <a:pt x="0" y="0"/>
                </a:moveTo>
                <a:lnTo>
                  <a:pt x="42330" y="1447"/>
                </a:lnTo>
                <a:lnTo>
                  <a:pt x="84064" y="5738"/>
                </a:lnTo>
                <a:lnTo>
                  <a:pt x="125143" y="12800"/>
                </a:lnTo>
                <a:lnTo>
                  <a:pt x="165507" y="22557"/>
                </a:lnTo>
                <a:lnTo>
                  <a:pt x="205098" y="34935"/>
                </a:lnTo>
                <a:lnTo>
                  <a:pt x="243858" y="49860"/>
                </a:lnTo>
                <a:lnTo>
                  <a:pt x="281726" y="67256"/>
                </a:lnTo>
                <a:lnTo>
                  <a:pt x="318645" y="87049"/>
                </a:lnTo>
                <a:lnTo>
                  <a:pt x="354555" y="109164"/>
                </a:lnTo>
                <a:lnTo>
                  <a:pt x="389398" y="133528"/>
                </a:lnTo>
                <a:lnTo>
                  <a:pt x="423115" y="160065"/>
                </a:lnTo>
                <a:lnTo>
                  <a:pt x="455646" y="188701"/>
                </a:lnTo>
                <a:lnTo>
                  <a:pt x="486934" y="219361"/>
                </a:lnTo>
                <a:lnTo>
                  <a:pt x="516920" y="251971"/>
                </a:lnTo>
                <a:lnTo>
                  <a:pt x="545543" y="286455"/>
                </a:lnTo>
                <a:lnTo>
                  <a:pt x="572747" y="322741"/>
                </a:lnTo>
                <a:lnTo>
                  <a:pt x="598471" y="360752"/>
                </a:lnTo>
                <a:lnTo>
                  <a:pt x="622658" y="400414"/>
                </a:lnTo>
                <a:lnTo>
                  <a:pt x="645247" y="441653"/>
                </a:lnTo>
                <a:lnTo>
                  <a:pt x="666181" y="484395"/>
                </a:lnTo>
                <a:lnTo>
                  <a:pt x="685400" y="528564"/>
                </a:lnTo>
                <a:lnTo>
                  <a:pt x="702846" y="574086"/>
                </a:lnTo>
                <a:lnTo>
                  <a:pt x="718460" y="620886"/>
                </a:lnTo>
                <a:lnTo>
                  <a:pt x="732183" y="668890"/>
                </a:lnTo>
                <a:lnTo>
                  <a:pt x="743956" y="718024"/>
                </a:lnTo>
                <a:lnTo>
                  <a:pt x="753721" y="768212"/>
                </a:lnTo>
                <a:lnTo>
                  <a:pt x="761418" y="819381"/>
                </a:lnTo>
                <a:lnTo>
                  <a:pt x="766989" y="871455"/>
                </a:lnTo>
                <a:lnTo>
                  <a:pt x="768986" y="902674"/>
                </a:lnTo>
              </a:path>
            </a:pathLst>
          </a:custGeom>
          <a:ln w="95249">
            <a:solidFill>
              <a:srgbClr val="DEDD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4754556" y="2256776"/>
            <a:ext cx="708025" cy="899794"/>
          </a:xfrm>
          <a:custGeom>
            <a:avLst/>
            <a:gdLst/>
            <a:ahLst/>
            <a:cxnLst/>
            <a:rect l="l" t="t" r="r" b="b"/>
            <a:pathLst>
              <a:path w="708025" h="899794">
                <a:moveTo>
                  <a:pt x="707468" y="0"/>
                </a:moveTo>
                <a:lnTo>
                  <a:pt x="699899" y="83293"/>
                </a:lnTo>
                <a:lnTo>
                  <a:pt x="692202" y="134461"/>
                </a:lnTo>
                <a:lnTo>
                  <a:pt x="682438" y="184650"/>
                </a:lnTo>
                <a:lnTo>
                  <a:pt x="670664" y="233783"/>
                </a:lnTo>
                <a:lnTo>
                  <a:pt x="656942" y="281788"/>
                </a:lnTo>
                <a:lnTo>
                  <a:pt x="641328" y="328588"/>
                </a:lnTo>
                <a:lnTo>
                  <a:pt x="623882" y="374110"/>
                </a:lnTo>
                <a:lnTo>
                  <a:pt x="604662" y="418279"/>
                </a:lnTo>
                <a:lnTo>
                  <a:pt x="583728" y="461020"/>
                </a:lnTo>
                <a:lnTo>
                  <a:pt x="561139" y="502260"/>
                </a:lnTo>
                <a:lnTo>
                  <a:pt x="536952" y="541922"/>
                </a:lnTo>
                <a:lnTo>
                  <a:pt x="511228" y="579933"/>
                </a:lnTo>
                <a:lnTo>
                  <a:pt x="484025" y="616218"/>
                </a:lnTo>
                <a:lnTo>
                  <a:pt x="455401" y="650703"/>
                </a:lnTo>
                <a:lnTo>
                  <a:pt x="425416" y="683313"/>
                </a:lnTo>
                <a:lnTo>
                  <a:pt x="394128" y="713973"/>
                </a:lnTo>
                <a:lnTo>
                  <a:pt x="361596" y="742609"/>
                </a:lnTo>
                <a:lnTo>
                  <a:pt x="327879" y="769146"/>
                </a:lnTo>
                <a:lnTo>
                  <a:pt x="293036" y="793509"/>
                </a:lnTo>
                <a:lnTo>
                  <a:pt x="257126" y="815625"/>
                </a:lnTo>
                <a:lnTo>
                  <a:pt x="220207" y="835418"/>
                </a:lnTo>
                <a:lnTo>
                  <a:pt x="182339" y="852814"/>
                </a:lnTo>
                <a:lnTo>
                  <a:pt x="143580" y="867738"/>
                </a:lnTo>
                <a:lnTo>
                  <a:pt x="103988" y="880116"/>
                </a:lnTo>
                <a:lnTo>
                  <a:pt x="63624" y="889874"/>
                </a:lnTo>
                <a:lnTo>
                  <a:pt x="22545" y="896935"/>
                </a:lnTo>
                <a:lnTo>
                  <a:pt x="0" y="899254"/>
                </a:lnTo>
              </a:path>
            </a:pathLst>
          </a:custGeom>
          <a:ln w="95249">
            <a:solidFill>
              <a:srgbClr val="DEDD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4514113" y="990508"/>
            <a:ext cx="464184" cy="464184"/>
          </a:xfrm>
          <a:custGeom>
            <a:avLst/>
            <a:gdLst/>
            <a:ahLst/>
            <a:cxnLst/>
            <a:rect l="l" t="t" r="r" b="b"/>
            <a:pathLst>
              <a:path w="464185" h="464184">
                <a:moveTo>
                  <a:pt x="231856" y="463710"/>
                </a:moveTo>
                <a:lnTo>
                  <a:pt x="219834" y="405135"/>
                </a:lnTo>
                <a:lnTo>
                  <a:pt x="206576" y="358624"/>
                </a:lnTo>
                <a:lnTo>
                  <a:pt x="190277" y="322374"/>
                </a:lnTo>
                <a:lnTo>
                  <a:pt x="141337" y="273433"/>
                </a:lnTo>
                <a:lnTo>
                  <a:pt x="105086" y="257134"/>
                </a:lnTo>
                <a:lnTo>
                  <a:pt x="58575" y="243876"/>
                </a:lnTo>
                <a:lnTo>
                  <a:pt x="0" y="231855"/>
                </a:lnTo>
                <a:lnTo>
                  <a:pt x="58575" y="219834"/>
                </a:lnTo>
                <a:lnTo>
                  <a:pt x="105086" y="206576"/>
                </a:lnTo>
                <a:lnTo>
                  <a:pt x="141337" y="190277"/>
                </a:lnTo>
                <a:lnTo>
                  <a:pt x="190277" y="141337"/>
                </a:lnTo>
                <a:lnTo>
                  <a:pt x="206576" y="105086"/>
                </a:lnTo>
                <a:lnTo>
                  <a:pt x="219834" y="58575"/>
                </a:lnTo>
                <a:lnTo>
                  <a:pt x="231855" y="0"/>
                </a:lnTo>
                <a:lnTo>
                  <a:pt x="243876" y="58575"/>
                </a:lnTo>
                <a:lnTo>
                  <a:pt x="257134" y="105086"/>
                </a:lnTo>
                <a:lnTo>
                  <a:pt x="273433" y="141337"/>
                </a:lnTo>
                <a:lnTo>
                  <a:pt x="322374" y="190277"/>
                </a:lnTo>
                <a:lnTo>
                  <a:pt x="358625" y="206576"/>
                </a:lnTo>
                <a:lnTo>
                  <a:pt x="405135" y="219834"/>
                </a:lnTo>
                <a:lnTo>
                  <a:pt x="463711" y="231855"/>
                </a:lnTo>
                <a:lnTo>
                  <a:pt x="405136" y="243876"/>
                </a:lnTo>
                <a:lnTo>
                  <a:pt x="358625" y="257134"/>
                </a:lnTo>
                <a:lnTo>
                  <a:pt x="322374" y="273433"/>
                </a:lnTo>
                <a:lnTo>
                  <a:pt x="273434" y="322374"/>
                </a:lnTo>
                <a:lnTo>
                  <a:pt x="257135" y="358624"/>
                </a:lnTo>
                <a:lnTo>
                  <a:pt x="243877" y="405135"/>
                </a:lnTo>
                <a:lnTo>
                  <a:pt x="231856" y="46371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3355668" y="2901030"/>
            <a:ext cx="464184" cy="464184"/>
          </a:xfrm>
          <a:custGeom>
            <a:avLst/>
            <a:gdLst/>
            <a:ahLst/>
            <a:cxnLst/>
            <a:rect l="l" t="t" r="r" b="b"/>
            <a:pathLst>
              <a:path w="464184" h="464185">
                <a:moveTo>
                  <a:pt x="231856" y="463710"/>
                </a:moveTo>
                <a:lnTo>
                  <a:pt x="219834" y="405135"/>
                </a:lnTo>
                <a:lnTo>
                  <a:pt x="206576" y="358624"/>
                </a:lnTo>
                <a:lnTo>
                  <a:pt x="190277" y="322374"/>
                </a:lnTo>
                <a:lnTo>
                  <a:pt x="141337" y="273433"/>
                </a:lnTo>
                <a:lnTo>
                  <a:pt x="105086" y="257134"/>
                </a:lnTo>
                <a:lnTo>
                  <a:pt x="58575" y="243876"/>
                </a:lnTo>
                <a:lnTo>
                  <a:pt x="0" y="231855"/>
                </a:lnTo>
                <a:lnTo>
                  <a:pt x="58575" y="219834"/>
                </a:lnTo>
                <a:lnTo>
                  <a:pt x="105086" y="206576"/>
                </a:lnTo>
                <a:lnTo>
                  <a:pt x="141337" y="190277"/>
                </a:lnTo>
                <a:lnTo>
                  <a:pt x="190277" y="141337"/>
                </a:lnTo>
                <a:lnTo>
                  <a:pt x="206576" y="105086"/>
                </a:lnTo>
                <a:lnTo>
                  <a:pt x="219834" y="58575"/>
                </a:lnTo>
                <a:lnTo>
                  <a:pt x="231855" y="0"/>
                </a:lnTo>
                <a:lnTo>
                  <a:pt x="243876" y="58575"/>
                </a:lnTo>
                <a:lnTo>
                  <a:pt x="257134" y="105086"/>
                </a:lnTo>
                <a:lnTo>
                  <a:pt x="273433" y="141337"/>
                </a:lnTo>
                <a:lnTo>
                  <a:pt x="322374" y="190277"/>
                </a:lnTo>
                <a:lnTo>
                  <a:pt x="358625" y="206576"/>
                </a:lnTo>
                <a:lnTo>
                  <a:pt x="405135" y="219834"/>
                </a:lnTo>
                <a:lnTo>
                  <a:pt x="463711" y="231855"/>
                </a:lnTo>
                <a:lnTo>
                  <a:pt x="405136" y="243876"/>
                </a:lnTo>
                <a:lnTo>
                  <a:pt x="358625" y="257134"/>
                </a:lnTo>
                <a:lnTo>
                  <a:pt x="322374" y="273433"/>
                </a:lnTo>
                <a:lnTo>
                  <a:pt x="273434" y="322374"/>
                </a:lnTo>
                <a:lnTo>
                  <a:pt x="257135" y="358624"/>
                </a:lnTo>
                <a:lnTo>
                  <a:pt x="243877" y="405135"/>
                </a:lnTo>
                <a:lnTo>
                  <a:pt x="231856" y="46371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62569" y="4041768"/>
            <a:ext cx="836103" cy="836103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62569" y="6449478"/>
            <a:ext cx="836103" cy="836103"/>
          </a:xfrm>
          <a:prstGeom prst="rect">
            <a:avLst/>
          </a:prstGeom>
        </p:spPr>
      </p:pic>
      <p:sp>
        <p:nvSpPr>
          <p:cNvPr id="8" name="object 8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682324" rIns="0" bIns="0" rtlCol="0" vert="horz">
            <a:spAutoFit/>
          </a:bodyPr>
          <a:lstStyle/>
          <a:p>
            <a:pPr marL="5586730" marR="5080">
              <a:lnSpc>
                <a:spcPct val="117500"/>
              </a:lnSpc>
              <a:spcBef>
                <a:spcPts val="95"/>
              </a:spcBef>
            </a:pPr>
            <a:r>
              <a:rPr dirty="0" sz="3150" spc="-30">
                <a:solidFill>
                  <a:srgbClr val="78791C"/>
                </a:solidFill>
              </a:rPr>
              <a:t>Es</a:t>
            </a:r>
            <a:r>
              <a:rPr dirty="0" sz="3150" spc="-140">
                <a:solidFill>
                  <a:srgbClr val="78791C"/>
                </a:solidFill>
              </a:rPr>
              <a:t> </a:t>
            </a:r>
            <a:r>
              <a:rPr dirty="0" sz="3150" spc="-35">
                <a:solidFill>
                  <a:srgbClr val="78791C"/>
                </a:solidFill>
              </a:rPr>
              <a:t>una</a:t>
            </a:r>
            <a:r>
              <a:rPr dirty="0" sz="3150" spc="-140">
                <a:solidFill>
                  <a:srgbClr val="78791C"/>
                </a:solidFill>
              </a:rPr>
              <a:t> </a:t>
            </a:r>
            <a:r>
              <a:rPr dirty="0" sz="3150" spc="-70">
                <a:solidFill>
                  <a:srgbClr val="78791C"/>
                </a:solidFill>
              </a:rPr>
              <a:t>dirreción</a:t>
            </a:r>
            <a:r>
              <a:rPr dirty="0" sz="3150" spc="-135">
                <a:solidFill>
                  <a:srgbClr val="78791C"/>
                </a:solidFill>
              </a:rPr>
              <a:t> </a:t>
            </a:r>
            <a:r>
              <a:rPr dirty="0" sz="3150" spc="-70">
                <a:solidFill>
                  <a:srgbClr val="78791C"/>
                </a:solidFill>
              </a:rPr>
              <a:t>única</a:t>
            </a:r>
            <a:r>
              <a:rPr dirty="0" sz="3150" spc="-140">
                <a:solidFill>
                  <a:srgbClr val="78791C"/>
                </a:solidFill>
              </a:rPr>
              <a:t> </a:t>
            </a:r>
            <a:r>
              <a:rPr dirty="0" sz="3150">
                <a:solidFill>
                  <a:srgbClr val="78791C"/>
                </a:solidFill>
              </a:rPr>
              <a:t>que</a:t>
            </a:r>
            <a:r>
              <a:rPr dirty="0" sz="3150" spc="-140">
                <a:solidFill>
                  <a:srgbClr val="78791C"/>
                </a:solidFill>
              </a:rPr>
              <a:t> </a:t>
            </a:r>
            <a:r>
              <a:rPr dirty="0" sz="3150" spc="-90">
                <a:solidFill>
                  <a:srgbClr val="78791C"/>
                </a:solidFill>
              </a:rPr>
              <a:t>identifica</a:t>
            </a:r>
            <a:r>
              <a:rPr dirty="0" sz="3150" spc="-135">
                <a:solidFill>
                  <a:srgbClr val="78791C"/>
                </a:solidFill>
              </a:rPr>
              <a:t> </a:t>
            </a:r>
            <a:r>
              <a:rPr dirty="0" sz="3150" spc="-190">
                <a:solidFill>
                  <a:srgbClr val="78791C"/>
                </a:solidFill>
              </a:rPr>
              <a:t>a</a:t>
            </a:r>
            <a:r>
              <a:rPr dirty="0" sz="3150" spc="-140">
                <a:solidFill>
                  <a:srgbClr val="78791C"/>
                </a:solidFill>
              </a:rPr>
              <a:t> </a:t>
            </a:r>
            <a:r>
              <a:rPr dirty="0" sz="3150">
                <a:solidFill>
                  <a:srgbClr val="78791C"/>
                </a:solidFill>
              </a:rPr>
              <a:t>un</a:t>
            </a:r>
            <a:r>
              <a:rPr dirty="0" sz="3150" spc="-135">
                <a:solidFill>
                  <a:srgbClr val="78791C"/>
                </a:solidFill>
              </a:rPr>
              <a:t> </a:t>
            </a:r>
            <a:r>
              <a:rPr dirty="0" sz="3150" spc="-65">
                <a:solidFill>
                  <a:srgbClr val="78791C"/>
                </a:solidFill>
              </a:rPr>
              <a:t>dispositivo</a:t>
            </a:r>
            <a:r>
              <a:rPr dirty="0" sz="3150" spc="-140">
                <a:solidFill>
                  <a:srgbClr val="78791C"/>
                </a:solidFill>
              </a:rPr>
              <a:t> </a:t>
            </a:r>
            <a:r>
              <a:rPr dirty="0" sz="3150" spc="-25">
                <a:solidFill>
                  <a:srgbClr val="78791C"/>
                </a:solidFill>
              </a:rPr>
              <a:t>en </a:t>
            </a:r>
            <a:r>
              <a:rPr dirty="0" sz="3150" spc="-65">
                <a:solidFill>
                  <a:srgbClr val="78791C"/>
                </a:solidFill>
              </a:rPr>
              <a:t>Internet</a:t>
            </a:r>
            <a:r>
              <a:rPr dirty="0" sz="3150" spc="-135">
                <a:solidFill>
                  <a:srgbClr val="78791C"/>
                </a:solidFill>
              </a:rPr>
              <a:t> </a:t>
            </a:r>
            <a:r>
              <a:rPr dirty="0" sz="3150" spc="65">
                <a:solidFill>
                  <a:srgbClr val="78791C"/>
                </a:solidFill>
              </a:rPr>
              <a:t>o</a:t>
            </a:r>
            <a:r>
              <a:rPr dirty="0" sz="3150" spc="-135">
                <a:solidFill>
                  <a:srgbClr val="78791C"/>
                </a:solidFill>
              </a:rPr>
              <a:t> </a:t>
            </a:r>
            <a:r>
              <a:rPr dirty="0" sz="3150" spc="-50">
                <a:solidFill>
                  <a:srgbClr val="78791C"/>
                </a:solidFill>
              </a:rPr>
              <a:t>en</a:t>
            </a:r>
            <a:r>
              <a:rPr dirty="0" sz="3150" spc="-135">
                <a:solidFill>
                  <a:srgbClr val="78791C"/>
                </a:solidFill>
              </a:rPr>
              <a:t> </a:t>
            </a:r>
            <a:r>
              <a:rPr dirty="0" sz="3150" spc="-35">
                <a:solidFill>
                  <a:srgbClr val="78791C"/>
                </a:solidFill>
              </a:rPr>
              <a:t>una</a:t>
            </a:r>
            <a:r>
              <a:rPr dirty="0" sz="3150" spc="-135">
                <a:solidFill>
                  <a:srgbClr val="78791C"/>
                </a:solidFill>
              </a:rPr>
              <a:t> </a:t>
            </a:r>
            <a:r>
              <a:rPr dirty="0" sz="3150" spc="-75">
                <a:solidFill>
                  <a:srgbClr val="78791C"/>
                </a:solidFill>
              </a:rPr>
              <a:t>red</a:t>
            </a:r>
            <a:r>
              <a:rPr dirty="0" sz="3150" spc="-135">
                <a:solidFill>
                  <a:srgbClr val="78791C"/>
                </a:solidFill>
              </a:rPr>
              <a:t> </a:t>
            </a:r>
            <a:r>
              <a:rPr dirty="0" sz="3150" spc="-35">
                <a:solidFill>
                  <a:srgbClr val="78791C"/>
                </a:solidFill>
              </a:rPr>
              <a:t>local.</a:t>
            </a:r>
            <a:r>
              <a:rPr dirty="0" sz="3150" spc="-135">
                <a:solidFill>
                  <a:srgbClr val="78791C"/>
                </a:solidFill>
              </a:rPr>
              <a:t> </a:t>
            </a:r>
            <a:r>
              <a:rPr dirty="0" sz="3150">
                <a:solidFill>
                  <a:srgbClr val="78791C"/>
                </a:solidFill>
              </a:rPr>
              <a:t>IP</a:t>
            </a:r>
            <a:r>
              <a:rPr dirty="0" sz="3150" spc="-135">
                <a:solidFill>
                  <a:srgbClr val="78791C"/>
                </a:solidFill>
              </a:rPr>
              <a:t> </a:t>
            </a:r>
            <a:r>
              <a:rPr dirty="0" sz="3150" spc="-100">
                <a:solidFill>
                  <a:srgbClr val="78791C"/>
                </a:solidFill>
              </a:rPr>
              <a:t>significa</a:t>
            </a:r>
            <a:r>
              <a:rPr dirty="0" sz="3150" spc="-135">
                <a:solidFill>
                  <a:srgbClr val="78791C"/>
                </a:solidFill>
              </a:rPr>
              <a:t> </a:t>
            </a:r>
            <a:r>
              <a:rPr dirty="0" sz="3150">
                <a:solidFill>
                  <a:srgbClr val="78791C"/>
                </a:solidFill>
              </a:rPr>
              <a:t>“Protocolo</a:t>
            </a:r>
            <a:r>
              <a:rPr dirty="0" sz="3150" spc="-135">
                <a:solidFill>
                  <a:srgbClr val="78791C"/>
                </a:solidFill>
              </a:rPr>
              <a:t> </a:t>
            </a:r>
            <a:r>
              <a:rPr dirty="0" sz="3150" spc="-25">
                <a:solidFill>
                  <a:srgbClr val="78791C"/>
                </a:solidFill>
              </a:rPr>
              <a:t>de </a:t>
            </a:r>
            <a:r>
              <a:rPr dirty="0" sz="3150" spc="-90">
                <a:solidFill>
                  <a:srgbClr val="78791C"/>
                </a:solidFill>
              </a:rPr>
              <a:t>Internet”,</a:t>
            </a:r>
            <a:r>
              <a:rPr dirty="0" sz="3150" spc="-160">
                <a:solidFill>
                  <a:srgbClr val="78791C"/>
                </a:solidFill>
              </a:rPr>
              <a:t> </a:t>
            </a:r>
            <a:r>
              <a:rPr dirty="0" sz="3150">
                <a:solidFill>
                  <a:srgbClr val="78791C"/>
                </a:solidFill>
              </a:rPr>
              <a:t>que</a:t>
            </a:r>
            <a:r>
              <a:rPr dirty="0" sz="3150" spc="-160">
                <a:solidFill>
                  <a:srgbClr val="78791C"/>
                </a:solidFill>
              </a:rPr>
              <a:t> </a:t>
            </a:r>
            <a:r>
              <a:rPr dirty="0" sz="3150" spc="-185">
                <a:solidFill>
                  <a:srgbClr val="78791C"/>
                </a:solidFill>
              </a:rPr>
              <a:t>es</a:t>
            </a:r>
            <a:r>
              <a:rPr dirty="0" sz="3150" spc="-160">
                <a:solidFill>
                  <a:srgbClr val="78791C"/>
                </a:solidFill>
              </a:rPr>
              <a:t> </a:t>
            </a:r>
            <a:r>
              <a:rPr dirty="0" sz="3150">
                <a:solidFill>
                  <a:srgbClr val="78791C"/>
                </a:solidFill>
              </a:rPr>
              <a:t>el</a:t>
            </a:r>
            <a:r>
              <a:rPr dirty="0" sz="3150" spc="-160">
                <a:solidFill>
                  <a:srgbClr val="78791C"/>
                </a:solidFill>
              </a:rPr>
              <a:t> </a:t>
            </a:r>
            <a:r>
              <a:rPr dirty="0" sz="3150" spc="-35">
                <a:solidFill>
                  <a:srgbClr val="78791C"/>
                </a:solidFill>
              </a:rPr>
              <a:t>conjunto</a:t>
            </a:r>
            <a:r>
              <a:rPr dirty="0" sz="3150" spc="-160">
                <a:solidFill>
                  <a:srgbClr val="78791C"/>
                </a:solidFill>
              </a:rPr>
              <a:t> </a:t>
            </a:r>
            <a:r>
              <a:rPr dirty="0" sz="3150" spc="-30">
                <a:solidFill>
                  <a:srgbClr val="78791C"/>
                </a:solidFill>
              </a:rPr>
              <a:t>de</a:t>
            </a:r>
            <a:r>
              <a:rPr dirty="0" sz="3150" spc="-160">
                <a:solidFill>
                  <a:srgbClr val="78791C"/>
                </a:solidFill>
              </a:rPr>
              <a:t> </a:t>
            </a:r>
            <a:r>
              <a:rPr dirty="0" sz="3150" spc="-90">
                <a:solidFill>
                  <a:srgbClr val="78791C"/>
                </a:solidFill>
              </a:rPr>
              <a:t>reglas</a:t>
            </a:r>
            <a:r>
              <a:rPr dirty="0" sz="3150" spc="-160">
                <a:solidFill>
                  <a:srgbClr val="78791C"/>
                </a:solidFill>
              </a:rPr>
              <a:t> </a:t>
            </a:r>
            <a:r>
              <a:rPr dirty="0" sz="3150">
                <a:solidFill>
                  <a:srgbClr val="78791C"/>
                </a:solidFill>
              </a:rPr>
              <a:t>que</a:t>
            </a:r>
            <a:r>
              <a:rPr dirty="0" sz="3150" spc="-155">
                <a:solidFill>
                  <a:srgbClr val="78791C"/>
                </a:solidFill>
              </a:rPr>
              <a:t> </a:t>
            </a:r>
            <a:r>
              <a:rPr dirty="0" sz="3150" spc="-60">
                <a:solidFill>
                  <a:srgbClr val="78791C"/>
                </a:solidFill>
              </a:rPr>
              <a:t>rigen</a:t>
            </a:r>
            <a:r>
              <a:rPr dirty="0" sz="3150" spc="-160">
                <a:solidFill>
                  <a:srgbClr val="78791C"/>
                </a:solidFill>
              </a:rPr>
              <a:t> </a:t>
            </a:r>
            <a:r>
              <a:rPr dirty="0" sz="3150">
                <a:solidFill>
                  <a:srgbClr val="78791C"/>
                </a:solidFill>
              </a:rPr>
              <a:t>el</a:t>
            </a:r>
            <a:r>
              <a:rPr dirty="0" sz="3150" spc="-160">
                <a:solidFill>
                  <a:srgbClr val="78791C"/>
                </a:solidFill>
              </a:rPr>
              <a:t> </a:t>
            </a:r>
            <a:r>
              <a:rPr dirty="0" sz="3150" spc="-10">
                <a:solidFill>
                  <a:srgbClr val="78791C"/>
                </a:solidFill>
              </a:rPr>
              <a:t>formato </a:t>
            </a:r>
            <a:r>
              <a:rPr dirty="0" sz="3150" spc="-30">
                <a:solidFill>
                  <a:srgbClr val="78791C"/>
                </a:solidFill>
              </a:rPr>
              <a:t>de</a:t>
            </a:r>
            <a:r>
              <a:rPr dirty="0" sz="3150" spc="-195">
                <a:solidFill>
                  <a:srgbClr val="78791C"/>
                </a:solidFill>
              </a:rPr>
              <a:t> </a:t>
            </a:r>
            <a:r>
              <a:rPr dirty="0" sz="3150">
                <a:solidFill>
                  <a:srgbClr val="78791C"/>
                </a:solidFill>
              </a:rPr>
              <a:t>los</a:t>
            </a:r>
            <a:r>
              <a:rPr dirty="0" sz="3150" spc="-170">
                <a:solidFill>
                  <a:srgbClr val="78791C"/>
                </a:solidFill>
              </a:rPr>
              <a:t> </a:t>
            </a:r>
            <a:r>
              <a:rPr dirty="0" sz="3150" spc="-75">
                <a:solidFill>
                  <a:srgbClr val="78791C"/>
                </a:solidFill>
              </a:rPr>
              <a:t>datos</a:t>
            </a:r>
            <a:r>
              <a:rPr dirty="0" sz="3150" spc="-160">
                <a:solidFill>
                  <a:srgbClr val="78791C"/>
                </a:solidFill>
              </a:rPr>
              <a:t> </a:t>
            </a:r>
            <a:r>
              <a:rPr dirty="0" sz="3150" spc="-80">
                <a:solidFill>
                  <a:srgbClr val="78791C"/>
                </a:solidFill>
              </a:rPr>
              <a:t>enviados</a:t>
            </a:r>
            <a:r>
              <a:rPr dirty="0" sz="3150" spc="-160">
                <a:solidFill>
                  <a:srgbClr val="78791C"/>
                </a:solidFill>
              </a:rPr>
              <a:t> </a:t>
            </a:r>
            <a:r>
              <a:rPr dirty="0" sz="3150" spc="-190">
                <a:solidFill>
                  <a:srgbClr val="78791C"/>
                </a:solidFill>
              </a:rPr>
              <a:t>a</a:t>
            </a:r>
            <a:r>
              <a:rPr dirty="0" sz="3150" spc="-160">
                <a:solidFill>
                  <a:srgbClr val="78791C"/>
                </a:solidFill>
              </a:rPr>
              <a:t> </a:t>
            </a:r>
            <a:r>
              <a:rPr dirty="0" sz="3150" spc="-130">
                <a:solidFill>
                  <a:srgbClr val="78791C"/>
                </a:solidFill>
              </a:rPr>
              <a:t>tráves</a:t>
            </a:r>
            <a:r>
              <a:rPr dirty="0" sz="3150" spc="-160">
                <a:solidFill>
                  <a:srgbClr val="78791C"/>
                </a:solidFill>
              </a:rPr>
              <a:t> </a:t>
            </a:r>
            <a:r>
              <a:rPr dirty="0" sz="3150" spc="-30">
                <a:solidFill>
                  <a:srgbClr val="78791C"/>
                </a:solidFill>
              </a:rPr>
              <a:t>de</a:t>
            </a:r>
            <a:r>
              <a:rPr dirty="0" sz="3150" spc="-170">
                <a:solidFill>
                  <a:srgbClr val="78791C"/>
                </a:solidFill>
              </a:rPr>
              <a:t> </a:t>
            </a:r>
            <a:r>
              <a:rPr dirty="0" sz="3150" spc="-55">
                <a:solidFill>
                  <a:srgbClr val="78791C"/>
                </a:solidFill>
              </a:rPr>
              <a:t>Internet</a:t>
            </a:r>
            <a:r>
              <a:rPr dirty="0" sz="3150" spc="-165">
                <a:solidFill>
                  <a:srgbClr val="78791C"/>
                </a:solidFill>
              </a:rPr>
              <a:t> </a:t>
            </a:r>
            <a:r>
              <a:rPr dirty="0" sz="3150" spc="65">
                <a:solidFill>
                  <a:srgbClr val="78791C"/>
                </a:solidFill>
              </a:rPr>
              <a:t>o</a:t>
            </a:r>
            <a:r>
              <a:rPr dirty="0" sz="3150" spc="-170">
                <a:solidFill>
                  <a:srgbClr val="78791C"/>
                </a:solidFill>
              </a:rPr>
              <a:t> </a:t>
            </a:r>
            <a:r>
              <a:rPr dirty="0" sz="3150" spc="-20">
                <a:solidFill>
                  <a:srgbClr val="78791C"/>
                </a:solidFill>
              </a:rPr>
              <a:t>la</a:t>
            </a:r>
            <a:r>
              <a:rPr dirty="0" sz="3150" spc="-165">
                <a:solidFill>
                  <a:srgbClr val="78791C"/>
                </a:solidFill>
              </a:rPr>
              <a:t> </a:t>
            </a:r>
            <a:r>
              <a:rPr dirty="0" sz="3150" spc="-70">
                <a:solidFill>
                  <a:srgbClr val="78791C"/>
                </a:solidFill>
              </a:rPr>
              <a:t>red</a:t>
            </a:r>
            <a:r>
              <a:rPr dirty="0" sz="3150" spc="-165">
                <a:solidFill>
                  <a:srgbClr val="78791C"/>
                </a:solidFill>
              </a:rPr>
              <a:t> </a:t>
            </a:r>
            <a:r>
              <a:rPr dirty="0" sz="3150" spc="-10">
                <a:solidFill>
                  <a:srgbClr val="78791C"/>
                </a:solidFill>
              </a:rPr>
              <a:t>Local.</a:t>
            </a:r>
            <a:endParaRPr sz="3150"/>
          </a:p>
          <a:p>
            <a:pPr marL="5586730" marR="213360">
              <a:lnSpc>
                <a:spcPct val="117500"/>
              </a:lnSpc>
              <a:spcBef>
                <a:spcPts val="1190"/>
              </a:spcBef>
            </a:pPr>
            <a:r>
              <a:rPr dirty="0" sz="3150" spc="-30">
                <a:solidFill>
                  <a:srgbClr val="78791C"/>
                </a:solidFill>
              </a:rPr>
              <a:t>Es</a:t>
            </a:r>
            <a:r>
              <a:rPr dirty="0" sz="3150" spc="-155">
                <a:solidFill>
                  <a:srgbClr val="78791C"/>
                </a:solidFill>
              </a:rPr>
              <a:t> </a:t>
            </a:r>
            <a:r>
              <a:rPr dirty="0" sz="3150" spc="-35">
                <a:solidFill>
                  <a:srgbClr val="78791C"/>
                </a:solidFill>
              </a:rPr>
              <a:t>una</a:t>
            </a:r>
            <a:r>
              <a:rPr dirty="0" sz="3150" spc="-160">
                <a:solidFill>
                  <a:srgbClr val="78791C"/>
                </a:solidFill>
              </a:rPr>
              <a:t> </a:t>
            </a:r>
            <a:r>
              <a:rPr dirty="0" sz="3150" spc="-95">
                <a:solidFill>
                  <a:srgbClr val="78791C"/>
                </a:solidFill>
              </a:rPr>
              <a:t>cadena</a:t>
            </a:r>
            <a:r>
              <a:rPr dirty="0" sz="3150" spc="-155">
                <a:solidFill>
                  <a:srgbClr val="78791C"/>
                </a:solidFill>
              </a:rPr>
              <a:t> </a:t>
            </a:r>
            <a:r>
              <a:rPr dirty="0" sz="3150" spc="-30">
                <a:solidFill>
                  <a:srgbClr val="78791C"/>
                </a:solidFill>
              </a:rPr>
              <a:t>de</a:t>
            </a:r>
            <a:r>
              <a:rPr dirty="0" sz="3150" spc="-155">
                <a:solidFill>
                  <a:srgbClr val="78791C"/>
                </a:solidFill>
              </a:rPr>
              <a:t> </a:t>
            </a:r>
            <a:r>
              <a:rPr dirty="0" sz="3150" spc="-75">
                <a:solidFill>
                  <a:srgbClr val="78791C"/>
                </a:solidFill>
              </a:rPr>
              <a:t>números</a:t>
            </a:r>
            <a:r>
              <a:rPr dirty="0" sz="3150" spc="-155">
                <a:solidFill>
                  <a:srgbClr val="78791C"/>
                </a:solidFill>
              </a:rPr>
              <a:t> </a:t>
            </a:r>
            <a:r>
              <a:rPr dirty="0" sz="3150" spc="-105">
                <a:solidFill>
                  <a:srgbClr val="78791C"/>
                </a:solidFill>
              </a:rPr>
              <a:t>separados</a:t>
            </a:r>
            <a:r>
              <a:rPr dirty="0" sz="3150" spc="-155">
                <a:solidFill>
                  <a:srgbClr val="78791C"/>
                </a:solidFill>
              </a:rPr>
              <a:t> </a:t>
            </a:r>
            <a:r>
              <a:rPr dirty="0" sz="3150">
                <a:solidFill>
                  <a:srgbClr val="78791C"/>
                </a:solidFill>
              </a:rPr>
              <a:t>por</a:t>
            </a:r>
            <a:r>
              <a:rPr dirty="0" sz="3150" spc="-155">
                <a:solidFill>
                  <a:srgbClr val="78791C"/>
                </a:solidFill>
              </a:rPr>
              <a:t> </a:t>
            </a:r>
            <a:r>
              <a:rPr dirty="0" sz="3150" spc="-45">
                <a:solidFill>
                  <a:srgbClr val="78791C"/>
                </a:solidFill>
              </a:rPr>
              <a:t>puntos.</a:t>
            </a:r>
            <a:r>
              <a:rPr dirty="0" sz="3150" spc="-155">
                <a:solidFill>
                  <a:srgbClr val="78791C"/>
                </a:solidFill>
              </a:rPr>
              <a:t> </a:t>
            </a:r>
            <a:r>
              <a:rPr dirty="0" sz="3150" spc="-25">
                <a:solidFill>
                  <a:srgbClr val="78791C"/>
                </a:solidFill>
              </a:rPr>
              <a:t>Las </a:t>
            </a:r>
            <a:r>
              <a:rPr dirty="0" sz="3150" spc="-85">
                <a:solidFill>
                  <a:srgbClr val="78791C"/>
                </a:solidFill>
              </a:rPr>
              <a:t>dirrecciones</a:t>
            </a:r>
            <a:r>
              <a:rPr dirty="0" sz="3150" spc="-160">
                <a:solidFill>
                  <a:srgbClr val="78791C"/>
                </a:solidFill>
              </a:rPr>
              <a:t> </a:t>
            </a:r>
            <a:r>
              <a:rPr dirty="0" sz="3150" spc="-30">
                <a:solidFill>
                  <a:srgbClr val="78791C"/>
                </a:solidFill>
              </a:rPr>
              <a:t>de</a:t>
            </a:r>
            <a:r>
              <a:rPr dirty="0" sz="3150" spc="-160">
                <a:solidFill>
                  <a:srgbClr val="78791C"/>
                </a:solidFill>
              </a:rPr>
              <a:t> </a:t>
            </a:r>
            <a:r>
              <a:rPr dirty="0" sz="3150">
                <a:solidFill>
                  <a:srgbClr val="78791C"/>
                </a:solidFill>
              </a:rPr>
              <a:t>IP</a:t>
            </a:r>
            <a:r>
              <a:rPr dirty="0" sz="3150" spc="-160">
                <a:solidFill>
                  <a:srgbClr val="78791C"/>
                </a:solidFill>
              </a:rPr>
              <a:t> </a:t>
            </a:r>
            <a:r>
              <a:rPr dirty="0" sz="3150" spc="-185">
                <a:solidFill>
                  <a:srgbClr val="78791C"/>
                </a:solidFill>
              </a:rPr>
              <a:t>se</a:t>
            </a:r>
            <a:r>
              <a:rPr dirty="0" sz="3150" spc="-160">
                <a:solidFill>
                  <a:srgbClr val="78791C"/>
                </a:solidFill>
              </a:rPr>
              <a:t> </a:t>
            </a:r>
            <a:r>
              <a:rPr dirty="0" sz="3150" spc="-114">
                <a:solidFill>
                  <a:srgbClr val="78791C"/>
                </a:solidFill>
              </a:rPr>
              <a:t>expresan</a:t>
            </a:r>
            <a:r>
              <a:rPr dirty="0" sz="3150" spc="-155">
                <a:solidFill>
                  <a:srgbClr val="78791C"/>
                </a:solidFill>
              </a:rPr>
              <a:t> </a:t>
            </a:r>
            <a:r>
              <a:rPr dirty="0" sz="3150">
                <a:solidFill>
                  <a:srgbClr val="78791C"/>
                </a:solidFill>
              </a:rPr>
              <a:t>como</a:t>
            </a:r>
            <a:r>
              <a:rPr dirty="0" sz="3150" spc="-160">
                <a:solidFill>
                  <a:srgbClr val="78791C"/>
                </a:solidFill>
              </a:rPr>
              <a:t> </a:t>
            </a:r>
            <a:r>
              <a:rPr dirty="0" sz="3150">
                <a:solidFill>
                  <a:srgbClr val="78791C"/>
                </a:solidFill>
              </a:rPr>
              <a:t>un</a:t>
            </a:r>
            <a:r>
              <a:rPr dirty="0" sz="3150" spc="-160">
                <a:solidFill>
                  <a:srgbClr val="78791C"/>
                </a:solidFill>
              </a:rPr>
              <a:t> </a:t>
            </a:r>
            <a:r>
              <a:rPr dirty="0" sz="3150" spc="-35">
                <a:solidFill>
                  <a:srgbClr val="78791C"/>
                </a:solidFill>
              </a:rPr>
              <a:t>conjunto</a:t>
            </a:r>
            <a:r>
              <a:rPr dirty="0" sz="3150" spc="-160">
                <a:solidFill>
                  <a:srgbClr val="78791C"/>
                </a:solidFill>
              </a:rPr>
              <a:t> </a:t>
            </a:r>
            <a:r>
              <a:rPr dirty="0" sz="3150" spc="-30">
                <a:solidFill>
                  <a:srgbClr val="78791C"/>
                </a:solidFill>
              </a:rPr>
              <a:t>de</a:t>
            </a:r>
            <a:r>
              <a:rPr dirty="0" sz="3150" spc="-155">
                <a:solidFill>
                  <a:srgbClr val="78791C"/>
                </a:solidFill>
              </a:rPr>
              <a:t> </a:t>
            </a:r>
            <a:r>
              <a:rPr dirty="0" sz="3150" spc="-10">
                <a:solidFill>
                  <a:srgbClr val="78791C"/>
                </a:solidFill>
              </a:rPr>
              <a:t>cuatro </a:t>
            </a:r>
            <a:r>
              <a:rPr dirty="0" sz="3150" spc="-95">
                <a:solidFill>
                  <a:srgbClr val="78791C"/>
                </a:solidFill>
              </a:rPr>
              <a:t>números,</a:t>
            </a:r>
            <a:r>
              <a:rPr dirty="0" sz="3150" spc="-140">
                <a:solidFill>
                  <a:srgbClr val="78791C"/>
                </a:solidFill>
              </a:rPr>
              <a:t> </a:t>
            </a:r>
            <a:r>
              <a:rPr dirty="0" sz="3150">
                <a:solidFill>
                  <a:srgbClr val="78791C"/>
                </a:solidFill>
              </a:rPr>
              <a:t>por</a:t>
            </a:r>
            <a:r>
              <a:rPr dirty="0" sz="3150" spc="-135">
                <a:solidFill>
                  <a:srgbClr val="78791C"/>
                </a:solidFill>
              </a:rPr>
              <a:t> </a:t>
            </a:r>
            <a:r>
              <a:rPr dirty="0" sz="3150" spc="-105">
                <a:solidFill>
                  <a:srgbClr val="78791C"/>
                </a:solidFill>
              </a:rPr>
              <a:t>ejemplo,</a:t>
            </a:r>
            <a:r>
              <a:rPr dirty="0" sz="3150" spc="-135">
                <a:solidFill>
                  <a:srgbClr val="78791C"/>
                </a:solidFill>
              </a:rPr>
              <a:t> </a:t>
            </a:r>
            <a:r>
              <a:rPr dirty="0" sz="3150" spc="-295">
                <a:solidFill>
                  <a:srgbClr val="78791C"/>
                </a:solidFill>
              </a:rPr>
              <a:t>192.158.1.38.</a:t>
            </a:r>
            <a:r>
              <a:rPr dirty="0" sz="3150" spc="-135">
                <a:solidFill>
                  <a:srgbClr val="78791C"/>
                </a:solidFill>
              </a:rPr>
              <a:t> </a:t>
            </a:r>
            <a:r>
              <a:rPr dirty="0" sz="3150">
                <a:solidFill>
                  <a:srgbClr val="78791C"/>
                </a:solidFill>
              </a:rPr>
              <a:t>Cada</a:t>
            </a:r>
            <a:r>
              <a:rPr dirty="0" sz="3150" spc="-135">
                <a:solidFill>
                  <a:srgbClr val="78791C"/>
                </a:solidFill>
              </a:rPr>
              <a:t> </a:t>
            </a:r>
            <a:r>
              <a:rPr dirty="0" sz="3150" spc="-35">
                <a:solidFill>
                  <a:srgbClr val="78791C"/>
                </a:solidFill>
              </a:rPr>
              <a:t>número</a:t>
            </a:r>
            <a:r>
              <a:rPr dirty="0" sz="3150" spc="-135">
                <a:solidFill>
                  <a:srgbClr val="78791C"/>
                </a:solidFill>
              </a:rPr>
              <a:t> </a:t>
            </a:r>
            <a:r>
              <a:rPr dirty="0" sz="3150" spc="-25">
                <a:solidFill>
                  <a:srgbClr val="78791C"/>
                </a:solidFill>
              </a:rPr>
              <a:t>del </a:t>
            </a:r>
            <a:r>
              <a:rPr dirty="0" sz="3150" spc="-35">
                <a:solidFill>
                  <a:srgbClr val="78791C"/>
                </a:solidFill>
              </a:rPr>
              <a:t>conjunto</a:t>
            </a:r>
            <a:r>
              <a:rPr dirty="0" sz="3150" spc="-175">
                <a:solidFill>
                  <a:srgbClr val="78791C"/>
                </a:solidFill>
              </a:rPr>
              <a:t> </a:t>
            </a:r>
            <a:r>
              <a:rPr dirty="0" sz="3150" spc="-20">
                <a:solidFill>
                  <a:srgbClr val="78791C"/>
                </a:solidFill>
              </a:rPr>
              <a:t>puede</a:t>
            </a:r>
            <a:r>
              <a:rPr dirty="0" sz="3150" spc="-165">
                <a:solidFill>
                  <a:srgbClr val="78791C"/>
                </a:solidFill>
              </a:rPr>
              <a:t> </a:t>
            </a:r>
            <a:r>
              <a:rPr dirty="0" sz="3150" spc="-130">
                <a:solidFill>
                  <a:srgbClr val="78791C"/>
                </a:solidFill>
              </a:rPr>
              <a:t>variar</a:t>
            </a:r>
            <a:r>
              <a:rPr dirty="0" sz="3150" spc="-160">
                <a:solidFill>
                  <a:srgbClr val="78791C"/>
                </a:solidFill>
              </a:rPr>
              <a:t> </a:t>
            </a:r>
            <a:r>
              <a:rPr dirty="0" sz="3150" spc="-30">
                <a:solidFill>
                  <a:srgbClr val="78791C"/>
                </a:solidFill>
              </a:rPr>
              <a:t>de</a:t>
            </a:r>
            <a:r>
              <a:rPr dirty="0" sz="3150" spc="-160">
                <a:solidFill>
                  <a:srgbClr val="78791C"/>
                </a:solidFill>
              </a:rPr>
              <a:t> </a:t>
            </a:r>
            <a:r>
              <a:rPr dirty="0" sz="3150" spc="345">
                <a:solidFill>
                  <a:srgbClr val="78791C"/>
                </a:solidFill>
              </a:rPr>
              <a:t>0</a:t>
            </a:r>
            <a:r>
              <a:rPr dirty="0" sz="3150" spc="-165">
                <a:solidFill>
                  <a:srgbClr val="78791C"/>
                </a:solidFill>
              </a:rPr>
              <a:t> </a:t>
            </a:r>
            <a:r>
              <a:rPr dirty="0" sz="3150" spc="-190">
                <a:solidFill>
                  <a:srgbClr val="78791C"/>
                </a:solidFill>
              </a:rPr>
              <a:t>a</a:t>
            </a:r>
            <a:r>
              <a:rPr dirty="0" sz="3150" spc="-155">
                <a:solidFill>
                  <a:srgbClr val="78791C"/>
                </a:solidFill>
              </a:rPr>
              <a:t> </a:t>
            </a:r>
            <a:r>
              <a:rPr dirty="0" sz="3150" spc="-220">
                <a:solidFill>
                  <a:srgbClr val="78791C"/>
                </a:solidFill>
              </a:rPr>
              <a:t>255.</a:t>
            </a:r>
            <a:r>
              <a:rPr dirty="0" sz="3150" spc="-165">
                <a:solidFill>
                  <a:srgbClr val="78791C"/>
                </a:solidFill>
              </a:rPr>
              <a:t> </a:t>
            </a:r>
            <a:r>
              <a:rPr dirty="0" sz="3150">
                <a:solidFill>
                  <a:srgbClr val="78791C"/>
                </a:solidFill>
              </a:rPr>
              <a:t>Por</a:t>
            </a:r>
            <a:r>
              <a:rPr dirty="0" sz="3150" spc="-165">
                <a:solidFill>
                  <a:srgbClr val="78791C"/>
                </a:solidFill>
              </a:rPr>
              <a:t> </a:t>
            </a:r>
            <a:r>
              <a:rPr dirty="0" sz="3150" spc="80">
                <a:solidFill>
                  <a:srgbClr val="78791C"/>
                </a:solidFill>
              </a:rPr>
              <a:t>lo</a:t>
            </a:r>
            <a:r>
              <a:rPr dirty="0" sz="3150" spc="-160">
                <a:solidFill>
                  <a:srgbClr val="78791C"/>
                </a:solidFill>
              </a:rPr>
              <a:t> </a:t>
            </a:r>
            <a:r>
              <a:rPr dirty="0" sz="3150" spc="-75">
                <a:solidFill>
                  <a:srgbClr val="78791C"/>
                </a:solidFill>
              </a:rPr>
              <a:t>tanto,</a:t>
            </a:r>
            <a:r>
              <a:rPr dirty="0" sz="3150" spc="-165">
                <a:solidFill>
                  <a:srgbClr val="78791C"/>
                </a:solidFill>
              </a:rPr>
              <a:t> </a:t>
            </a:r>
            <a:r>
              <a:rPr dirty="0" sz="3150">
                <a:solidFill>
                  <a:srgbClr val="78791C"/>
                </a:solidFill>
              </a:rPr>
              <a:t>el</a:t>
            </a:r>
            <a:r>
              <a:rPr dirty="0" sz="3150" spc="-160">
                <a:solidFill>
                  <a:srgbClr val="78791C"/>
                </a:solidFill>
              </a:rPr>
              <a:t> </a:t>
            </a:r>
            <a:r>
              <a:rPr dirty="0" sz="3150" spc="-10">
                <a:solidFill>
                  <a:srgbClr val="78791C"/>
                </a:solidFill>
              </a:rPr>
              <a:t>rango completo</a:t>
            </a:r>
            <a:r>
              <a:rPr dirty="0" sz="3150" spc="-155">
                <a:solidFill>
                  <a:srgbClr val="78791C"/>
                </a:solidFill>
              </a:rPr>
              <a:t> </a:t>
            </a:r>
            <a:r>
              <a:rPr dirty="0" sz="3150" spc="-30">
                <a:solidFill>
                  <a:srgbClr val="78791C"/>
                </a:solidFill>
              </a:rPr>
              <a:t>de</a:t>
            </a:r>
            <a:r>
              <a:rPr dirty="0" sz="3150" spc="-155">
                <a:solidFill>
                  <a:srgbClr val="78791C"/>
                </a:solidFill>
              </a:rPr>
              <a:t> </a:t>
            </a:r>
            <a:r>
              <a:rPr dirty="0" sz="3150" spc="-85">
                <a:solidFill>
                  <a:srgbClr val="78791C"/>
                </a:solidFill>
              </a:rPr>
              <a:t>dirreciones</a:t>
            </a:r>
            <a:r>
              <a:rPr dirty="0" sz="3150" spc="-150">
                <a:solidFill>
                  <a:srgbClr val="78791C"/>
                </a:solidFill>
              </a:rPr>
              <a:t> </a:t>
            </a:r>
            <a:r>
              <a:rPr dirty="0" sz="3150">
                <a:solidFill>
                  <a:srgbClr val="78791C"/>
                </a:solidFill>
              </a:rPr>
              <a:t>IP</a:t>
            </a:r>
            <a:r>
              <a:rPr dirty="0" sz="3150" spc="-155">
                <a:solidFill>
                  <a:srgbClr val="78791C"/>
                </a:solidFill>
              </a:rPr>
              <a:t> </a:t>
            </a:r>
            <a:r>
              <a:rPr dirty="0" sz="3150" spc="-114">
                <a:solidFill>
                  <a:srgbClr val="78791C"/>
                </a:solidFill>
              </a:rPr>
              <a:t>va</a:t>
            </a:r>
            <a:r>
              <a:rPr dirty="0" sz="3150" spc="-150">
                <a:solidFill>
                  <a:srgbClr val="78791C"/>
                </a:solidFill>
              </a:rPr>
              <a:t> </a:t>
            </a:r>
            <a:r>
              <a:rPr dirty="0" sz="3150" spc="-90">
                <a:solidFill>
                  <a:srgbClr val="78791C"/>
                </a:solidFill>
              </a:rPr>
              <a:t>desde</a:t>
            </a:r>
            <a:r>
              <a:rPr dirty="0" sz="3150" spc="-155">
                <a:solidFill>
                  <a:srgbClr val="78791C"/>
                </a:solidFill>
              </a:rPr>
              <a:t> </a:t>
            </a:r>
            <a:r>
              <a:rPr dirty="0" sz="3150" spc="95">
                <a:solidFill>
                  <a:srgbClr val="78791C"/>
                </a:solidFill>
              </a:rPr>
              <a:t>0.0.0.0</a:t>
            </a:r>
            <a:r>
              <a:rPr dirty="0" sz="3150" spc="-150">
                <a:solidFill>
                  <a:srgbClr val="78791C"/>
                </a:solidFill>
              </a:rPr>
              <a:t> </a:t>
            </a:r>
            <a:r>
              <a:rPr dirty="0" sz="3150" spc="-10">
                <a:solidFill>
                  <a:srgbClr val="78791C"/>
                </a:solidFill>
              </a:rPr>
              <a:t>hasta </a:t>
            </a:r>
            <a:r>
              <a:rPr dirty="0" sz="3150" spc="-150">
                <a:solidFill>
                  <a:srgbClr val="78791C"/>
                </a:solidFill>
              </a:rPr>
              <a:t>255.255.255.255</a:t>
            </a:r>
            <a:endParaRPr sz="3150"/>
          </a:p>
        </p:txBody>
      </p:sp>
      <p:grpSp>
        <p:nvGrpSpPr>
          <p:cNvPr id="9" name="object 9" descr=""/>
          <p:cNvGrpSpPr/>
          <p:nvPr/>
        </p:nvGrpSpPr>
        <p:grpSpPr>
          <a:xfrm>
            <a:off x="366443" y="3364926"/>
            <a:ext cx="4758055" cy="6722109"/>
            <a:chOff x="366443" y="3364926"/>
            <a:chExt cx="4758055" cy="6722109"/>
          </a:xfrm>
        </p:grpSpPr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6443" y="3364926"/>
              <a:ext cx="3000374" cy="383857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8699" y="7200899"/>
              <a:ext cx="4095749" cy="2886074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11329" rIns="0" bIns="0" rtlCol="0" vert="horz">
            <a:spAutoFit/>
          </a:bodyPr>
          <a:lstStyle/>
          <a:p>
            <a:pPr marL="1217930">
              <a:lnSpc>
                <a:spcPct val="100000"/>
              </a:lnSpc>
              <a:spcBef>
                <a:spcPts val="100"/>
              </a:spcBef>
            </a:pPr>
            <a:r>
              <a:rPr dirty="0" sz="8000" spc="550">
                <a:latin typeface="Times New Roman"/>
                <a:cs typeface="Times New Roman"/>
              </a:rPr>
              <a:t>4.2.3</a:t>
            </a:r>
            <a:r>
              <a:rPr dirty="0" sz="8000" spc="490">
                <a:latin typeface="Times New Roman"/>
                <a:cs typeface="Times New Roman"/>
              </a:rPr>
              <a:t> </a:t>
            </a:r>
            <a:r>
              <a:rPr dirty="0" sz="8000" spc="740">
                <a:latin typeface="Times New Roman"/>
                <a:cs typeface="Times New Roman"/>
              </a:rPr>
              <a:t>DIRRECIONES</a:t>
            </a:r>
            <a:r>
              <a:rPr dirty="0" sz="8000" spc="490">
                <a:latin typeface="Times New Roman"/>
                <a:cs typeface="Times New Roman"/>
              </a:rPr>
              <a:t> </a:t>
            </a:r>
            <a:r>
              <a:rPr dirty="0" sz="8000" spc="720">
                <a:latin typeface="Times New Roman"/>
                <a:cs typeface="Times New Roman"/>
              </a:rPr>
              <a:t>IP</a:t>
            </a:r>
            <a:endParaRPr sz="8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F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014209" y="0"/>
            <a:ext cx="455930" cy="379095"/>
          </a:xfrm>
          <a:custGeom>
            <a:avLst/>
            <a:gdLst/>
            <a:ahLst/>
            <a:cxnLst/>
            <a:rect l="l" t="t" r="r" b="b"/>
            <a:pathLst>
              <a:path w="455930" h="379095">
                <a:moveTo>
                  <a:pt x="330426" y="378922"/>
                </a:moveTo>
                <a:lnTo>
                  <a:pt x="371762" y="368275"/>
                </a:lnTo>
                <a:lnTo>
                  <a:pt x="408266" y="345378"/>
                </a:lnTo>
                <a:lnTo>
                  <a:pt x="436792" y="311041"/>
                </a:lnTo>
                <a:lnTo>
                  <a:pt x="453077" y="269470"/>
                </a:lnTo>
                <a:lnTo>
                  <a:pt x="455490" y="226454"/>
                </a:lnTo>
                <a:lnTo>
                  <a:pt x="444844" y="185119"/>
                </a:lnTo>
                <a:lnTo>
                  <a:pt x="421947" y="148615"/>
                </a:lnTo>
                <a:lnTo>
                  <a:pt x="387611" y="120088"/>
                </a:lnTo>
                <a:lnTo>
                  <a:pt x="366377" y="107194"/>
                </a:lnTo>
                <a:lnTo>
                  <a:pt x="344290" y="93080"/>
                </a:lnTo>
                <a:lnTo>
                  <a:pt x="321349" y="77747"/>
                </a:lnTo>
                <a:lnTo>
                  <a:pt x="297553" y="61193"/>
                </a:lnTo>
                <a:lnTo>
                  <a:pt x="250170" y="27851"/>
                </a:lnTo>
                <a:lnTo>
                  <a:pt x="231862" y="15169"/>
                </a:lnTo>
                <a:lnTo>
                  <a:pt x="217144" y="5148"/>
                </a:lnTo>
                <a:lnTo>
                  <a:pt x="205982" y="0"/>
                </a:lnTo>
                <a:lnTo>
                  <a:pt x="73152" y="0"/>
                </a:lnTo>
                <a:lnTo>
                  <a:pt x="54126" y="10429"/>
                </a:lnTo>
                <a:lnTo>
                  <a:pt x="23633" y="43032"/>
                </a:lnTo>
                <a:lnTo>
                  <a:pt x="4936" y="83568"/>
                </a:lnTo>
                <a:lnTo>
                  <a:pt x="0" y="126374"/>
                </a:lnTo>
                <a:lnTo>
                  <a:pt x="8200" y="168264"/>
                </a:lnTo>
                <a:lnTo>
                  <a:pt x="28914" y="206049"/>
                </a:lnTo>
                <a:lnTo>
                  <a:pt x="61516" y="236543"/>
                </a:lnTo>
                <a:lnTo>
                  <a:pt x="74824" y="245610"/>
                </a:lnTo>
                <a:lnTo>
                  <a:pt x="91729" y="257330"/>
                </a:lnTo>
                <a:lnTo>
                  <a:pt x="136329" y="288725"/>
                </a:lnTo>
                <a:lnTo>
                  <a:pt x="192669" y="327122"/>
                </a:lnTo>
                <a:lnTo>
                  <a:pt x="245838" y="360223"/>
                </a:lnTo>
                <a:lnTo>
                  <a:pt x="287403" y="376508"/>
                </a:lnTo>
                <a:lnTo>
                  <a:pt x="330426" y="378922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644575" y="112216"/>
            <a:ext cx="320675" cy="330200"/>
          </a:xfrm>
          <a:custGeom>
            <a:avLst/>
            <a:gdLst/>
            <a:ahLst/>
            <a:cxnLst/>
            <a:rect l="l" t="t" r="r" b="b"/>
            <a:pathLst>
              <a:path w="320675" h="330200">
                <a:moveTo>
                  <a:pt x="227012" y="321980"/>
                </a:moveTo>
                <a:lnTo>
                  <a:pt x="266250" y="300692"/>
                </a:lnTo>
                <a:lnTo>
                  <a:pt x="296806" y="268147"/>
                </a:lnTo>
                <a:lnTo>
                  <a:pt x="315024" y="229097"/>
                </a:lnTo>
                <a:lnTo>
                  <a:pt x="320490" y="186764"/>
                </a:lnTo>
                <a:lnTo>
                  <a:pt x="312786" y="144368"/>
                </a:lnTo>
                <a:lnTo>
                  <a:pt x="291498" y="105130"/>
                </a:lnTo>
                <a:lnTo>
                  <a:pt x="257268" y="62800"/>
                </a:lnTo>
                <a:lnTo>
                  <a:pt x="210309" y="19134"/>
                </a:lnTo>
                <a:lnTo>
                  <a:pt x="170309" y="3109"/>
                </a:lnTo>
                <a:lnTo>
                  <a:pt x="127738" y="0"/>
                </a:lnTo>
                <a:lnTo>
                  <a:pt x="85834" y="10042"/>
                </a:lnTo>
                <a:lnTo>
                  <a:pt x="47837" y="33473"/>
                </a:lnTo>
                <a:lnTo>
                  <a:pt x="19134" y="67662"/>
                </a:lnTo>
                <a:lnTo>
                  <a:pt x="3109" y="107661"/>
                </a:lnTo>
                <a:lnTo>
                  <a:pt x="0" y="150233"/>
                </a:lnTo>
                <a:lnTo>
                  <a:pt x="10042" y="192137"/>
                </a:lnTo>
                <a:lnTo>
                  <a:pt x="33473" y="230134"/>
                </a:lnTo>
                <a:lnTo>
                  <a:pt x="43735" y="242152"/>
                </a:lnTo>
                <a:lnTo>
                  <a:pt x="53358" y="253710"/>
                </a:lnTo>
                <a:lnTo>
                  <a:pt x="62342" y="264807"/>
                </a:lnTo>
                <a:lnTo>
                  <a:pt x="70688" y="275445"/>
                </a:lnTo>
                <a:lnTo>
                  <a:pt x="103233" y="305999"/>
                </a:lnTo>
                <a:lnTo>
                  <a:pt x="142283" y="324217"/>
                </a:lnTo>
                <a:lnTo>
                  <a:pt x="184616" y="329683"/>
                </a:lnTo>
                <a:lnTo>
                  <a:pt x="227012" y="32198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944882" y="524720"/>
            <a:ext cx="374015" cy="392430"/>
          </a:xfrm>
          <a:custGeom>
            <a:avLst/>
            <a:gdLst/>
            <a:ahLst/>
            <a:cxnLst/>
            <a:rect l="l" t="t" r="r" b="b"/>
            <a:pathLst>
              <a:path w="374015" h="392430">
                <a:moveTo>
                  <a:pt x="249776" y="392163"/>
                </a:moveTo>
                <a:lnTo>
                  <a:pt x="291413" y="381066"/>
                </a:lnTo>
                <a:lnTo>
                  <a:pt x="328806" y="356684"/>
                </a:lnTo>
                <a:lnTo>
                  <a:pt x="356638" y="321782"/>
                </a:lnTo>
                <a:lnTo>
                  <a:pt x="371648" y="281390"/>
                </a:lnTo>
                <a:lnTo>
                  <a:pt x="373683" y="238754"/>
                </a:lnTo>
                <a:lnTo>
                  <a:pt x="362586" y="197116"/>
                </a:lnTo>
                <a:lnTo>
                  <a:pt x="338204" y="159722"/>
                </a:lnTo>
                <a:lnTo>
                  <a:pt x="325953" y="146091"/>
                </a:lnTo>
                <a:lnTo>
                  <a:pt x="313887" y="132361"/>
                </a:lnTo>
                <a:lnTo>
                  <a:pt x="278926" y="90784"/>
                </a:lnTo>
                <a:lnTo>
                  <a:pt x="249801" y="54240"/>
                </a:lnTo>
                <a:lnTo>
                  <a:pt x="217256" y="23684"/>
                </a:lnTo>
                <a:lnTo>
                  <a:pt x="178206" y="5465"/>
                </a:lnTo>
                <a:lnTo>
                  <a:pt x="135873" y="0"/>
                </a:lnTo>
                <a:lnTo>
                  <a:pt x="93477" y="7702"/>
                </a:lnTo>
                <a:lnTo>
                  <a:pt x="54238" y="28990"/>
                </a:lnTo>
                <a:lnTo>
                  <a:pt x="23683" y="61535"/>
                </a:lnTo>
                <a:lnTo>
                  <a:pt x="5465" y="100585"/>
                </a:lnTo>
                <a:lnTo>
                  <a:pt x="0" y="142918"/>
                </a:lnTo>
                <a:lnTo>
                  <a:pt x="7703" y="185315"/>
                </a:lnTo>
                <a:lnTo>
                  <a:pt x="28990" y="224553"/>
                </a:lnTo>
                <a:lnTo>
                  <a:pt x="62752" y="266945"/>
                </a:lnTo>
                <a:lnTo>
                  <a:pt x="89432" y="299020"/>
                </a:lnTo>
                <a:lnTo>
                  <a:pt x="117494" y="331320"/>
                </a:lnTo>
                <a:lnTo>
                  <a:pt x="166748" y="375118"/>
                </a:lnTo>
                <a:lnTo>
                  <a:pt x="207139" y="390128"/>
                </a:lnTo>
                <a:lnTo>
                  <a:pt x="249776" y="392163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351937" y="417244"/>
            <a:ext cx="521334" cy="521970"/>
          </a:xfrm>
          <a:custGeom>
            <a:avLst/>
            <a:gdLst/>
            <a:ahLst/>
            <a:cxnLst/>
            <a:rect l="l" t="t" r="r" b="b"/>
            <a:pathLst>
              <a:path w="521334" h="521969">
                <a:moveTo>
                  <a:pt x="407477" y="520862"/>
                </a:moveTo>
                <a:lnTo>
                  <a:pt x="448232" y="506870"/>
                </a:lnTo>
                <a:lnTo>
                  <a:pt x="483822" y="479922"/>
                </a:lnTo>
                <a:lnTo>
                  <a:pt x="509134" y="443152"/>
                </a:lnTo>
                <a:lnTo>
                  <a:pt x="521271" y="401806"/>
                </a:lnTo>
                <a:lnTo>
                  <a:pt x="520306" y="359132"/>
                </a:lnTo>
                <a:lnTo>
                  <a:pt x="506314" y="318377"/>
                </a:lnTo>
                <a:lnTo>
                  <a:pt x="479367" y="282787"/>
                </a:lnTo>
                <a:lnTo>
                  <a:pt x="431829" y="237353"/>
                </a:lnTo>
                <a:lnTo>
                  <a:pt x="408136" y="214523"/>
                </a:lnTo>
                <a:lnTo>
                  <a:pt x="357161" y="164341"/>
                </a:lnTo>
                <a:lnTo>
                  <a:pt x="329879" y="136988"/>
                </a:lnTo>
                <a:lnTo>
                  <a:pt x="280609" y="86487"/>
                </a:lnTo>
                <a:lnTo>
                  <a:pt x="242265" y="45343"/>
                </a:lnTo>
                <a:lnTo>
                  <a:pt x="207473" y="17373"/>
                </a:lnTo>
                <a:lnTo>
                  <a:pt x="167141" y="2203"/>
                </a:lnTo>
                <a:lnTo>
                  <a:pt x="124514" y="0"/>
                </a:lnTo>
                <a:lnTo>
                  <a:pt x="82833" y="10931"/>
                </a:lnTo>
                <a:lnTo>
                  <a:pt x="45343" y="35165"/>
                </a:lnTo>
                <a:lnTo>
                  <a:pt x="17373" y="69957"/>
                </a:lnTo>
                <a:lnTo>
                  <a:pt x="2203" y="110288"/>
                </a:lnTo>
                <a:lnTo>
                  <a:pt x="0" y="152916"/>
                </a:lnTo>
                <a:lnTo>
                  <a:pt x="10931" y="194597"/>
                </a:lnTo>
                <a:lnTo>
                  <a:pt x="35164" y="232087"/>
                </a:lnTo>
                <a:lnTo>
                  <a:pt x="78011" y="278106"/>
                </a:lnTo>
                <a:lnTo>
                  <a:pt x="131895" y="333370"/>
                </a:lnTo>
                <a:lnTo>
                  <a:pt x="160489" y="362037"/>
                </a:lnTo>
                <a:lnTo>
                  <a:pt x="187896" y="389188"/>
                </a:lnTo>
                <a:lnTo>
                  <a:pt x="239149" y="438942"/>
                </a:lnTo>
                <a:lnTo>
                  <a:pt x="286686" y="484377"/>
                </a:lnTo>
                <a:lnTo>
                  <a:pt x="323457" y="509689"/>
                </a:lnTo>
                <a:lnTo>
                  <a:pt x="364803" y="521826"/>
                </a:lnTo>
                <a:lnTo>
                  <a:pt x="407477" y="520862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2863" y="0"/>
            <a:ext cx="282575" cy="97155"/>
          </a:xfrm>
          <a:custGeom>
            <a:avLst/>
            <a:gdLst/>
            <a:ahLst/>
            <a:cxnLst/>
            <a:rect l="l" t="t" r="r" b="b"/>
            <a:pathLst>
              <a:path w="282575" h="97155">
                <a:moveTo>
                  <a:pt x="166580" y="96557"/>
                </a:moveTo>
                <a:lnTo>
                  <a:pt x="208150" y="85210"/>
                </a:lnTo>
                <a:lnTo>
                  <a:pt x="245396" y="60603"/>
                </a:lnTo>
                <a:lnTo>
                  <a:pt x="273016" y="25533"/>
                </a:lnTo>
                <a:lnTo>
                  <a:pt x="282330" y="0"/>
                </a:lnTo>
                <a:lnTo>
                  <a:pt x="0" y="0"/>
                </a:lnTo>
                <a:lnTo>
                  <a:pt x="16622" y="17870"/>
                </a:lnTo>
                <a:lnTo>
                  <a:pt x="48381" y="52393"/>
                </a:lnTo>
                <a:lnTo>
                  <a:pt x="83451" y="80014"/>
                </a:lnTo>
                <a:lnTo>
                  <a:pt x="123932" y="94780"/>
                </a:lnTo>
                <a:lnTo>
                  <a:pt x="166580" y="96557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0" y="378427"/>
            <a:ext cx="246379" cy="424180"/>
          </a:xfrm>
          <a:custGeom>
            <a:avLst/>
            <a:gdLst/>
            <a:ahLst/>
            <a:cxnLst/>
            <a:rect l="l" t="t" r="r" b="b"/>
            <a:pathLst>
              <a:path w="246379" h="424180">
                <a:moveTo>
                  <a:pt x="129124" y="423839"/>
                </a:moveTo>
                <a:lnTo>
                  <a:pt x="170238" y="410938"/>
                </a:lnTo>
                <a:lnTo>
                  <a:pt x="206533" y="384949"/>
                </a:lnTo>
                <a:lnTo>
                  <a:pt x="232816" y="348866"/>
                </a:lnTo>
                <a:lnTo>
                  <a:pt x="246051" y="307858"/>
                </a:lnTo>
                <a:lnTo>
                  <a:pt x="246224" y="265174"/>
                </a:lnTo>
                <a:lnTo>
                  <a:pt x="233323" y="224060"/>
                </a:lnTo>
                <a:lnTo>
                  <a:pt x="207334" y="187765"/>
                </a:lnTo>
                <a:lnTo>
                  <a:pt x="167636" y="149111"/>
                </a:lnTo>
                <a:lnTo>
                  <a:pt x="108228" y="93325"/>
                </a:lnTo>
                <a:lnTo>
                  <a:pt x="72665" y="60973"/>
                </a:lnTo>
                <a:lnTo>
                  <a:pt x="38732" y="31518"/>
                </a:lnTo>
                <a:lnTo>
                  <a:pt x="6429" y="4960"/>
                </a:lnTo>
                <a:lnTo>
                  <a:pt x="0" y="0"/>
                </a:lnTo>
                <a:lnTo>
                  <a:pt x="0" y="374918"/>
                </a:lnTo>
                <a:lnTo>
                  <a:pt x="9349" y="384148"/>
                </a:lnTo>
                <a:lnTo>
                  <a:pt x="45432" y="410431"/>
                </a:lnTo>
                <a:lnTo>
                  <a:pt x="86439" y="423665"/>
                </a:lnTo>
                <a:lnTo>
                  <a:pt x="129124" y="423839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298677" y="1059195"/>
            <a:ext cx="329565" cy="328295"/>
          </a:xfrm>
          <a:custGeom>
            <a:avLst/>
            <a:gdLst/>
            <a:ahLst/>
            <a:cxnLst/>
            <a:rect l="l" t="t" r="r" b="b"/>
            <a:pathLst>
              <a:path w="329565" h="328294">
                <a:moveTo>
                  <a:pt x="201435" y="327818"/>
                </a:moveTo>
                <a:lnTo>
                  <a:pt x="243339" y="317776"/>
                </a:lnTo>
                <a:lnTo>
                  <a:pt x="281336" y="294345"/>
                </a:lnTo>
                <a:lnTo>
                  <a:pt x="310039" y="260156"/>
                </a:lnTo>
                <a:lnTo>
                  <a:pt x="326064" y="220156"/>
                </a:lnTo>
                <a:lnTo>
                  <a:pt x="329174" y="177585"/>
                </a:lnTo>
                <a:lnTo>
                  <a:pt x="319131" y="135681"/>
                </a:lnTo>
                <a:lnTo>
                  <a:pt x="295701" y="97685"/>
                </a:lnTo>
                <a:lnTo>
                  <a:pt x="262726" y="62678"/>
                </a:lnTo>
                <a:lnTo>
                  <a:pt x="227228" y="31081"/>
                </a:lnTo>
                <a:lnTo>
                  <a:pt x="188551" y="8791"/>
                </a:lnTo>
                <a:lnTo>
                  <a:pt x="146367" y="0"/>
                </a:lnTo>
                <a:lnTo>
                  <a:pt x="103907" y="4374"/>
                </a:lnTo>
                <a:lnTo>
                  <a:pt x="64402" y="21582"/>
                </a:lnTo>
                <a:lnTo>
                  <a:pt x="31082" y="51290"/>
                </a:lnTo>
                <a:lnTo>
                  <a:pt x="8791" y="89967"/>
                </a:lnTo>
                <a:lnTo>
                  <a:pt x="0" y="132151"/>
                </a:lnTo>
                <a:lnTo>
                  <a:pt x="4374" y="174611"/>
                </a:lnTo>
                <a:lnTo>
                  <a:pt x="21582" y="214116"/>
                </a:lnTo>
                <a:lnTo>
                  <a:pt x="51290" y="247436"/>
                </a:lnTo>
                <a:lnTo>
                  <a:pt x="60020" y="254873"/>
                </a:lnTo>
                <a:lnTo>
                  <a:pt x="68494" y="262776"/>
                </a:lnTo>
                <a:lnTo>
                  <a:pt x="76712" y="271145"/>
                </a:lnTo>
                <a:lnTo>
                  <a:pt x="84675" y="279981"/>
                </a:lnTo>
                <a:lnTo>
                  <a:pt x="118864" y="308684"/>
                </a:lnTo>
                <a:lnTo>
                  <a:pt x="158864" y="324709"/>
                </a:lnTo>
                <a:lnTo>
                  <a:pt x="201435" y="327818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840230" y="1040508"/>
            <a:ext cx="423545" cy="426084"/>
          </a:xfrm>
          <a:custGeom>
            <a:avLst/>
            <a:gdLst/>
            <a:ahLst/>
            <a:cxnLst/>
            <a:rect l="l" t="t" r="r" b="b"/>
            <a:pathLst>
              <a:path w="423544" h="426084">
                <a:moveTo>
                  <a:pt x="298932" y="425525"/>
                </a:moveTo>
                <a:lnTo>
                  <a:pt x="340613" y="414594"/>
                </a:lnTo>
                <a:lnTo>
                  <a:pt x="378103" y="390360"/>
                </a:lnTo>
                <a:lnTo>
                  <a:pt x="406073" y="355568"/>
                </a:lnTo>
                <a:lnTo>
                  <a:pt x="421243" y="315236"/>
                </a:lnTo>
                <a:lnTo>
                  <a:pt x="423446" y="272608"/>
                </a:lnTo>
                <a:lnTo>
                  <a:pt x="412515" y="230927"/>
                </a:lnTo>
                <a:lnTo>
                  <a:pt x="388282" y="193437"/>
                </a:lnTo>
                <a:lnTo>
                  <a:pt x="357537" y="159342"/>
                </a:lnTo>
                <a:lnTo>
                  <a:pt x="326524" y="125582"/>
                </a:lnTo>
                <a:lnTo>
                  <a:pt x="299409" y="97416"/>
                </a:lnTo>
                <a:lnTo>
                  <a:pt x="268976" y="68194"/>
                </a:lnTo>
                <a:lnTo>
                  <a:pt x="230504" y="33787"/>
                </a:lnTo>
                <a:lnTo>
                  <a:pt x="192599" y="10207"/>
                </a:lnTo>
                <a:lnTo>
                  <a:pt x="150735" y="0"/>
                </a:lnTo>
                <a:lnTo>
                  <a:pt x="108152" y="2941"/>
                </a:lnTo>
                <a:lnTo>
                  <a:pt x="68089" y="18808"/>
                </a:lnTo>
                <a:lnTo>
                  <a:pt x="33788" y="47376"/>
                </a:lnTo>
                <a:lnTo>
                  <a:pt x="10207" y="85280"/>
                </a:lnTo>
                <a:lnTo>
                  <a:pt x="0" y="127144"/>
                </a:lnTo>
                <a:lnTo>
                  <a:pt x="2941" y="169727"/>
                </a:lnTo>
                <a:lnTo>
                  <a:pt x="18808" y="209790"/>
                </a:lnTo>
                <a:lnTo>
                  <a:pt x="47376" y="244092"/>
                </a:lnTo>
                <a:lnTo>
                  <a:pt x="63808" y="258565"/>
                </a:lnTo>
                <a:lnTo>
                  <a:pt x="78293" y="271674"/>
                </a:lnTo>
                <a:lnTo>
                  <a:pt x="112172" y="304813"/>
                </a:lnTo>
                <a:lnTo>
                  <a:pt x="181181" y="380181"/>
                </a:lnTo>
                <a:lnTo>
                  <a:pt x="215973" y="408151"/>
                </a:lnTo>
                <a:lnTo>
                  <a:pt x="256304" y="423321"/>
                </a:lnTo>
                <a:lnTo>
                  <a:pt x="298932" y="425525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1464106" y="0"/>
            <a:ext cx="504190" cy="833119"/>
          </a:xfrm>
          <a:custGeom>
            <a:avLst/>
            <a:gdLst/>
            <a:ahLst/>
            <a:cxnLst/>
            <a:rect l="l" t="t" r="r" b="b"/>
            <a:pathLst>
              <a:path w="504189" h="833119">
                <a:moveTo>
                  <a:pt x="405206" y="708152"/>
                </a:moveTo>
                <a:lnTo>
                  <a:pt x="403009" y="665518"/>
                </a:lnTo>
                <a:lnTo>
                  <a:pt x="387858" y="625182"/>
                </a:lnTo>
                <a:lnTo>
                  <a:pt x="359892" y="590384"/>
                </a:lnTo>
                <a:lnTo>
                  <a:pt x="308825" y="544233"/>
                </a:lnTo>
                <a:lnTo>
                  <a:pt x="295846" y="532231"/>
                </a:lnTo>
                <a:lnTo>
                  <a:pt x="285178" y="522135"/>
                </a:lnTo>
                <a:lnTo>
                  <a:pt x="276821" y="513930"/>
                </a:lnTo>
                <a:lnTo>
                  <a:pt x="236880" y="473659"/>
                </a:lnTo>
                <a:lnTo>
                  <a:pt x="200799" y="447370"/>
                </a:lnTo>
                <a:lnTo>
                  <a:pt x="159791" y="434136"/>
                </a:lnTo>
                <a:lnTo>
                  <a:pt x="117106" y="433971"/>
                </a:lnTo>
                <a:lnTo>
                  <a:pt x="75984" y="446862"/>
                </a:lnTo>
                <a:lnTo>
                  <a:pt x="39687" y="472859"/>
                </a:lnTo>
                <a:lnTo>
                  <a:pt x="13411" y="508939"/>
                </a:lnTo>
                <a:lnTo>
                  <a:pt x="177" y="549948"/>
                </a:lnTo>
                <a:lnTo>
                  <a:pt x="0" y="592632"/>
                </a:lnTo>
                <a:lnTo>
                  <a:pt x="12903" y="633742"/>
                </a:lnTo>
                <a:lnTo>
                  <a:pt x="38887" y="670039"/>
                </a:lnTo>
                <a:lnTo>
                  <a:pt x="78841" y="710311"/>
                </a:lnTo>
                <a:lnTo>
                  <a:pt x="119189" y="748677"/>
                </a:lnTo>
                <a:lnTo>
                  <a:pt x="173101" y="797445"/>
                </a:lnTo>
                <a:lnTo>
                  <a:pt x="210591" y="821690"/>
                </a:lnTo>
                <a:lnTo>
                  <a:pt x="252272" y="832637"/>
                </a:lnTo>
                <a:lnTo>
                  <a:pt x="294894" y="830440"/>
                </a:lnTo>
                <a:lnTo>
                  <a:pt x="335229" y="815276"/>
                </a:lnTo>
                <a:lnTo>
                  <a:pt x="370027" y="787311"/>
                </a:lnTo>
                <a:lnTo>
                  <a:pt x="394271" y="749833"/>
                </a:lnTo>
                <a:lnTo>
                  <a:pt x="405206" y="708152"/>
                </a:lnTo>
                <a:close/>
              </a:path>
              <a:path w="504189" h="833119">
                <a:moveTo>
                  <a:pt x="503783" y="174345"/>
                </a:moveTo>
                <a:lnTo>
                  <a:pt x="494245" y="132321"/>
                </a:lnTo>
                <a:lnTo>
                  <a:pt x="471271" y="94043"/>
                </a:lnTo>
                <a:lnTo>
                  <a:pt x="391998" y="0"/>
                </a:lnTo>
                <a:lnTo>
                  <a:pt x="50292" y="0"/>
                </a:lnTo>
                <a:lnTo>
                  <a:pt x="55854" y="23926"/>
                </a:lnTo>
                <a:lnTo>
                  <a:pt x="79019" y="62090"/>
                </a:lnTo>
                <a:lnTo>
                  <a:pt x="154012" y="150406"/>
                </a:lnTo>
                <a:lnTo>
                  <a:pt x="258064" y="273786"/>
                </a:lnTo>
                <a:lnTo>
                  <a:pt x="291909" y="302895"/>
                </a:lnTo>
                <a:lnTo>
                  <a:pt x="331711" y="319405"/>
                </a:lnTo>
                <a:lnTo>
                  <a:pt x="374243" y="323024"/>
                </a:lnTo>
                <a:lnTo>
                  <a:pt x="416267" y="313486"/>
                </a:lnTo>
                <a:lnTo>
                  <a:pt x="454545" y="290512"/>
                </a:lnTo>
                <a:lnTo>
                  <a:pt x="483654" y="256679"/>
                </a:lnTo>
                <a:lnTo>
                  <a:pt x="500164" y="216877"/>
                </a:lnTo>
                <a:lnTo>
                  <a:pt x="503783" y="174345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0" y="1541154"/>
            <a:ext cx="368300" cy="451484"/>
          </a:xfrm>
          <a:custGeom>
            <a:avLst/>
            <a:gdLst/>
            <a:ahLst/>
            <a:cxnLst/>
            <a:rect l="l" t="t" r="r" b="b"/>
            <a:pathLst>
              <a:path w="368300" h="451485">
                <a:moveTo>
                  <a:pt x="275541" y="442864"/>
                </a:moveTo>
                <a:lnTo>
                  <a:pt x="314607" y="421261"/>
                </a:lnTo>
                <a:lnTo>
                  <a:pt x="344900" y="388472"/>
                </a:lnTo>
                <a:lnTo>
                  <a:pt x="362803" y="349277"/>
                </a:lnTo>
                <a:lnTo>
                  <a:pt x="367929" y="306901"/>
                </a:lnTo>
                <a:lnTo>
                  <a:pt x="359885" y="264568"/>
                </a:lnTo>
                <a:lnTo>
                  <a:pt x="338283" y="225502"/>
                </a:lnTo>
                <a:lnTo>
                  <a:pt x="311849" y="191793"/>
                </a:lnTo>
                <a:lnTo>
                  <a:pt x="302201" y="179045"/>
                </a:lnTo>
                <a:lnTo>
                  <a:pt x="293230" y="166266"/>
                </a:lnTo>
                <a:lnTo>
                  <a:pt x="284938" y="153457"/>
                </a:lnTo>
                <a:lnTo>
                  <a:pt x="263520" y="117623"/>
                </a:lnTo>
                <a:lnTo>
                  <a:pt x="248207" y="94729"/>
                </a:lnTo>
                <a:lnTo>
                  <a:pt x="213048" y="49239"/>
                </a:lnTo>
                <a:lnTo>
                  <a:pt x="179207" y="20127"/>
                </a:lnTo>
                <a:lnTo>
                  <a:pt x="139403" y="3621"/>
                </a:lnTo>
                <a:lnTo>
                  <a:pt x="96872" y="0"/>
                </a:lnTo>
                <a:lnTo>
                  <a:pt x="54851" y="9536"/>
                </a:lnTo>
                <a:lnTo>
                  <a:pt x="16574" y="32508"/>
                </a:lnTo>
                <a:lnTo>
                  <a:pt x="0" y="51774"/>
                </a:lnTo>
                <a:lnTo>
                  <a:pt x="0" y="229175"/>
                </a:lnTo>
                <a:lnTo>
                  <a:pt x="10073" y="241601"/>
                </a:lnTo>
                <a:lnTo>
                  <a:pt x="19285" y="253977"/>
                </a:lnTo>
                <a:lnTo>
                  <a:pt x="27477" y="266111"/>
                </a:lnTo>
                <a:lnTo>
                  <a:pt x="34650" y="278002"/>
                </a:lnTo>
                <a:lnTo>
                  <a:pt x="47585" y="299842"/>
                </a:lnTo>
                <a:lnTo>
                  <a:pt x="61525" y="321435"/>
                </a:lnTo>
                <a:lnTo>
                  <a:pt x="92413" y="363877"/>
                </a:lnTo>
                <a:lnTo>
                  <a:pt x="118849" y="397587"/>
                </a:lnTo>
                <a:lnTo>
                  <a:pt x="151638" y="427879"/>
                </a:lnTo>
                <a:lnTo>
                  <a:pt x="190832" y="445783"/>
                </a:lnTo>
                <a:lnTo>
                  <a:pt x="233208" y="450908"/>
                </a:lnTo>
                <a:lnTo>
                  <a:pt x="275541" y="442864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604765" y="1521774"/>
            <a:ext cx="366395" cy="380365"/>
          </a:xfrm>
          <a:custGeom>
            <a:avLst/>
            <a:gdLst/>
            <a:ahLst/>
            <a:cxnLst/>
            <a:rect l="l" t="t" r="r" b="b"/>
            <a:pathLst>
              <a:path w="366394" h="380364">
                <a:moveTo>
                  <a:pt x="238284" y="379897"/>
                </a:moveTo>
                <a:lnTo>
                  <a:pt x="280188" y="369854"/>
                </a:lnTo>
                <a:lnTo>
                  <a:pt x="318184" y="346422"/>
                </a:lnTo>
                <a:lnTo>
                  <a:pt x="346888" y="312233"/>
                </a:lnTo>
                <a:lnTo>
                  <a:pt x="362912" y="272233"/>
                </a:lnTo>
                <a:lnTo>
                  <a:pt x="366021" y="229662"/>
                </a:lnTo>
                <a:lnTo>
                  <a:pt x="355979" y="187758"/>
                </a:lnTo>
                <a:lnTo>
                  <a:pt x="332548" y="149762"/>
                </a:lnTo>
                <a:lnTo>
                  <a:pt x="300368" y="112511"/>
                </a:lnTo>
                <a:lnTo>
                  <a:pt x="244496" y="47834"/>
                </a:lnTo>
                <a:lnTo>
                  <a:pt x="210309" y="19133"/>
                </a:lnTo>
                <a:lnTo>
                  <a:pt x="170309" y="3109"/>
                </a:lnTo>
                <a:lnTo>
                  <a:pt x="127738" y="0"/>
                </a:lnTo>
                <a:lnTo>
                  <a:pt x="85834" y="10042"/>
                </a:lnTo>
                <a:lnTo>
                  <a:pt x="47837" y="33472"/>
                </a:lnTo>
                <a:lnTo>
                  <a:pt x="19134" y="67661"/>
                </a:lnTo>
                <a:lnTo>
                  <a:pt x="3109" y="107661"/>
                </a:lnTo>
                <a:lnTo>
                  <a:pt x="0" y="150233"/>
                </a:lnTo>
                <a:lnTo>
                  <a:pt x="10042" y="192137"/>
                </a:lnTo>
                <a:lnTo>
                  <a:pt x="33473" y="230135"/>
                </a:lnTo>
                <a:lnTo>
                  <a:pt x="90863" y="296567"/>
                </a:lnTo>
                <a:lnTo>
                  <a:pt x="121524" y="332060"/>
                </a:lnTo>
                <a:lnTo>
                  <a:pt x="155713" y="360764"/>
                </a:lnTo>
                <a:lnTo>
                  <a:pt x="195713" y="376788"/>
                </a:lnTo>
                <a:lnTo>
                  <a:pt x="238284" y="379897"/>
                </a:lnTo>
                <a:close/>
              </a:path>
              <a:path w="366394" h="380364">
                <a:moveTo>
                  <a:pt x="301254" y="113536"/>
                </a:moveTo>
                <a:lnTo>
                  <a:pt x="300369" y="112511"/>
                </a:lnTo>
                <a:lnTo>
                  <a:pt x="301254" y="113536"/>
                </a:lnTo>
                <a:close/>
              </a:path>
              <a:path w="366394" h="380364">
                <a:moveTo>
                  <a:pt x="69929" y="272334"/>
                </a:moveTo>
                <a:lnTo>
                  <a:pt x="57605" y="258068"/>
                </a:lnTo>
                <a:lnTo>
                  <a:pt x="69929" y="272334"/>
                </a:lnTo>
                <a:close/>
              </a:path>
              <a:path w="366394" h="380364">
                <a:moveTo>
                  <a:pt x="90862" y="296567"/>
                </a:moveTo>
                <a:lnTo>
                  <a:pt x="69929" y="272334"/>
                </a:lnTo>
                <a:lnTo>
                  <a:pt x="90862" y="296567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17408379" y="8534963"/>
            <a:ext cx="423545" cy="416559"/>
          </a:xfrm>
          <a:custGeom>
            <a:avLst/>
            <a:gdLst/>
            <a:ahLst/>
            <a:cxnLst/>
            <a:rect l="l" t="t" r="r" b="b"/>
            <a:pathLst>
              <a:path w="423544" h="416559">
                <a:moveTo>
                  <a:pt x="0" y="152148"/>
                </a:moveTo>
                <a:lnTo>
                  <a:pt x="1433" y="110289"/>
                </a:lnTo>
                <a:lnTo>
                  <a:pt x="15627" y="70462"/>
                </a:lnTo>
                <a:lnTo>
                  <a:pt x="42473" y="35851"/>
                </a:lnTo>
                <a:lnTo>
                  <a:pt x="78839" y="11436"/>
                </a:lnTo>
                <a:lnTo>
                  <a:pt x="119544" y="0"/>
                </a:lnTo>
                <a:lnTo>
                  <a:pt x="161402" y="1433"/>
                </a:lnTo>
                <a:lnTo>
                  <a:pt x="201229" y="15627"/>
                </a:lnTo>
                <a:lnTo>
                  <a:pt x="235840" y="42473"/>
                </a:lnTo>
                <a:lnTo>
                  <a:pt x="252696" y="60080"/>
                </a:lnTo>
                <a:lnTo>
                  <a:pt x="270901" y="78247"/>
                </a:lnTo>
                <a:lnTo>
                  <a:pt x="290456" y="96974"/>
                </a:lnTo>
                <a:lnTo>
                  <a:pt x="311362" y="116260"/>
                </a:lnTo>
                <a:lnTo>
                  <a:pt x="353353" y="154583"/>
                </a:lnTo>
                <a:lnTo>
                  <a:pt x="369384" y="169432"/>
                </a:lnTo>
                <a:lnTo>
                  <a:pt x="382106" y="181407"/>
                </a:lnTo>
                <a:lnTo>
                  <a:pt x="408615" y="216277"/>
                </a:lnTo>
                <a:lnTo>
                  <a:pt x="422422" y="256240"/>
                </a:lnTo>
                <a:lnTo>
                  <a:pt x="423449" y="298110"/>
                </a:lnTo>
                <a:lnTo>
                  <a:pt x="411618" y="338702"/>
                </a:lnTo>
                <a:lnTo>
                  <a:pt x="386851" y="374830"/>
                </a:lnTo>
                <a:lnTo>
                  <a:pt x="351982" y="401338"/>
                </a:lnTo>
                <a:lnTo>
                  <a:pt x="312019" y="415145"/>
                </a:lnTo>
                <a:lnTo>
                  <a:pt x="270149" y="416173"/>
                </a:lnTo>
                <a:lnTo>
                  <a:pt x="229557" y="404342"/>
                </a:lnTo>
                <a:lnTo>
                  <a:pt x="193429" y="379575"/>
                </a:lnTo>
                <a:lnTo>
                  <a:pt x="181920" y="368748"/>
                </a:lnTo>
                <a:lnTo>
                  <a:pt x="148992" y="338445"/>
                </a:lnTo>
                <a:lnTo>
                  <a:pt x="102492" y="295818"/>
                </a:lnTo>
                <a:lnTo>
                  <a:pt x="56632" y="250944"/>
                </a:lnTo>
                <a:lnTo>
                  <a:pt x="11436" y="192853"/>
                </a:lnTo>
                <a:lnTo>
                  <a:pt x="0" y="152148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16924805" y="8793640"/>
            <a:ext cx="401955" cy="339725"/>
          </a:xfrm>
          <a:custGeom>
            <a:avLst/>
            <a:gdLst/>
            <a:ahLst/>
            <a:cxnLst/>
            <a:rect l="l" t="t" r="r" b="b"/>
            <a:pathLst>
              <a:path w="401955" h="339725">
                <a:moveTo>
                  <a:pt x="0" y="151239"/>
                </a:moveTo>
                <a:lnTo>
                  <a:pt x="1800" y="108996"/>
                </a:lnTo>
                <a:lnTo>
                  <a:pt x="17229" y="68002"/>
                </a:lnTo>
                <a:lnTo>
                  <a:pt x="44764" y="33937"/>
                </a:lnTo>
                <a:lnTo>
                  <a:pt x="80277" y="10990"/>
                </a:lnTo>
                <a:lnTo>
                  <a:pt x="120692" y="0"/>
                </a:lnTo>
                <a:lnTo>
                  <a:pt x="162934" y="1800"/>
                </a:lnTo>
                <a:lnTo>
                  <a:pt x="203929" y="17228"/>
                </a:lnTo>
                <a:lnTo>
                  <a:pt x="219586" y="26075"/>
                </a:lnTo>
                <a:lnTo>
                  <a:pt x="235299" y="34722"/>
                </a:lnTo>
                <a:lnTo>
                  <a:pt x="282545" y="59398"/>
                </a:lnTo>
                <a:lnTo>
                  <a:pt x="323732" y="79551"/>
                </a:lnTo>
                <a:lnTo>
                  <a:pt x="359907" y="104249"/>
                </a:lnTo>
                <a:lnTo>
                  <a:pt x="385642" y="137796"/>
                </a:lnTo>
                <a:lnTo>
                  <a:pt x="399856" y="177193"/>
                </a:lnTo>
                <a:lnTo>
                  <a:pt x="401467" y="219443"/>
                </a:lnTo>
                <a:lnTo>
                  <a:pt x="389395" y="261549"/>
                </a:lnTo>
                <a:lnTo>
                  <a:pt x="364696" y="297723"/>
                </a:lnTo>
                <a:lnTo>
                  <a:pt x="331149" y="323458"/>
                </a:lnTo>
                <a:lnTo>
                  <a:pt x="291751" y="337672"/>
                </a:lnTo>
                <a:lnTo>
                  <a:pt x="249501" y="339283"/>
                </a:lnTo>
                <a:lnTo>
                  <a:pt x="207395" y="327210"/>
                </a:lnTo>
                <a:lnTo>
                  <a:pt x="159623" y="303856"/>
                </a:lnTo>
                <a:lnTo>
                  <a:pt x="123237" y="285098"/>
                </a:lnTo>
                <a:lnTo>
                  <a:pt x="86342" y="265064"/>
                </a:lnTo>
                <a:lnTo>
                  <a:pt x="33937" y="227166"/>
                </a:lnTo>
                <a:lnTo>
                  <a:pt x="10990" y="191654"/>
                </a:lnTo>
                <a:lnTo>
                  <a:pt x="0" y="151239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16887945" y="8247331"/>
            <a:ext cx="417830" cy="370840"/>
          </a:xfrm>
          <a:custGeom>
            <a:avLst/>
            <a:gdLst/>
            <a:ahLst/>
            <a:cxnLst/>
            <a:rect l="l" t="t" r="r" b="b"/>
            <a:pathLst>
              <a:path w="417830" h="370840">
                <a:moveTo>
                  <a:pt x="0" y="138554"/>
                </a:moveTo>
                <a:lnTo>
                  <a:pt x="5971" y="96697"/>
                </a:lnTo>
                <a:lnTo>
                  <a:pt x="25380" y="57430"/>
                </a:lnTo>
                <a:lnTo>
                  <a:pt x="56151" y="26257"/>
                </a:lnTo>
                <a:lnTo>
                  <a:pt x="93760" y="6937"/>
                </a:lnTo>
                <a:lnTo>
                  <a:pt x="135065" y="0"/>
                </a:lnTo>
                <a:lnTo>
                  <a:pt x="176922" y="5971"/>
                </a:lnTo>
                <a:lnTo>
                  <a:pt x="216189" y="25381"/>
                </a:lnTo>
                <a:lnTo>
                  <a:pt x="271241" y="64513"/>
                </a:lnTo>
                <a:lnTo>
                  <a:pt x="285485" y="74404"/>
                </a:lnTo>
                <a:lnTo>
                  <a:pt x="297423" y="82481"/>
                </a:lnTo>
                <a:lnTo>
                  <a:pt x="307053" y="88744"/>
                </a:lnTo>
                <a:lnTo>
                  <a:pt x="354106" y="118475"/>
                </a:lnTo>
                <a:lnTo>
                  <a:pt x="386939" y="147468"/>
                </a:lnTo>
                <a:lnTo>
                  <a:pt x="408315" y="183948"/>
                </a:lnTo>
                <a:lnTo>
                  <a:pt x="417533" y="224804"/>
                </a:lnTo>
                <a:lnTo>
                  <a:pt x="413893" y="266927"/>
                </a:lnTo>
                <a:lnTo>
                  <a:pt x="396691" y="307210"/>
                </a:lnTo>
                <a:lnTo>
                  <a:pt x="367697" y="340043"/>
                </a:lnTo>
                <a:lnTo>
                  <a:pt x="331218" y="361418"/>
                </a:lnTo>
                <a:lnTo>
                  <a:pt x="290362" y="370637"/>
                </a:lnTo>
                <a:lnTo>
                  <a:pt x="248239" y="366996"/>
                </a:lnTo>
                <a:lnTo>
                  <a:pt x="207955" y="349794"/>
                </a:lnTo>
                <a:lnTo>
                  <a:pt x="160903" y="320066"/>
                </a:lnTo>
                <a:lnTo>
                  <a:pt x="115590" y="289552"/>
                </a:lnTo>
                <a:lnTo>
                  <a:pt x="57430" y="248238"/>
                </a:lnTo>
                <a:lnTo>
                  <a:pt x="26257" y="217467"/>
                </a:lnTo>
                <a:lnTo>
                  <a:pt x="6937" y="179859"/>
                </a:lnTo>
                <a:lnTo>
                  <a:pt x="0" y="138554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18005803" y="8622395"/>
            <a:ext cx="282575" cy="352425"/>
          </a:xfrm>
          <a:custGeom>
            <a:avLst/>
            <a:gdLst/>
            <a:ahLst/>
            <a:cxnLst/>
            <a:rect l="l" t="t" r="r" b="b"/>
            <a:pathLst>
              <a:path w="282575" h="352425">
                <a:moveTo>
                  <a:pt x="0" y="138555"/>
                </a:moveTo>
                <a:lnTo>
                  <a:pt x="5971" y="96698"/>
                </a:lnTo>
                <a:lnTo>
                  <a:pt x="25379" y="57431"/>
                </a:lnTo>
                <a:lnTo>
                  <a:pt x="56150" y="26257"/>
                </a:lnTo>
                <a:lnTo>
                  <a:pt x="93759" y="6938"/>
                </a:lnTo>
                <a:lnTo>
                  <a:pt x="135064" y="0"/>
                </a:lnTo>
                <a:lnTo>
                  <a:pt x="176921" y="5971"/>
                </a:lnTo>
                <a:lnTo>
                  <a:pt x="216188" y="25380"/>
                </a:lnTo>
                <a:lnTo>
                  <a:pt x="254064" y="52362"/>
                </a:lnTo>
                <a:lnTo>
                  <a:pt x="276234" y="68666"/>
                </a:lnTo>
                <a:lnTo>
                  <a:pt x="282198" y="73357"/>
                </a:lnTo>
                <a:lnTo>
                  <a:pt x="282198" y="344916"/>
                </a:lnTo>
                <a:lnTo>
                  <a:pt x="263917" y="351232"/>
                </a:lnTo>
                <a:lnTo>
                  <a:pt x="222047" y="352259"/>
                </a:lnTo>
                <a:lnTo>
                  <a:pt x="181454" y="340428"/>
                </a:lnTo>
                <a:lnTo>
                  <a:pt x="145326" y="315661"/>
                </a:lnTo>
                <a:lnTo>
                  <a:pt x="134677" y="305971"/>
                </a:lnTo>
                <a:lnTo>
                  <a:pt x="122791" y="296001"/>
                </a:lnTo>
                <a:lnTo>
                  <a:pt x="109667" y="285751"/>
                </a:lnTo>
                <a:lnTo>
                  <a:pt x="95307" y="275221"/>
                </a:lnTo>
                <a:lnTo>
                  <a:pt x="57431" y="248239"/>
                </a:lnTo>
                <a:lnTo>
                  <a:pt x="26258" y="217468"/>
                </a:lnTo>
                <a:lnTo>
                  <a:pt x="6938" y="179859"/>
                </a:lnTo>
                <a:lnTo>
                  <a:pt x="0" y="138555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17296012" y="8046630"/>
            <a:ext cx="573405" cy="398145"/>
          </a:xfrm>
          <a:custGeom>
            <a:avLst/>
            <a:gdLst/>
            <a:ahLst/>
            <a:cxnLst/>
            <a:rect l="l" t="t" r="r" b="b"/>
            <a:pathLst>
              <a:path w="573405" h="398145">
                <a:moveTo>
                  <a:pt x="61217" y="155632"/>
                </a:moveTo>
                <a:lnTo>
                  <a:pt x="61442" y="113352"/>
                </a:lnTo>
                <a:lnTo>
                  <a:pt x="75332" y="71810"/>
                </a:lnTo>
                <a:lnTo>
                  <a:pt x="101579" y="36743"/>
                </a:lnTo>
                <a:lnTo>
                  <a:pt x="136212" y="12489"/>
                </a:lnTo>
                <a:lnTo>
                  <a:pt x="176189" y="0"/>
                </a:lnTo>
                <a:lnTo>
                  <a:pt x="218469" y="225"/>
                </a:lnTo>
                <a:lnTo>
                  <a:pt x="260010" y="14115"/>
                </a:lnTo>
                <a:lnTo>
                  <a:pt x="369747" y="71607"/>
                </a:lnTo>
                <a:lnTo>
                  <a:pt x="502075" y="141420"/>
                </a:lnTo>
                <a:lnTo>
                  <a:pt x="537003" y="167852"/>
                </a:lnTo>
                <a:lnTo>
                  <a:pt x="561073" y="202612"/>
                </a:lnTo>
                <a:lnTo>
                  <a:pt x="573351" y="242655"/>
                </a:lnTo>
                <a:lnTo>
                  <a:pt x="572902" y="284934"/>
                </a:lnTo>
                <a:lnTo>
                  <a:pt x="558792" y="326401"/>
                </a:lnTo>
                <a:lnTo>
                  <a:pt x="532361" y="361330"/>
                </a:lnTo>
                <a:lnTo>
                  <a:pt x="497600" y="385400"/>
                </a:lnTo>
                <a:lnTo>
                  <a:pt x="457557" y="397678"/>
                </a:lnTo>
                <a:lnTo>
                  <a:pt x="415279" y="397229"/>
                </a:lnTo>
                <a:lnTo>
                  <a:pt x="373811" y="383119"/>
                </a:lnTo>
                <a:lnTo>
                  <a:pt x="273299" y="330009"/>
                </a:lnTo>
                <a:lnTo>
                  <a:pt x="133029" y="256489"/>
                </a:lnTo>
                <a:lnTo>
                  <a:pt x="97961" y="230242"/>
                </a:lnTo>
                <a:lnTo>
                  <a:pt x="73707" y="195609"/>
                </a:lnTo>
                <a:lnTo>
                  <a:pt x="61217" y="155632"/>
                </a:lnTo>
                <a:close/>
              </a:path>
              <a:path w="573405" h="398145">
                <a:moveTo>
                  <a:pt x="0" y="186793"/>
                </a:moveTo>
                <a:lnTo>
                  <a:pt x="133029" y="256488"/>
                </a:lnTo>
                <a:lnTo>
                  <a:pt x="0" y="186793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18027727" y="10238348"/>
            <a:ext cx="244475" cy="48895"/>
          </a:xfrm>
          <a:custGeom>
            <a:avLst/>
            <a:gdLst/>
            <a:ahLst/>
            <a:cxnLst/>
            <a:rect l="l" t="t" r="r" b="b"/>
            <a:pathLst>
              <a:path w="244475" h="48895">
                <a:moveTo>
                  <a:pt x="0" y="48650"/>
                </a:moveTo>
                <a:lnTo>
                  <a:pt x="2857" y="44246"/>
                </a:lnTo>
                <a:lnTo>
                  <a:pt x="35792" y="17733"/>
                </a:lnTo>
                <a:lnTo>
                  <a:pt x="74845" y="2600"/>
                </a:lnTo>
                <a:lnTo>
                  <a:pt x="117046" y="0"/>
                </a:lnTo>
                <a:lnTo>
                  <a:pt x="159423" y="11082"/>
                </a:lnTo>
                <a:lnTo>
                  <a:pt x="207502" y="32307"/>
                </a:lnTo>
                <a:lnTo>
                  <a:pt x="231593" y="43010"/>
                </a:lnTo>
                <a:lnTo>
                  <a:pt x="244113" y="48650"/>
                </a:lnTo>
                <a:lnTo>
                  <a:pt x="0" y="4865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14893411" y="1824293"/>
            <a:ext cx="49530" cy="266065"/>
          </a:xfrm>
          <a:custGeom>
            <a:avLst/>
            <a:gdLst/>
            <a:ahLst/>
            <a:cxnLst/>
            <a:rect l="l" t="t" r="r" b="b"/>
            <a:pathLst>
              <a:path w="49530" h="266064">
                <a:moveTo>
                  <a:pt x="0" y="0"/>
                </a:moveTo>
                <a:lnTo>
                  <a:pt x="13722" y="48004"/>
                </a:lnTo>
                <a:lnTo>
                  <a:pt x="25496" y="97138"/>
                </a:lnTo>
                <a:lnTo>
                  <a:pt x="35260" y="147326"/>
                </a:lnTo>
                <a:lnTo>
                  <a:pt x="42957" y="198495"/>
                </a:lnTo>
                <a:lnTo>
                  <a:pt x="48528" y="250569"/>
                </a:lnTo>
                <a:lnTo>
                  <a:pt x="49494" y="265665"/>
                </a:lnTo>
              </a:path>
            </a:pathLst>
          </a:custGeom>
          <a:ln w="95250">
            <a:solidFill>
              <a:srgbClr val="DEDD9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1" name="object 2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87617" y="8962788"/>
            <a:ext cx="4700383" cy="1324211"/>
          </a:xfrm>
          <a:prstGeom prst="rect">
            <a:avLst/>
          </a:prstGeom>
        </p:spPr>
      </p:pic>
      <p:sp>
        <p:nvSpPr>
          <p:cNvPr id="22" name="object 22" descr=""/>
          <p:cNvSpPr/>
          <p:nvPr/>
        </p:nvSpPr>
        <p:spPr>
          <a:xfrm>
            <a:off x="14918907" y="2272900"/>
            <a:ext cx="24130" cy="168910"/>
          </a:xfrm>
          <a:custGeom>
            <a:avLst/>
            <a:gdLst/>
            <a:ahLst/>
            <a:cxnLst/>
            <a:rect l="l" t="t" r="r" b="b"/>
            <a:pathLst>
              <a:path w="24130" h="168910">
                <a:moveTo>
                  <a:pt x="23998" y="0"/>
                </a:moveTo>
                <a:lnTo>
                  <a:pt x="23032" y="15095"/>
                </a:lnTo>
                <a:lnTo>
                  <a:pt x="17461" y="67170"/>
                </a:lnTo>
                <a:lnTo>
                  <a:pt x="9764" y="118338"/>
                </a:lnTo>
                <a:lnTo>
                  <a:pt x="0" y="168526"/>
                </a:lnTo>
              </a:path>
            </a:pathLst>
          </a:custGeom>
          <a:ln w="95250">
            <a:solidFill>
              <a:srgbClr val="DEDD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3446802" y="1392107"/>
            <a:ext cx="210820" cy="295910"/>
          </a:xfrm>
          <a:custGeom>
            <a:avLst/>
            <a:gdLst/>
            <a:ahLst/>
            <a:cxnLst/>
            <a:rect l="l" t="t" r="r" b="b"/>
            <a:pathLst>
              <a:path w="210820" h="295910">
                <a:moveTo>
                  <a:pt x="0" y="295694"/>
                </a:moveTo>
                <a:lnTo>
                  <a:pt x="20933" y="252953"/>
                </a:lnTo>
                <a:lnTo>
                  <a:pt x="43523" y="211713"/>
                </a:lnTo>
                <a:lnTo>
                  <a:pt x="67709" y="172051"/>
                </a:lnTo>
                <a:lnTo>
                  <a:pt x="93434" y="134040"/>
                </a:lnTo>
                <a:lnTo>
                  <a:pt x="120637" y="97754"/>
                </a:lnTo>
                <a:lnTo>
                  <a:pt x="149261" y="63269"/>
                </a:lnTo>
                <a:lnTo>
                  <a:pt x="179246" y="30660"/>
                </a:lnTo>
                <a:lnTo>
                  <a:pt x="210535" y="0"/>
                </a:lnTo>
              </a:path>
            </a:pathLst>
          </a:custGeom>
          <a:ln w="95250">
            <a:solidFill>
              <a:srgbClr val="DEDD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4514113" y="990508"/>
            <a:ext cx="464184" cy="464184"/>
          </a:xfrm>
          <a:custGeom>
            <a:avLst/>
            <a:gdLst/>
            <a:ahLst/>
            <a:cxnLst/>
            <a:rect l="l" t="t" r="r" b="b"/>
            <a:pathLst>
              <a:path w="464185" h="464184">
                <a:moveTo>
                  <a:pt x="231856" y="463710"/>
                </a:moveTo>
                <a:lnTo>
                  <a:pt x="219834" y="405135"/>
                </a:lnTo>
                <a:lnTo>
                  <a:pt x="206576" y="358624"/>
                </a:lnTo>
                <a:lnTo>
                  <a:pt x="190277" y="322374"/>
                </a:lnTo>
                <a:lnTo>
                  <a:pt x="141337" y="273433"/>
                </a:lnTo>
                <a:lnTo>
                  <a:pt x="105086" y="257134"/>
                </a:lnTo>
                <a:lnTo>
                  <a:pt x="58575" y="243876"/>
                </a:lnTo>
                <a:lnTo>
                  <a:pt x="0" y="231855"/>
                </a:lnTo>
                <a:lnTo>
                  <a:pt x="58575" y="219834"/>
                </a:lnTo>
                <a:lnTo>
                  <a:pt x="105086" y="206576"/>
                </a:lnTo>
                <a:lnTo>
                  <a:pt x="141337" y="190277"/>
                </a:lnTo>
                <a:lnTo>
                  <a:pt x="190277" y="141337"/>
                </a:lnTo>
                <a:lnTo>
                  <a:pt x="206576" y="105086"/>
                </a:lnTo>
                <a:lnTo>
                  <a:pt x="219834" y="58575"/>
                </a:lnTo>
                <a:lnTo>
                  <a:pt x="231855" y="0"/>
                </a:lnTo>
                <a:lnTo>
                  <a:pt x="243876" y="58575"/>
                </a:lnTo>
                <a:lnTo>
                  <a:pt x="257134" y="105086"/>
                </a:lnTo>
                <a:lnTo>
                  <a:pt x="273433" y="141337"/>
                </a:lnTo>
                <a:lnTo>
                  <a:pt x="322374" y="190277"/>
                </a:lnTo>
                <a:lnTo>
                  <a:pt x="358625" y="206576"/>
                </a:lnTo>
                <a:lnTo>
                  <a:pt x="405135" y="219834"/>
                </a:lnTo>
                <a:lnTo>
                  <a:pt x="463711" y="231855"/>
                </a:lnTo>
                <a:lnTo>
                  <a:pt x="405136" y="243876"/>
                </a:lnTo>
                <a:lnTo>
                  <a:pt x="358625" y="257134"/>
                </a:lnTo>
                <a:lnTo>
                  <a:pt x="322374" y="273433"/>
                </a:lnTo>
                <a:lnTo>
                  <a:pt x="273434" y="322374"/>
                </a:lnTo>
                <a:lnTo>
                  <a:pt x="257135" y="358624"/>
                </a:lnTo>
                <a:lnTo>
                  <a:pt x="243877" y="405135"/>
                </a:lnTo>
                <a:lnTo>
                  <a:pt x="231856" y="46371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13355668" y="2901030"/>
            <a:ext cx="464184" cy="464184"/>
          </a:xfrm>
          <a:custGeom>
            <a:avLst/>
            <a:gdLst/>
            <a:ahLst/>
            <a:cxnLst/>
            <a:rect l="l" t="t" r="r" b="b"/>
            <a:pathLst>
              <a:path w="464184" h="464185">
                <a:moveTo>
                  <a:pt x="231856" y="463710"/>
                </a:moveTo>
                <a:lnTo>
                  <a:pt x="219834" y="405135"/>
                </a:lnTo>
                <a:lnTo>
                  <a:pt x="206576" y="358624"/>
                </a:lnTo>
                <a:lnTo>
                  <a:pt x="190277" y="322374"/>
                </a:lnTo>
                <a:lnTo>
                  <a:pt x="141337" y="273433"/>
                </a:lnTo>
                <a:lnTo>
                  <a:pt x="105086" y="257134"/>
                </a:lnTo>
                <a:lnTo>
                  <a:pt x="58575" y="243876"/>
                </a:lnTo>
                <a:lnTo>
                  <a:pt x="0" y="231855"/>
                </a:lnTo>
                <a:lnTo>
                  <a:pt x="58575" y="219834"/>
                </a:lnTo>
                <a:lnTo>
                  <a:pt x="105086" y="206576"/>
                </a:lnTo>
                <a:lnTo>
                  <a:pt x="141337" y="190277"/>
                </a:lnTo>
                <a:lnTo>
                  <a:pt x="190277" y="141337"/>
                </a:lnTo>
                <a:lnTo>
                  <a:pt x="206576" y="105086"/>
                </a:lnTo>
                <a:lnTo>
                  <a:pt x="219834" y="58575"/>
                </a:lnTo>
                <a:lnTo>
                  <a:pt x="231855" y="0"/>
                </a:lnTo>
                <a:lnTo>
                  <a:pt x="243876" y="58575"/>
                </a:lnTo>
                <a:lnTo>
                  <a:pt x="257134" y="105086"/>
                </a:lnTo>
                <a:lnTo>
                  <a:pt x="273433" y="141337"/>
                </a:lnTo>
                <a:lnTo>
                  <a:pt x="322374" y="190277"/>
                </a:lnTo>
                <a:lnTo>
                  <a:pt x="358625" y="206576"/>
                </a:lnTo>
                <a:lnTo>
                  <a:pt x="405135" y="219834"/>
                </a:lnTo>
                <a:lnTo>
                  <a:pt x="463711" y="231855"/>
                </a:lnTo>
                <a:lnTo>
                  <a:pt x="405136" y="243876"/>
                </a:lnTo>
                <a:lnTo>
                  <a:pt x="358625" y="257134"/>
                </a:lnTo>
                <a:lnTo>
                  <a:pt x="322374" y="273433"/>
                </a:lnTo>
                <a:lnTo>
                  <a:pt x="273434" y="322374"/>
                </a:lnTo>
                <a:lnTo>
                  <a:pt x="257135" y="358624"/>
                </a:lnTo>
                <a:lnTo>
                  <a:pt x="243877" y="405135"/>
                </a:lnTo>
                <a:lnTo>
                  <a:pt x="231856" y="46371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1441079" y="9087828"/>
            <a:ext cx="2049780" cy="740410"/>
          </a:xfrm>
          <a:custGeom>
            <a:avLst/>
            <a:gdLst/>
            <a:ahLst/>
            <a:cxnLst/>
            <a:rect l="l" t="t" r="r" b="b"/>
            <a:pathLst>
              <a:path w="2049779" h="740409">
                <a:moveTo>
                  <a:pt x="284606" y="740066"/>
                </a:moveTo>
                <a:lnTo>
                  <a:pt x="259652" y="740066"/>
                </a:lnTo>
                <a:lnTo>
                  <a:pt x="227928" y="737389"/>
                </a:lnTo>
                <a:lnTo>
                  <a:pt x="186020" y="726574"/>
                </a:lnTo>
                <a:lnTo>
                  <a:pt x="146961" y="709227"/>
                </a:lnTo>
                <a:lnTo>
                  <a:pt x="111306" y="685905"/>
                </a:lnTo>
                <a:lnTo>
                  <a:pt x="79612" y="657163"/>
                </a:lnTo>
                <a:lnTo>
                  <a:pt x="52434" y="623558"/>
                </a:lnTo>
                <a:lnTo>
                  <a:pt x="30327" y="585646"/>
                </a:lnTo>
                <a:lnTo>
                  <a:pt x="13849" y="543981"/>
                </a:lnTo>
                <a:lnTo>
                  <a:pt x="3555" y="499120"/>
                </a:lnTo>
                <a:lnTo>
                  <a:pt x="0" y="451619"/>
                </a:lnTo>
                <a:lnTo>
                  <a:pt x="5413" y="410377"/>
                </a:lnTo>
                <a:lnTo>
                  <a:pt x="20380" y="364167"/>
                </a:lnTo>
                <a:lnTo>
                  <a:pt x="42990" y="314622"/>
                </a:lnTo>
                <a:lnTo>
                  <a:pt x="71332" y="263375"/>
                </a:lnTo>
                <a:lnTo>
                  <a:pt x="103496" y="212058"/>
                </a:lnTo>
                <a:lnTo>
                  <a:pt x="137570" y="162305"/>
                </a:lnTo>
                <a:lnTo>
                  <a:pt x="171644" y="115748"/>
                </a:lnTo>
                <a:lnTo>
                  <a:pt x="203807" y="74019"/>
                </a:lnTo>
                <a:lnTo>
                  <a:pt x="232149" y="38752"/>
                </a:lnTo>
                <a:lnTo>
                  <a:pt x="254759" y="11580"/>
                </a:lnTo>
                <a:lnTo>
                  <a:pt x="254759" y="5790"/>
                </a:lnTo>
                <a:lnTo>
                  <a:pt x="266339" y="0"/>
                </a:lnTo>
                <a:lnTo>
                  <a:pt x="277919" y="0"/>
                </a:lnTo>
                <a:lnTo>
                  <a:pt x="312109" y="38752"/>
                </a:lnTo>
                <a:lnTo>
                  <a:pt x="340451" y="74019"/>
                </a:lnTo>
                <a:lnTo>
                  <a:pt x="372614" y="115748"/>
                </a:lnTo>
                <a:lnTo>
                  <a:pt x="406688" y="162305"/>
                </a:lnTo>
                <a:lnTo>
                  <a:pt x="440762" y="212058"/>
                </a:lnTo>
                <a:lnTo>
                  <a:pt x="472926" y="263375"/>
                </a:lnTo>
                <a:lnTo>
                  <a:pt x="501268" y="314622"/>
                </a:lnTo>
                <a:lnTo>
                  <a:pt x="523878" y="364167"/>
                </a:lnTo>
                <a:lnTo>
                  <a:pt x="538845" y="410377"/>
                </a:lnTo>
                <a:lnTo>
                  <a:pt x="542738" y="440039"/>
                </a:lnTo>
                <a:lnTo>
                  <a:pt x="474779" y="440039"/>
                </a:lnTo>
                <a:lnTo>
                  <a:pt x="468989" y="445829"/>
                </a:lnTo>
                <a:lnTo>
                  <a:pt x="468989" y="451619"/>
                </a:lnTo>
                <a:lnTo>
                  <a:pt x="463553" y="503594"/>
                </a:lnTo>
                <a:lnTo>
                  <a:pt x="448192" y="549796"/>
                </a:lnTo>
                <a:lnTo>
                  <a:pt x="424323" y="589414"/>
                </a:lnTo>
                <a:lnTo>
                  <a:pt x="393364" y="621639"/>
                </a:lnTo>
                <a:lnTo>
                  <a:pt x="356734" y="645660"/>
                </a:lnTo>
                <a:lnTo>
                  <a:pt x="315849" y="660666"/>
                </a:lnTo>
                <a:lnTo>
                  <a:pt x="272129" y="665848"/>
                </a:lnTo>
                <a:lnTo>
                  <a:pt x="266339" y="665848"/>
                </a:lnTo>
                <a:lnTo>
                  <a:pt x="260549" y="671638"/>
                </a:lnTo>
                <a:lnTo>
                  <a:pt x="260549" y="689008"/>
                </a:lnTo>
                <a:lnTo>
                  <a:pt x="266339" y="694798"/>
                </a:lnTo>
                <a:lnTo>
                  <a:pt x="419356" y="694798"/>
                </a:lnTo>
                <a:lnTo>
                  <a:pt x="397297" y="709227"/>
                </a:lnTo>
                <a:lnTo>
                  <a:pt x="358238" y="726574"/>
                </a:lnTo>
                <a:lnTo>
                  <a:pt x="316330" y="737389"/>
                </a:lnTo>
                <a:lnTo>
                  <a:pt x="284606" y="740066"/>
                </a:lnTo>
                <a:close/>
              </a:path>
              <a:path w="2049779" h="740409">
                <a:moveTo>
                  <a:pt x="419356" y="694798"/>
                </a:moveTo>
                <a:lnTo>
                  <a:pt x="272129" y="694798"/>
                </a:lnTo>
                <a:lnTo>
                  <a:pt x="316741" y="690049"/>
                </a:lnTo>
                <a:lnTo>
                  <a:pt x="358707" y="676343"/>
                </a:lnTo>
                <a:lnTo>
                  <a:pt x="397010" y="654495"/>
                </a:lnTo>
                <a:lnTo>
                  <a:pt x="430630" y="625319"/>
                </a:lnTo>
                <a:lnTo>
                  <a:pt x="458551" y="589629"/>
                </a:lnTo>
                <a:lnTo>
                  <a:pt x="479754" y="548239"/>
                </a:lnTo>
                <a:lnTo>
                  <a:pt x="493223" y="501965"/>
                </a:lnTo>
                <a:lnTo>
                  <a:pt x="497939" y="451619"/>
                </a:lnTo>
                <a:lnTo>
                  <a:pt x="497939" y="445829"/>
                </a:lnTo>
                <a:lnTo>
                  <a:pt x="492149" y="440039"/>
                </a:lnTo>
                <a:lnTo>
                  <a:pt x="542738" y="440039"/>
                </a:lnTo>
                <a:lnTo>
                  <a:pt x="540703" y="499120"/>
                </a:lnTo>
                <a:lnTo>
                  <a:pt x="530409" y="543981"/>
                </a:lnTo>
                <a:lnTo>
                  <a:pt x="513930" y="585646"/>
                </a:lnTo>
                <a:lnTo>
                  <a:pt x="491824" y="623558"/>
                </a:lnTo>
                <a:lnTo>
                  <a:pt x="464646" y="657163"/>
                </a:lnTo>
                <a:lnTo>
                  <a:pt x="432952" y="685905"/>
                </a:lnTo>
                <a:lnTo>
                  <a:pt x="419356" y="694798"/>
                </a:lnTo>
                <a:close/>
              </a:path>
              <a:path w="2049779" h="740409">
                <a:moveTo>
                  <a:pt x="1037305" y="740066"/>
                </a:moveTo>
                <a:lnTo>
                  <a:pt x="1012351" y="740066"/>
                </a:lnTo>
                <a:lnTo>
                  <a:pt x="980627" y="737389"/>
                </a:lnTo>
                <a:lnTo>
                  <a:pt x="938719" y="726574"/>
                </a:lnTo>
                <a:lnTo>
                  <a:pt x="899660" y="709227"/>
                </a:lnTo>
                <a:lnTo>
                  <a:pt x="864005" y="685905"/>
                </a:lnTo>
                <a:lnTo>
                  <a:pt x="832310" y="657163"/>
                </a:lnTo>
                <a:lnTo>
                  <a:pt x="805132" y="623558"/>
                </a:lnTo>
                <a:lnTo>
                  <a:pt x="783026" y="585646"/>
                </a:lnTo>
                <a:lnTo>
                  <a:pt x="766548" y="543981"/>
                </a:lnTo>
                <a:lnTo>
                  <a:pt x="756253" y="499120"/>
                </a:lnTo>
                <a:lnTo>
                  <a:pt x="752698" y="451619"/>
                </a:lnTo>
                <a:lnTo>
                  <a:pt x="758112" y="410377"/>
                </a:lnTo>
                <a:lnTo>
                  <a:pt x="773079" y="364167"/>
                </a:lnTo>
                <a:lnTo>
                  <a:pt x="795689" y="314622"/>
                </a:lnTo>
                <a:lnTo>
                  <a:pt x="824031" y="263375"/>
                </a:lnTo>
                <a:lnTo>
                  <a:pt x="856194" y="212058"/>
                </a:lnTo>
                <a:lnTo>
                  <a:pt x="890268" y="162305"/>
                </a:lnTo>
                <a:lnTo>
                  <a:pt x="924342" y="115748"/>
                </a:lnTo>
                <a:lnTo>
                  <a:pt x="956506" y="74019"/>
                </a:lnTo>
                <a:lnTo>
                  <a:pt x="984848" y="38752"/>
                </a:lnTo>
                <a:lnTo>
                  <a:pt x="1007458" y="11580"/>
                </a:lnTo>
                <a:lnTo>
                  <a:pt x="1007458" y="5790"/>
                </a:lnTo>
                <a:lnTo>
                  <a:pt x="1019038" y="0"/>
                </a:lnTo>
                <a:lnTo>
                  <a:pt x="1030618" y="0"/>
                </a:lnTo>
                <a:lnTo>
                  <a:pt x="1064808" y="38752"/>
                </a:lnTo>
                <a:lnTo>
                  <a:pt x="1093150" y="74019"/>
                </a:lnTo>
                <a:lnTo>
                  <a:pt x="1125313" y="115748"/>
                </a:lnTo>
                <a:lnTo>
                  <a:pt x="1159387" y="162305"/>
                </a:lnTo>
                <a:lnTo>
                  <a:pt x="1193461" y="212058"/>
                </a:lnTo>
                <a:lnTo>
                  <a:pt x="1225625" y="263375"/>
                </a:lnTo>
                <a:lnTo>
                  <a:pt x="1253967" y="314622"/>
                </a:lnTo>
                <a:lnTo>
                  <a:pt x="1276577" y="364167"/>
                </a:lnTo>
                <a:lnTo>
                  <a:pt x="1291544" y="410377"/>
                </a:lnTo>
                <a:lnTo>
                  <a:pt x="1295437" y="440039"/>
                </a:lnTo>
                <a:lnTo>
                  <a:pt x="1227477" y="440039"/>
                </a:lnTo>
                <a:lnTo>
                  <a:pt x="1221687" y="445829"/>
                </a:lnTo>
                <a:lnTo>
                  <a:pt x="1221687" y="451619"/>
                </a:lnTo>
                <a:lnTo>
                  <a:pt x="1216252" y="503594"/>
                </a:lnTo>
                <a:lnTo>
                  <a:pt x="1200891" y="549796"/>
                </a:lnTo>
                <a:lnTo>
                  <a:pt x="1177022" y="589414"/>
                </a:lnTo>
                <a:lnTo>
                  <a:pt x="1146063" y="621639"/>
                </a:lnTo>
                <a:lnTo>
                  <a:pt x="1109432" y="645660"/>
                </a:lnTo>
                <a:lnTo>
                  <a:pt x="1068548" y="660666"/>
                </a:lnTo>
                <a:lnTo>
                  <a:pt x="1024828" y="665848"/>
                </a:lnTo>
                <a:lnTo>
                  <a:pt x="1019038" y="665848"/>
                </a:lnTo>
                <a:lnTo>
                  <a:pt x="1013248" y="671638"/>
                </a:lnTo>
                <a:lnTo>
                  <a:pt x="1013248" y="689008"/>
                </a:lnTo>
                <a:lnTo>
                  <a:pt x="1019038" y="694798"/>
                </a:lnTo>
                <a:lnTo>
                  <a:pt x="1172054" y="694798"/>
                </a:lnTo>
                <a:lnTo>
                  <a:pt x="1149996" y="709227"/>
                </a:lnTo>
                <a:lnTo>
                  <a:pt x="1110936" y="726574"/>
                </a:lnTo>
                <a:lnTo>
                  <a:pt x="1069028" y="737389"/>
                </a:lnTo>
                <a:lnTo>
                  <a:pt x="1037305" y="740066"/>
                </a:lnTo>
                <a:close/>
              </a:path>
              <a:path w="2049779" h="740409">
                <a:moveTo>
                  <a:pt x="1172054" y="694798"/>
                </a:moveTo>
                <a:lnTo>
                  <a:pt x="1024828" y="694798"/>
                </a:lnTo>
                <a:lnTo>
                  <a:pt x="1069440" y="690049"/>
                </a:lnTo>
                <a:lnTo>
                  <a:pt x="1111406" y="676343"/>
                </a:lnTo>
                <a:lnTo>
                  <a:pt x="1149708" y="654495"/>
                </a:lnTo>
                <a:lnTo>
                  <a:pt x="1183329" y="625319"/>
                </a:lnTo>
                <a:lnTo>
                  <a:pt x="1211249" y="589629"/>
                </a:lnTo>
                <a:lnTo>
                  <a:pt x="1232453" y="548239"/>
                </a:lnTo>
                <a:lnTo>
                  <a:pt x="1245922" y="501965"/>
                </a:lnTo>
                <a:lnTo>
                  <a:pt x="1250637" y="451619"/>
                </a:lnTo>
                <a:lnTo>
                  <a:pt x="1250637" y="445829"/>
                </a:lnTo>
                <a:lnTo>
                  <a:pt x="1244847" y="440039"/>
                </a:lnTo>
                <a:lnTo>
                  <a:pt x="1295437" y="440039"/>
                </a:lnTo>
                <a:lnTo>
                  <a:pt x="1293402" y="499120"/>
                </a:lnTo>
                <a:lnTo>
                  <a:pt x="1283108" y="543981"/>
                </a:lnTo>
                <a:lnTo>
                  <a:pt x="1266629" y="585646"/>
                </a:lnTo>
                <a:lnTo>
                  <a:pt x="1244523" y="623558"/>
                </a:lnTo>
                <a:lnTo>
                  <a:pt x="1217345" y="657163"/>
                </a:lnTo>
                <a:lnTo>
                  <a:pt x="1185650" y="685905"/>
                </a:lnTo>
                <a:lnTo>
                  <a:pt x="1172054" y="694798"/>
                </a:lnTo>
                <a:close/>
              </a:path>
              <a:path w="2049779" h="740409">
                <a:moveTo>
                  <a:pt x="1790003" y="740066"/>
                </a:moveTo>
                <a:lnTo>
                  <a:pt x="1765049" y="740066"/>
                </a:lnTo>
                <a:lnTo>
                  <a:pt x="1733326" y="737389"/>
                </a:lnTo>
                <a:lnTo>
                  <a:pt x="1691418" y="726574"/>
                </a:lnTo>
                <a:lnTo>
                  <a:pt x="1652358" y="709227"/>
                </a:lnTo>
                <a:lnTo>
                  <a:pt x="1616704" y="685905"/>
                </a:lnTo>
                <a:lnTo>
                  <a:pt x="1585009" y="657163"/>
                </a:lnTo>
                <a:lnTo>
                  <a:pt x="1557831" y="623558"/>
                </a:lnTo>
                <a:lnTo>
                  <a:pt x="1535725" y="585646"/>
                </a:lnTo>
                <a:lnTo>
                  <a:pt x="1519247" y="543981"/>
                </a:lnTo>
                <a:lnTo>
                  <a:pt x="1508952" y="499120"/>
                </a:lnTo>
                <a:lnTo>
                  <a:pt x="1505397" y="451619"/>
                </a:lnTo>
                <a:lnTo>
                  <a:pt x="1510810" y="410377"/>
                </a:lnTo>
                <a:lnTo>
                  <a:pt x="1525778" y="364167"/>
                </a:lnTo>
                <a:lnTo>
                  <a:pt x="1548387" y="314622"/>
                </a:lnTo>
                <a:lnTo>
                  <a:pt x="1576729" y="263375"/>
                </a:lnTo>
                <a:lnTo>
                  <a:pt x="1608893" y="212058"/>
                </a:lnTo>
                <a:lnTo>
                  <a:pt x="1642967" y="162305"/>
                </a:lnTo>
                <a:lnTo>
                  <a:pt x="1677041" y="115748"/>
                </a:lnTo>
                <a:lnTo>
                  <a:pt x="1709204" y="74019"/>
                </a:lnTo>
                <a:lnTo>
                  <a:pt x="1737547" y="38752"/>
                </a:lnTo>
                <a:lnTo>
                  <a:pt x="1760157" y="11580"/>
                </a:lnTo>
                <a:lnTo>
                  <a:pt x="1760157" y="5790"/>
                </a:lnTo>
                <a:lnTo>
                  <a:pt x="1771736" y="0"/>
                </a:lnTo>
                <a:lnTo>
                  <a:pt x="1783316" y="0"/>
                </a:lnTo>
                <a:lnTo>
                  <a:pt x="1817506" y="38752"/>
                </a:lnTo>
                <a:lnTo>
                  <a:pt x="1845848" y="74019"/>
                </a:lnTo>
                <a:lnTo>
                  <a:pt x="1878012" y="115748"/>
                </a:lnTo>
                <a:lnTo>
                  <a:pt x="1912086" y="162305"/>
                </a:lnTo>
                <a:lnTo>
                  <a:pt x="1946160" y="212058"/>
                </a:lnTo>
                <a:lnTo>
                  <a:pt x="1978323" y="263375"/>
                </a:lnTo>
                <a:lnTo>
                  <a:pt x="2006665" y="314622"/>
                </a:lnTo>
                <a:lnTo>
                  <a:pt x="2029275" y="364167"/>
                </a:lnTo>
                <a:lnTo>
                  <a:pt x="2044242" y="410377"/>
                </a:lnTo>
                <a:lnTo>
                  <a:pt x="2048136" y="440039"/>
                </a:lnTo>
                <a:lnTo>
                  <a:pt x="1980176" y="440039"/>
                </a:lnTo>
                <a:lnTo>
                  <a:pt x="1974386" y="445829"/>
                </a:lnTo>
                <a:lnTo>
                  <a:pt x="1974386" y="451619"/>
                </a:lnTo>
                <a:lnTo>
                  <a:pt x="1968951" y="503594"/>
                </a:lnTo>
                <a:lnTo>
                  <a:pt x="1953589" y="549796"/>
                </a:lnTo>
                <a:lnTo>
                  <a:pt x="1929720" y="589414"/>
                </a:lnTo>
                <a:lnTo>
                  <a:pt x="1898762" y="621639"/>
                </a:lnTo>
                <a:lnTo>
                  <a:pt x="1862131" y="645660"/>
                </a:lnTo>
                <a:lnTo>
                  <a:pt x="1821247" y="660666"/>
                </a:lnTo>
                <a:lnTo>
                  <a:pt x="1777526" y="665848"/>
                </a:lnTo>
                <a:lnTo>
                  <a:pt x="1771736" y="665848"/>
                </a:lnTo>
                <a:lnTo>
                  <a:pt x="1765946" y="671638"/>
                </a:lnTo>
                <a:lnTo>
                  <a:pt x="1765946" y="689008"/>
                </a:lnTo>
                <a:lnTo>
                  <a:pt x="1771736" y="694798"/>
                </a:lnTo>
                <a:lnTo>
                  <a:pt x="1924753" y="694798"/>
                </a:lnTo>
                <a:lnTo>
                  <a:pt x="1902694" y="709227"/>
                </a:lnTo>
                <a:lnTo>
                  <a:pt x="1863635" y="726574"/>
                </a:lnTo>
                <a:lnTo>
                  <a:pt x="1821727" y="737389"/>
                </a:lnTo>
                <a:lnTo>
                  <a:pt x="1790003" y="740066"/>
                </a:lnTo>
                <a:close/>
              </a:path>
              <a:path w="2049779" h="740409">
                <a:moveTo>
                  <a:pt x="1924753" y="694798"/>
                </a:moveTo>
                <a:lnTo>
                  <a:pt x="1777526" y="694798"/>
                </a:lnTo>
                <a:lnTo>
                  <a:pt x="1822139" y="690049"/>
                </a:lnTo>
                <a:lnTo>
                  <a:pt x="1864105" y="676343"/>
                </a:lnTo>
                <a:lnTo>
                  <a:pt x="1902407" y="654495"/>
                </a:lnTo>
                <a:lnTo>
                  <a:pt x="1936027" y="625319"/>
                </a:lnTo>
                <a:lnTo>
                  <a:pt x="1963948" y="589629"/>
                </a:lnTo>
                <a:lnTo>
                  <a:pt x="1985152" y="548239"/>
                </a:lnTo>
                <a:lnTo>
                  <a:pt x="1998620" y="501965"/>
                </a:lnTo>
                <a:lnTo>
                  <a:pt x="2003336" y="451619"/>
                </a:lnTo>
                <a:lnTo>
                  <a:pt x="2003336" y="445829"/>
                </a:lnTo>
                <a:lnTo>
                  <a:pt x="1997546" y="440039"/>
                </a:lnTo>
                <a:lnTo>
                  <a:pt x="2048136" y="440039"/>
                </a:lnTo>
                <a:lnTo>
                  <a:pt x="2046101" y="499120"/>
                </a:lnTo>
                <a:lnTo>
                  <a:pt x="2035806" y="543981"/>
                </a:lnTo>
                <a:lnTo>
                  <a:pt x="2019328" y="585646"/>
                </a:lnTo>
                <a:lnTo>
                  <a:pt x="1997222" y="623558"/>
                </a:lnTo>
                <a:lnTo>
                  <a:pt x="1970043" y="657163"/>
                </a:lnTo>
                <a:lnTo>
                  <a:pt x="1938349" y="685905"/>
                </a:lnTo>
                <a:lnTo>
                  <a:pt x="1924753" y="694798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3699175" y="9087828"/>
            <a:ext cx="2049780" cy="740410"/>
          </a:xfrm>
          <a:custGeom>
            <a:avLst/>
            <a:gdLst/>
            <a:ahLst/>
            <a:cxnLst/>
            <a:rect l="l" t="t" r="r" b="b"/>
            <a:pathLst>
              <a:path w="2049779" h="740409">
                <a:moveTo>
                  <a:pt x="284606" y="740066"/>
                </a:moveTo>
                <a:lnTo>
                  <a:pt x="259652" y="740066"/>
                </a:lnTo>
                <a:lnTo>
                  <a:pt x="227928" y="737389"/>
                </a:lnTo>
                <a:lnTo>
                  <a:pt x="186020" y="726574"/>
                </a:lnTo>
                <a:lnTo>
                  <a:pt x="146961" y="709227"/>
                </a:lnTo>
                <a:lnTo>
                  <a:pt x="111306" y="685905"/>
                </a:lnTo>
                <a:lnTo>
                  <a:pt x="79612" y="657163"/>
                </a:lnTo>
                <a:lnTo>
                  <a:pt x="52434" y="623558"/>
                </a:lnTo>
                <a:lnTo>
                  <a:pt x="30328" y="585646"/>
                </a:lnTo>
                <a:lnTo>
                  <a:pt x="13849" y="543981"/>
                </a:lnTo>
                <a:lnTo>
                  <a:pt x="3555" y="499120"/>
                </a:lnTo>
                <a:lnTo>
                  <a:pt x="0" y="451619"/>
                </a:lnTo>
                <a:lnTo>
                  <a:pt x="5413" y="410377"/>
                </a:lnTo>
                <a:lnTo>
                  <a:pt x="20380" y="364167"/>
                </a:lnTo>
                <a:lnTo>
                  <a:pt x="42990" y="314622"/>
                </a:lnTo>
                <a:lnTo>
                  <a:pt x="71332" y="263375"/>
                </a:lnTo>
                <a:lnTo>
                  <a:pt x="103496" y="212058"/>
                </a:lnTo>
                <a:lnTo>
                  <a:pt x="137570" y="162305"/>
                </a:lnTo>
                <a:lnTo>
                  <a:pt x="171644" y="115748"/>
                </a:lnTo>
                <a:lnTo>
                  <a:pt x="203807" y="74019"/>
                </a:lnTo>
                <a:lnTo>
                  <a:pt x="232149" y="38752"/>
                </a:lnTo>
                <a:lnTo>
                  <a:pt x="254759" y="11580"/>
                </a:lnTo>
                <a:lnTo>
                  <a:pt x="254759" y="5790"/>
                </a:lnTo>
                <a:lnTo>
                  <a:pt x="266339" y="0"/>
                </a:lnTo>
                <a:lnTo>
                  <a:pt x="277919" y="0"/>
                </a:lnTo>
                <a:lnTo>
                  <a:pt x="312109" y="38752"/>
                </a:lnTo>
                <a:lnTo>
                  <a:pt x="340451" y="74019"/>
                </a:lnTo>
                <a:lnTo>
                  <a:pt x="372614" y="115748"/>
                </a:lnTo>
                <a:lnTo>
                  <a:pt x="406688" y="162305"/>
                </a:lnTo>
                <a:lnTo>
                  <a:pt x="440762" y="212058"/>
                </a:lnTo>
                <a:lnTo>
                  <a:pt x="472926" y="263375"/>
                </a:lnTo>
                <a:lnTo>
                  <a:pt x="501268" y="314622"/>
                </a:lnTo>
                <a:lnTo>
                  <a:pt x="523878" y="364167"/>
                </a:lnTo>
                <a:lnTo>
                  <a:pt x="538845" y="410377"/>
                </a:lnTo>
                <a:lnTo>
                  <a:pt x="542738" y="440039"/>
                </a:lnTo>
                <a:lnTo>
                  <a:pt x="474779" y="440039"/>
                </a:lnTo>
                <a:lnTo>
                  <a:pt x="468989" y="445829"/>
                </a:lnTo>
                <a:lnTo>
                  <a:pt x="468989" y="451619"/>
                </a:lnTo>
                <a:lnTo>
                  <a:pt x="463553" y="503594"/>
                </a:lnTo>
                <a:lnTo>
                  <a:pt x="448192" y="549796"/>
                </a:lnTo>
                <a:lnTo>
                  <a:pt x="424323" y="589414"/>
                </a:lnTo>
                <a:lnTo>
                  <a:pt x="393364" y="621639"/>
                </a:lnTo>
                <a:lnTo>
                  <a:pt x="356734" y="645660"/>
                </a:lnTo>
                <a:lnTo>
                  <a:pt x="315849" y="660666"/>
                </a:lnTo>
                <a:lnTo>
                  <a:pt x="272129" y="665848"/>
                </a:lnTo>
                <a:lnTo>
                  <a:pt x="266339" y="665848"/>
                </a:lnTo>
                <a:lnTo>
                  <a:pt x="260549" y="671638"/>
                </a:lnTo>
                <a:lnTo>
                  <a:pt x="260549" y="689008"/>
                </a:lnTo>
                <a:lnTo>
                  <a:pt x="266339" y="694798"/>
                </a:lnTo>
                <a:lnTo>
                  <a:pt x="419355" y="694798"/>
                </a:lnTo>
                <a:lnTo>
                  <a:pt x="397297" y="709227"/>
                </a:lnTo>
                <a:lnTo>
                  <a:pt x="358238" y="726574"/>
                </a:lnTo>
                <a:lnTo>
                  <a:pt x="316330" y="737389"/>
                </a:lnTo>
                <a:lnTo>
                  <a:pt x="284606" y="740066"/>
                </a:lnTo>
                <a:close/>
              </a:path>
              <a:path w="2049779" h="740409">
                <a:moveTo>
                  <a:pt x="419355" y="694798"/>
                </a:moveTo>
                <a:lnTo>
                  <a:pt x="272129" y="694798"/>
                </a:lnTo>
                <a:lnTo>
                  <a:pt x="316741" y="690049"/>
                </a:lnTo>
                <a:lnTo>
                  <a:pt x="358707" y="676343"/>
                </a:lnTo>
                <a:lnTo>
                  <a:pt x="397010" y="654495"/>
                </a:lnTo>
                <a:lnTo>
                  <a:pt x="430630" y="625319"/>
                </a:lnTo>
                <a:lnTo>
                  <a:pt x="458551" y="589629"/>
                </a:lnTo>
                <a:lnTo>
                  <a:pt x="479754" y="548239"/>
                </a:lnTo>
                <a:lnTo>
                  <a:pt x="493223" y="501965"/>
                </a:lnTo>
                <a:lnTo>
                  <a:pt x="497939" y="451619"/>
                </a:lnTo>
                <a:lnTo>
                  <a:pt x="497939" y="445829"/>
                </a:lnTo>
                <a:lnTo>
                  <a:pt x="492148" y="440039"/>
                </a:lnTo>
                <a:lnTo>
                  <a:pt x="542738" y="440039"/>
                </a:lnTo>
                <a:lnTo>
                  <a:pt x="540703" y="499120"/>
                </a:lnTo>
                <a:lnTo>
                  <a:pt x="530409" y="543981"/>
                </a:lnTo>
                <a:lnTo>
                  <a:pt x="513930" y="585646"/>
                </a:lnTo>
                <a:lnTo>
                  <a:pt x="491824" y="623558"/>
                </a:lnTo>
                <a:lnTo>
                  <a:pt x="464646" y="657163"/>
                </a:lnTo>
                <a:lnTo>
                  <a:pt x="432952" y="685905"/>
                </a:lnTo>
                <a:lnTo>
                  <a:pt x="419355" y="694798"/>
                </a:lnTo>
                <a:close/>
              </a:path>
              <a:path w="2049779" h="740409">
                <a:moveTo>
                  <a:pt x="1037305" y="740066"/>
                </a:moveTo>
                <a:lnTo>
                  <a:pt x="1012351" y="740066"/>
                </a:lnTo>
                <a:lnTo>
                  <a:pt x="980627" y="737389"/>
                </a:lnTo>
                <a:lnTo>
                  <a:pt x="938719" y="726574"/>
                </a:lnTo>
                <a:lnTo>
                  <a:pt x="899660" y="709227"/>
                </a:lnTo>
                <a:lnTo>
                  <a:pt x="864005" y="685905"/>
                </a:lnTo>
                <a:lnTo>
                  <a:pt x="832310" y="657163"/>
                </a:lnTo>
                <a:lnTo>
                  <a:pt x="805132" y="623558"/>
                </a:lnTo>
                <a:lnTo>
                  <a:pt x="783026" y="585646"/>
                </a:lnTo>
                <a:lnTo>
                  <a:pt x="766548" y="543981"/>
                </a:lnTo>
                <a:lnTo>
                  <a:pt x="756253" y="499120"/>
                </a:lnTo>
                <a:lnTo>
                  <a:pt x="752698" y="451619"/>
                </a:lnTo>
                <a:lnTo>
                  <a:pt x="758112" y="410377"/>
                </a:lnTo>
                <a:lnTo>
                  <a:pt x="773079" y="364167"/>
                </a:lnTo>
                <a:lnTo>
                  <a:pt x="795689" y="314622"/>
                </a:lnTo>
                <a:lnTo>
                  <a:pt x="824031" y="263375"/>
                </a:lnTo>
                <a:lnTo>
                  <a:pt x="856194" y="212058"/>
                </a:lnTo>
                <a:lnTo>
                  <a:pt x="890268" y="162305"/>
                </a:lnTo>
                <a:lnTo>
                  <a:pt x="924342" y="115748"/>
                </a:lnTo>
                <a:lnTo>
                  <a:pt x="956506" y="74019"/>
                </a:lnTo>
                <a:lnTo>
                  <a:pt x="984848" y="38752"/>
                </a:lnTo>
                <a:lnTo>
                  <a:pt x="1007458" y="11580"/>
                </a:lnTo>
                <a:lnTo>
                  <a:pt x="1007458" y="5790"/>
                </a:lnTo>
                <a:lnTo>
                  <a:pt x="1019037" y="0"/>
                </a:lnTo>
                <a:lnTo>
                  <a:pt x="1030618" y="0"/>
                </a:lnTo>
                <a:lnTo>
                  <a:pt x="1064808" y="38752"/>
                </a:lnTo>
                <a:lnTo>
                  <a:pt x="1093150" y="74019"/>
                </a:lnTo>
                <a:lnTo>
                  <a:pt x="1125313" y="115748"/>
                </a:lnTo>
                <a:lnTo>
                  <a:pt x="1159387" y="162305"/>
                </a:lnTo>
                <a:lnTo>
                  <a:pt x="1193461" y="212058"/>
                </a:lnTo>
                <a:lnTo>
                  <a:pt x="1225625" y="263375"/>
                </a:lnTo>
                <a:lnTo>
                  <a:pt x="1253967" y="314622"/>
                </a:lnTo>
                <a:lnTo>
                  <a:pt x="1276576" y="364167"/>
                </a:lnTo>
                <a:lnTo>
                  <a:pt x="1291544" y="410377"/>
                </a:lnTo>
                <a:lnTo>
                  <a:pt x="1295437" y="440039"/>
                </a:lnTo>
                <a:lnTo>
                  <a:pt x="1227478" y="440039"/>
                </a:lnTo>
                <a:lnTo>
                  <a:pt x="1221687" y="445829"/>
                </a:lnTo>
                <a:lnTo>
                  <a:pt x="1221687" y="451619"/>
                </a:lnTo>
                <a:lnTo>
                  <a:pt x="1216252" y="503594"/>
                </a:lnTo>
                <a:lnTo>
                  <a:pt x="1200891" y="549796"/>
                </a:lnTo>
                <a:lnTo>
                  <a:pt x="1177022" y="589414"/>
                </a:lnTo>
                <a:lnTo>
                  <a:pt x="1146063" y="621639"/>
                </a:lnTo>
                <a:lnTo>
                  <a:pt x="1109433" y="645660"/>
                </a:lnTo>
                <a:lnTo>
                  <a:pt x="1068548" y="660666"/>
                </a:lnTo>
                <a:lnTo>
                  <a:pt x="1024828" y="665848"/>
                </a:lnTo>
                <a:lnTo>
                  <a:pt x="1019037" y="665848"/>
                </a:lnTo>
                <a:lnTo>
                  <a:pt x="1013248" y="671638"/>
                </a:lnTo>
                <a:lnTo>
                  <a:pt x="1013248" y="689008"/>
                </a:lnTo>
                <a:lnTo>
                  <a:pt x="1019037" y="694798"/>
                </a:lnTo>
                <a:lnTo>
                  <a:pt x="1172054" y="694798"/>
                </a:lnTo>
                <a:lnTo>
                  <a:pt x="1149996" y="709227"/>
                </a:lnTo>
                <a:lnTo>
                  <a:pt x="1110937" y="726574"/>
                </a:lnTo>
                <a:lnTo>
                  <a:pt x="1069029" y="737389"/>
                </a:lnTo>
                <a:lnTo>
                  <a:pt x="1037305" y="740066"/>
                </a:lnTo>
                <a:close/>
              </a:path>
              <a:path w="2049779" h="740409">
                <a:moveTo>
                  <a:pt x="1172054" y="694798"/>
                </a:moveTo>
                <a:lnTo>
                  <a:pt x="1024828" y="694798"/>
                </a:lnTo>
                <a:lnTo>
                  <a:pt x="1069440" y="690049"/>
                </a:lnTo>
                <a:lnTo>
                  <a:pt x="1111406" y="676343"/>
                </a:lnTo>
                <a:lnTo>
                  <a:pt x="1149708" y="654495"/>
                </a:lnTo>
                <a:lnTo>
                  <a:pt x="1183329" y="625319"/>
                </a:lnTo>
                <a:lnTo>
                  <a:pt x="1211249" y="589629"/>
                </a:lnTo>
                <a:lnTo>
                  <a:pt x="1232453" y="548239"/>
                </a:lnTo>
                <a:lnTo>
                  <a:pt x="1245921" y="501965"/>
                </a:lnTo>
                <a:lnTo>
                  <a:pt x="1250637" y="451619"/>
                </a:lnTo>
                <a:lnTo>
                  <a:pt x="1250637" y="445829"/>
                </a:lnTo>
                <a:lnTo>
                  <a:pt x="1244847" y="440039"/>
                </a:lnTo>
                <a:lnTo>
                  <a:pt x="1295437" y="440039"/>
                </a:lnTo>
                <a:lnTo>
                  <a:pt x="1293402" y="499120"/>
                </a:lnTo>
                <a:lnTo>
                  <a:pt x="1283108" y="543981"/>
                </a:lnTo>
                <a:lnTo>
                  <a:pt x="1266629" y="585646"/>
                </a:lnTo>
                <a:lnTo>
                  <a:pt x="1244523" y="623558"/>
                </a:lnTo>
                <a:lnTo>
                  <a:pt x="1217345" y="657163"/>
                </a:lnTo>
                <a:lnTo>
                  <a:pt x="1185651" y="685905"/>
                </a:lnTo>
                <a:lnTo>
                  <a:pt x="1172054" y="694798"/>
                </a:lnTo>
                <a:close/>
              </a:path>
              <a:path w="2049779" h="740409">
                <a:moveTo>
                  <a:pt x="1790003" y="740066"/>
                </a:moveTo>
                <a:lnTo>
                  <a:pt x="1765049" y="740066"/>
                </a:lnTo>
                <a:lnTo>
                  <a:pt x="1733325" y="737389"/>
                </a:lnTo>
                <a:lnTo>
                  <a:pt x="1691418" y="726574"/>
                </a:lnTo>
                <a:lnTo>
                  <a:pt x="1652358" y="709227"/>
                </a:lnTo>
                <a:lnTo>
                  <a:pt x="1616704" y="685905"/>
                </a:lnTo>
                <a:lnTo>
                  <a:pt x="1585009" y="657163"/>
                </a:lnTo>
                <a:lnTo>
                  <a:pt x="1557831" y="623558"/>
                </a:lnTo>
                <a:lnTo>
                  <a:pt x="1535725" y="585646"/>
                </a:lnTo>
                <a:lnTo>
                  <a:pt x="1519247" y="543981"/>
                </a:lnTo>
                <a:lnTo>
                  <a:pt x="1508952" y="499120"/>
                </a:lnTo>
                <a:lnTo>
                  <a:pt x="1505397" y="451619"/>
                </a:lnTo>
                <a:lnTo>
                  <a:pt x="1510811" y="410377"/>
                </a:lnTo>
                <a:lnTo>
                  <a:pt x="1525778" y="364167"/>
                </a:lnTo>
                <a:lnTo>
                  <a:pt x="1548388" y="314622"/>
                </a:lnTo>
                <a:lnTo>
                  <a:pt x="1576730" y="263375"/>
                </a:lnTo>
                <a:lnTo>
                  <a:pt x="1608893" y="212058"/>
                </a:lnTo>
                <a:lnTo>
                  <a:pt x="1642967" y="162305"/>
                </a:lnTo>
                <a:lnTo>
                  <a:pt x="1677041" y="115748"/>
                </a:lnTo>
                <a:lnTo>
                  <a:pt x="1709205" y="74019"/>
                </a:lnTo>
                <a:lnTo>
                  <a:pt x="1737547" y="38752"/>
                </a:lnTo>
                <a:lnTo>
                  <a:pt x="1760157" y="11580"/>
                </a:lnTo>
                <a:lnTo>
                  <a:pt x="1760157" y="5790"/>
                </a:lnTo>
                <a:lnTo>
                  <a:pt x="1771736" y="0"/>
                </a:lnTo>
                <a:lnTo>
                  <a:pt x="1783316" y="0"/>
                </a:lnTo>
                <a:lnTo>
                  <a:pt x="1817507" y="38752"/>
                </a:lnTo>
                <a:lnTo>
                  <a:pt x="1845848" y="74019"/>
                </a:lnTo>
                <a:lnTo>
                  <a:pt x="1878012" y="115748"/>
                </a:lnTo>
                <a:lnTo>
                  <a:pt x="1912086" y="162305"/>
                </a:lnTo>
                <a:lnTo>
                  <a:pt x="1946160" y="212058"/>
                </a:lnTo>
                <a:lnTo>
                  <a:pt x="1978323" y="263375"/>
                </a:lnTo>
                <a:lnTo>
                  <a:pt x="2006665" y="314622"/>
                </a:lnTo>
                <a:lnTo>
                  <a:pt x="2029275" y="364167"/>
                </a:lnTo>
                <a:lnTo>
                  <a:pt x="2044242" y="410377"/>
                </a:lnTo>
                <a:lnTo>
                  <a:pt x="2048136" y="440039"/>
                </a:lnTo>
                <a:lnTo>
                  <a:pt x="1980176" y="440039"/>
                </a:lnTo>
                <a:lnTo>
                  <a:pt x="1974386" y="445829"/>
                </a:lnTo>
                <a:lnTo>
                  <a:pt x="1974386" y="451619"/>
                </a:lnTo>
                <a:lnTo>
                  <a:pt x="1968951" y="503594"/>
                </a:lnTo>
                <a:lnTo>
                  <a:pt x="1953589" y="549796"/>
                </a:lnTo>
                <a:lnTo>
                  <a:pt x="1929720" y="589414"/>
                </a:lnTo>
                <a:lnTo>
                  <a:pt x="1898762" y="621639"/>
                </a:lnTo>
                <a:lnTo>
                  <a:pt x="1862131" y="645660"/>
                </a:lnTo>
                <a:lnTo>
                  <a:pt x="1821247" y="660666"/>
                </a:lnTo>
                <a:lnTo>
                  <a:pt x="1777526" y="665848"/>
                </a:lnTo>
                <a:lnTo>
                  <a:pt x="1771736" y="665848"/>
                </a:lnTo>
                <a:lnTo>
                  <a:pt x="1765946" y="671638"/>
                </a:lnTo>
                <a:lnTo>
                  <a:pt x="1765946" y="689008"/>
                </a:lnTo>
                <a:lnTo>
                  <a:pt x="1771736" y="694798"/>
                </a:lnTo>
                <a:lnTo>
                  <a:pt x="1924753" y="694798"/>
                </a:lnTo>
                <a:lnTo>
                  <a:pt x="1902694" y="709227"/>
                </a:lnTo>
                <a:lnTo>
                  <a:pt x="1863635" y="726574"/>
                </a:lnTo>
                <a:lnTo>
                  <a:pt x="1821727" y="737389"/>
                </a:lnTo>
                <a:lnTo>
                  <a:pt x="1790003" y="740066"/>
                </a:lnTo>
                <a:close/>
              </a:path>
              <a:path w="2049779" h="740409">
                <a:moveTo>
                  <a:pt x="1924753" y="694798"/>
                </a:moveTo>
                <a:lnTo>
                  <a:pt x="1777526" y="694798"/>
                </a:lnTo>
                <a:lnTo>
                  <a:pt x="1822139" y="690049"/>
                </a:lnTo>
                <a:lnTo>
                  <a:pt x="1864105" y="676343"/>
                </a:lnTo>
                <a:lnTo>
                  <a:pt x="1902407" y="654495"/>
                </a:lnTo>
                <a:lnTo>
                  <a:pt x="1936027" y="625319"/>
                </a:lnTo>
                <a:lnTo>
                  <a:pt x="1963948" y="589629"/>
                </a:lnTo>
                <a:lnTo>
                  <a:pt x="1985152" y="548239"/>
                </a:lnTo>
                <a:lnTo>
                  <a:pt x="1998620" y="501965"/>
                </a:lnTo>
                <a:lnTo>
                  <a:pt x="2003336" y="451619"/>
                </a:lnTo>
                <a:lnTo>
                  <a:pt x="2003336" y="445829"/>
                </a:lnTo>
                <a:lnTo>
                  <a:pt x="1997546" y="440039"/>
                </a:lnTo>
                <a:lnTo>
                  <a:pt x="2048136" y="440039"/>
                </a:lnTo>
                <a:lnTo>
                  <a:pt x="2046101" y="499120"/>
                </a:lnTo>
                <a:lnTo>
                  <a:pt x="2035806" y="543981"/>
                </a:lnTo>
                <a:lnTo>
                  <a:pt x="2019328" y="585646"/>
                </a:lnTo>
                <a:lnTo>
                  <a:pt x="1997222" y="623558"/>
                </a:lnTo>
                <a:lnTo>
                  <a:pt x="1970043" y="657163"/>
                </a:lnTo>
                <a:lnTo>
                  <a:pt x="1938349" y="685905"/>
                </a:lnTo>
                <a:lnTo>
                  <a:pt x="1924753" y="694798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8" name="object 2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608086" y="263098"/>
            <a:ext cx="2679913" cy="3759200"/>
          </a:xfrm>
          <a:prstGeom prst="rect">
            <a:avLst/>
          </a:prstGeom>
        </p:spPr>
      </p:pic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05066" rIns="0" bIns="0" rtlCol="0" vert="horz">
            <a:spAutoFit/>
          </a:bodyPr>
          <a:lstStyle/>
          <a:p>
            <a:pPr marL="5052695">
              <a:lnSpc>
                <a:spcPct val="100000"/>
              </a:lnSpc>
              <a:spcBef>
                <a:spcPts val="100"/>
              </a:spcBef>
            </a:pPr>
            <a:r>
              <a:rPr dirty="0" sz="8000" spc="880">
                <a:latin typeface="Times New Roman"/>
                <a:cs typeface="Times New Roman"/>
              </a:rPr>
              <a:t>EqUIPO</a:t>
            </a:r>
            <a:r>
              <a:rPr dirty="0" sz="8000" spc="484">
                <a:latin typeface="Times New Roman"/>
                <a:cs typeface="Times New Roman"/>
              </a:rPr>
              <a:t> </a:t>
            </a:r>
            <a:r>
              <a:rPr dirty="0" sz="8000" spc="270">
                <a:latin typeface="Times New Roman"/>
                <a:cs typeface="Times New Roman"/>
              </a:rPr>
              <a:t>7</a:t>
            </a:r>
            <a:endParaRPr sz="8000">
              <a:latin typeface="Times New Roman"/>
              <a:cs typeface="Times New Roman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8599233" y="4326173"/>
            <a:ext cx="2724150" cy="558165"/>
            <a:chOff x="8599233" y="4326173"/>
            <a:chExt cx="2724150" cy="558165"/>
          </a:xfrm>
        </p:grpSpPr>
        <p:sp>
          <p:nvSpPr>
            <p:cNvPr id="31" name="object 31" descr=""/>
            <p:cNvSpPr/>
            <p:nvPr/>
          </p:nvSpPr>
          <p:spPr>
            <a:xfrm>
              <a:off x="8625427" y="4360040"/>
              <a:ext cx="1167765" cy="498475"/>
            </a:xfrm>
            <a:custGeom>
              <a:avLst/>
              <a:gdLst/>
              <a:ahLst/>
              <a:cxnLst/>
              <a:rect l="l" t="t" r="r" b="b"/>
              <a:pathLst>
                <a:path w="1167765" h="498475">
                  <a:moveTo>
                    <a:pt x="38538" y="490939"/>
                  </a:moveTo>
                  <a:lnTo>
                    <a:pt x="15517" y="490257"/>
                  </a:lnTo>
                  <a:lnTo>
                    <a:pt x="12675" y="490257"/>
                  </a:lnTo>
                  <a:lnTo>
                    <a:pt x="9151" y="490030"/>
                  </a:lnTo>
                  <a:lnTo>
                    <a:pt x="1875" y="449715"/>
                  </a:lnTo>
                  <a:lnTo>
                    <a:pt x="852" y="395957"/>
                  </a:lnTo>
                  <a:lnTo>
                    <a:pt x="0" y="303021"/>
                  </a:lnTo>
                  <a:lnTo>
                    <a:pt x="0" y="222704"/>
                  </a:lnTo>
                  <a:lnTo>
                    <a:pt x="95" y="191093"/>
                  </a:lnTo>
                  <a:lnTo>
                    <a:pt x="383" y="153557"/>
                  </a:lnTo>
                  <a:lnTo>
                    <a:pt x="863" y="110094"/>
                  </a:lnTo>
                  <a:lnTo>
                    <a:pt x="1534" y="60706"/>
                  </a:lnTo>
                  <a:lnTo>
                    <a:pt x="1534" y="25067"/>
                  </a:lnTo>
                  <a:lnTo>
                    <a:pt x="1534" y="17222"/>
                  </a:lnTo>
                  <a:lnTo>
                    <a:pt x="4547" y="11425"/>
                  </a:lnTo>
                  <a:lnTo>
                    <a:pt x="41550" y="682"/>
                  </a:lnTo>
                  <a:lnTo>
                    <a:pt x="48940" y="682"/>
                  </a:lnTo>
                  <a:lnTo>
                    <a:pt x="62923" y="682"/>
                  </a:lnTo>
                  <a:lnTo>
                    <a:pt x="110766" y="3239"/>
                  </a:lnTo>
                  <a:lnTo>
                    <a:pt x="154367" y="10913"/>
                  </a:lnTo>
                  <a:lnTo>
                    <a:pt x="193726" y="23702"/>
                  </a:lnTo>
                  <a:lnTo>
                    <a:pt x="228844" y="41607"/>
                  </a:lnTo>
                  <a:lnTo>
                    <a:pt x="278339" y="89653"/>
                  </a:lnTo>
                  <a:lnTo>
                    <a:pt x="294837" y="152278"/>
                  </a:lnTo>
                  <a:lnTo>
                    <a:pt x="293174" y="174222"/>
                  </a:lnTo>
                  <a:lnTo>
                    <a:pt x="288186" y="195378"/>
                  </a:lnTo>
                  <a:lnTo>
                    <a:pt x="279873" y="215745"/>
                  </a:lnTo>
                  <a:lnTo>
                    <a:pt x="268235" y="235323"/>
                  </a:lnTo>
                  <a:lnTo>
                    <a:pt x="208892" y="294666"/>
                  </a:lnTo>
                  <a:lnTo>
                    <a:pt x="211684" y="298684"/>
                  </a:lnTo>
                  <a:lnTo>
                    <a:pt x="220061" y="307839"/>
                  </a:lnTo>
                  <a:lnTo>
                    <a:pt x="234023" y="322131"/>
                  </a:lnTo>
                  <a:lnTo>
                    <a:pt x="253569" y="341560"/>
                  </a:lnTo>
                  <a:lnTo>
                    <a:pt x="285490" y="372606"/>
                  </a:lnTo>
                  <a:lnTo>
                    <a:pt x="309971" y="396682"/>
                  </a:lnTo>
                  <a:lnTo>
                    <a:pt x="327012" y="413788"/>
                  </a:lnTo>
                  <a:lnTo>
                    <a:pt x="336615" y="423923"/>
                  </a:lnTo>
                  <a:lnTo>
                    <a:pt x="344573" y="432791"/>
                  </a:lnTo>
                  <a:lnTo>
                    <a:pt x="350086" y="438759"/>
                  </a:lnTo>
                  <a:lnTo>
                    <a:pt x="353156" y="441828"/>
                  </a:lnTo>
                  <a:lnTo>
                    <a:pt x="356225" y="444784"/>
                  </a:lnTo>
                  <a:lnTo>
                    <a:pt x="358669" y="447172"/>
                  </a:lnTo>
                  <a:lnTo>
                    <a:pt x="360488" y="448990"/>
                  </a:lnTo>
                  <a:lnTo>
                    <a:pt x="365149" y="454675"/>
                  </a:lnTo>
                  <a:lnTo>
                    <a:pt x="367366" y="459165"/>
                  </a:lnTo>
                  <a:lnTo>
                    <a:pt x="367139" y="462462"/>
                  </a:lnTo>
                  <a:lnTo>
                    <a:pt x="339983" y="494094"/>
                  </a:lnTo>
                  <a:lnTo>
                    <a:pt x="331158" y="497931"/>
                  </a:lnTo>
                  <a:lnTo>
                    <a:pt x="326498" y="497931"/>
                  </a:lnTo>
                  <a:lnTo>
                    <a:pt x="320756" y="494350"/>
                  </a:lnTo>
                  <a:lnTo>
                    <a:pt x="313935" y="487188"/>
                  </a:lnTo>
                  <a:lnTo>
                    <a:pt x="308947" y="481891"/>
                  </a:lnTo>
                  <a:lnTo>
                    <a:pt x="304045" y="476914"/>
                  </a:lnTo>
                  <a:lnTo>
                    <a:pt x="299227" y="472256"/>
                  </a:lnTo>
                  <a:lnTo>
                    <a:pt x="294495" y="467919"/>
                  </a:lnTo>
                  <a:lnTo>
                    <a:pt x="288751" y="462558"/>
                  </a:lnTo>
                  <a:lnTo>
                    <a:pt x="280896" y="454831"/>
                  </a:lnTo>
                  <a:lnTo>
                    <a:pt x="270931" y="444738"/>
                  </a:lnTo>
                  <a:lnTo>
                    <a:pt x="258856" y="432279"/>
                  </a:lnTo>
                  <a:lnTo>
                    <a:pt x="244873" y="417880"/>
                  </a:lnTo>
                  <a:lnTo>
                    <a:pt x="211791" y="384543"/>
                  </a:lnTo>
                  <a:lnTo>
                    <a:pt x="175139" y="348370"/>
                  </a:lnTo>
                  <a:lnTo>
                    <a:pt x="150232" y="326213"/>
                  </a:lnTo>
                  <a:lnTo>
                    <a:pt x="72643" y="342242"/>
                  </a:lnTo>
                  <a:lnTo>
                    <a:pt x="72046" y="348829"/>
                  </a:lnTo>
                  <a:lnTo>
                    <a:pt x="71620" y="362961"/>
                  </a:lnTo>
                  <a:lnTo>
                    <a:pt x="71364" y="384639"/>
                  </a:lnTo>
                  <a:lnTo>
                    <a:pt x="71279" y="413862"/>
                  </a:lnTo>
                  <a:lnTo>
                    <a:pt x="70927" y="443086"/>
                  </a:lnTo>
                  <a:lnTo>
                    <a:pt x="65651" y="485483"/>
                  </a:lnTo>
                  <a:lnTo>
                    <a:pt x="48354" y="490598"/>
                  </a:lnTo>
                  <a:lnTo>
                    <a:pt x="38538" y="490939"/>
                  </a:lnTo>
                  <a:close/>
                </a:path>
                <a:path w="1167765" h="498475">
                  <a:moveTo>
                    <a:pt x="71279" y="53033"/>
                  </a:moveTo>
                  <a:lnTo>
                    <a:pt x="70383" y="62582"/>
                  </a:lnTo>
                  <a:lnTo>
                    <a:pt x="69744" y="79975"/>
                  </a:lnTo>
                  <a:lnTo>
                    <a:pt x="69360" y="105213"/>
                  </a:lnTo>
                  <a:lnTo>
                    <a:pt x="69232" y="138295"/>
                  </a:lnTo>
                  <a:lnTo>
                    <a:pt x="69403" y="176215"/>
                  </a:lnTo>
                  <a:lnTo>
                    <a:pt x="69914" y="215969"/>
                  </a:lnTo>
                  <a:lnTo>
                    <a:pt x="70767" y="257555"/>
                  </a:lnTo>
                  <a:lnTo>
                    <a:pt x="71961" y="300975"/>
                  </a:lnTo>
                  <a:lnTo>
                    <a:pt x="100940" y="296979"/>
                  </a:lnTo>
                  <a:lnTo>
                    <a:pt x="154740" y="275237"/>
                  </a:lnTo>
                  <a:lnTo>
                    <a:pt x="200675" y="236741"/>
                  </a:lnTo>
                  <a:lnTo>
                    <a:pt x="224804" y="191467"/>
                  </a:lnTo>
                  <a:lnTo>
                    <a:pt x="227820" y="166943"/>
                  </a:lnTo>
                  <a:lnTo>
                    <a:pt x="225305" y="142910"/>
                  </a:lnTo>
                  <a:lnTo>
                    <a:pt x="205183" y="101557"/>
                  </a:lnTo>
                  <a:lnTo>
                    <a:pt x="166282" y="69989"/>
                  </a:lnTo>
                  <a:lnTo>
                    <a:pt x="116148" y="53704"/>
                  </a:lnTo>
                  <a:lnTo>
                    <a:pt x="87308" y="51668"/>
                  </a:lnTo>
                  <a:lnTo>
                    <a:pt x="84125" y="51668"/>
                  </a:lnTo>
                  <a:lnTo>
                    <a:pt x="78782" y="52123"/>
                  </a:lnTo>
                  <a:lnTo>
                    <a:pt x="71279" y="53033"/>
                  </a:lnTo>
                  <a:close/>
                </a:path>
                <a:path w="1167765" h="498475">
                  <a:moveTo>
                    <a:pt x="688061" y="52351"/>
                  </a:moveTo>
                  <a:lnTo>
                    <a:pt x="602117" y="50986"/>
                  </a:lnTo>
                  <a:lnTo>
                    <a:pt x="569195" y="51285"/>
                  </a:lnTo>
                  <a:lnTo>
                    <a:pt x="541708" y="52180"/>
                  </a:lnTo>
                  <a:lnTo>
                    <a:pt x="503042" y="55761"/>
                  </a:lnTo>
                  <a:lnTo>
                    <a:pt x="501891" y="116255"/>
                  </a:lnTo>
                  <a:lnTo>
                    <a:pt x="501603" y="156189"/>
                  </a:lnTo>
                  <a:lnTo>
                    <a:pt x="501507" y="202583"/>
                  </a:lnTo>
                  <a:lnTo>
                    <a:pt x="621045" y="201730"/>
                  </a:lnTo>
                  <a:lnTo>
                    <a:pt x="632811" y="201730"/>
                  </a:lnTo>
                  <a:lnTo>
                    <a:pt x="662205" y="202412"/>
                  </a:lnTo>
                  <a:lnTo>
                    <a:pt x="683201" y="204458"/>
                  </a:lnTo>
                  <a:lnTo>
                    <a:pt x="695799" y="207869"/>
                  </a:lnTo>
                  <a:lnTo>
                    <a:pt x="699998" y="212644"/>
                  </a:lnTo>
                  <a:lnTo>
                    <a:pt x="699998" y="219806"/>
                  </a:lnTo>
                  <a:lnTo>
                    <a:pt x="698349" y="227707"/>
                  </a:lnTo>
                  <a:lnTo>
                    <a:pt x="695052" y="236346"/>
                  </a:lnTo>
                  <a:lnTo>
                    <a:pt x="691755" y="244986"/>
                  </a:lnTo>
                  <a:lnTo>
                    <a:pt x="657367" y="253569"/>
                  </a:lnTo>
                  <a:lnTo>
                    <a:pt x="503042" y="252717"/>
                  </a:lnTo>
                  <a:lnTo>
                    <a:pt x="502669" y="262341"/>
                  </a:lnTo>
                  <a:lnTo>
                    <a:pt x="502403" y="270920"/>
                  </a:lnTo>
                  <a:lnTo>
                    <a:pt x="502243" y="278455"/>
                  </a:lnTo>
                  <a:lnTo>
                    <a:pt x="502190" y="284946"/>
                  </a:lnTo>
                  <a:lnTo>
                    <a:pt x="501507" y="341560"/>
                  </a:lnTo>
                  <a:lnTo>
                    <a:pt x="501507" y="380610"/>
                  </a:lnTo>
                  <a:lnTo>
                    <a:pt x="501646" y="401020"/>
                  </a:lnTo>
                  <a:lnTo>
                    <a:pt x="538213" y="437182"/>
                  </a:lnTo>
                  <a:lnTo>
                    <a:pt x="578254" y="438748"/>
                  </a:lnTo>
                  <a:lnTo>
                    <a:pt x="633493" y="439271"/>
                  </a:lnTo>
                  <a:lnTo>
                    <a:pt x="653626" y="439143"/>
                  </a:lnTo>
                  <a:lnTo>
                    <a:pt x="670710" y="438759"/>
                  </a:lnTo>
                  <a:lnTo>
                    <a:pt x="684747" y="438119"/>
                  </a:lnTo>
                  <a:lnTo>
                    <a:pt x="695735" y="437224"/>
                  </a:lnTo>
                  <a:lnTo>
                    <a:pt x="725065" y="431597"/>
                  </a:lnTo>
                  <a:lnTo>
                    <a:pt x="732000" y="431597"/>
                  </a:lnTo>
                  <a:lnTo>
                    <a:pt x="735467" y="433814"/>
                  </a:lnTo>
                  <a:lnTo>
                    <a:pt x="735467" y="438247"/>
                  </a:lnTo>
                  <a:lnTo>
                    <a:pt x="735467" y="442681"/>
                  </a:lnTo>
                  <a:lnTo>
                    <a:pt x="733420" y="449786"/>
                  </a:lnTo>
                  <a:lnTo>
                    <a:pt x="729328" y="459563"/>
                  </a:lnTo>
                  <a:lnTo>
                    <a:pt x="726088" y="470061"/>
                  </a:lnTo>
                  <a:lnTo>
                    <a:pt x="687677" y="488509"/>
                  </a:lnTo>
                  <a:lnTo>
                    <a:pt x="607744" y="489575"/>
                  </a:lnTo>
                  <a:lnTo>
                    <a:pt x="479851" y="489575"/>
                  </a:lnTo>
                  <a:lnTo>
                    <a:pt x="441163" y="486698"/>
                  </a:lnTo>
                  <a:lnTo>
                    <a:pt x="430761" y="431927"/>
                  </a:lnTo>
                  <a:lnTo>
                    <a:pt x="430399" y="394593"/>
                  </a:lnTo>
                  <a:lnTo>
                    <a:pt x="432445" y="145286"/>
                  </a:lnTo>
                  <a:lnTo>
                    <a:pt x="433127" y="88672"/>
                  </a:lnTo>
                  <a:lnTo>
                    <a:pt x="432445" y="36321"/>
                  </a:lnTo>
                  <a:lnTo>
                    <a:pt x="461476" y="2440"/>
                  </a:lnTo>
                  <a:lnTo>
                    <a:pt x="575685" y="682"/>
                  </a:lnTo>
                  <a:lnTo>
                    <a:pt x="667769" y="1364"/>
                  </a:lnTo>
                  <a:lnTo>
                    <a:pt x="706478" y="7787"/>
                  </a:lnTo>
                  <a:lnTo>
                    <a:pt x="707671" y="10174"/>
                  </a:lnTo>
                  <a:lnTo>
                    <a:pt x="707671" y="12448"/>
                  </a:lnTo>
                  <a:lnTo>
                    <a:pt x="704773" y="29330"/>
                  </a:lnTo>
                  <a:lnTo>
                    <a:pt x="704317" y="31603"/>
                  </a:lnTo>
                  <a:lnTo>
                    <a:pt x="704090" y="34275"/>
                  </a:lnTo>
                  <a:lnTo>
                    <a:pt x="704090" y="37344"/>
                  </a:lnTo>
                  <a:lnTo>
                    <a:pt x="704090" y="40300"/>
                  </a:lnTo>
                  <a:lnTo>
                    <a:pt x="703977" y="42517"/>
                  </a:lnTo>
                  <a:lnTo>
                    <a:pt x="703749" y="43995"/>
                  </a:lnTo>
                  <a:lnTo>
                    <a:pt x="703522" y="45359"/>
                  </a:lnTo>
                  <a:lnTo>
                    <a:pt x="702954" y="46723"/>
                  </a:lnTo>
                  <a:lnTo>
                    <a:pt x="702044" y="48087"/>
                  </a:lnTo>
                  <a:lnTo>
                    <a:pt x="700680" y="50929"/>
                  </a:lnTo>
                  <a:lnTo>
                    <a:pt x="696019" y="52351"/>
                  </a:lnTo>
                  <a:lnTo>
                    <a:pt x="688061" y="52351"/>
                  </a:lnTo>
                  <a:close/>
                </a:path>
                <a:path w="1167765" h="498475">
                  <a:moveTo>
                    <a:pt x="828515" y="419660"/>
                  </a:moveTo>
                  <a:lnTo>
                    <a:pt x="829196" y="376347"/>
                  </a:lnTo>
                  <a:lnTo>
                    <a:pt x="829196" y="18757"/>
                  </a:lnTo>
                  <a:lnTo>
                    <a:pt x="833992" y="10551"/>
                  </a:lnTo>
                  <a:lnTo>
                    <a:pt x="848380" y="4689"/>
                  </a:lnTo>
                  <a:lnTo>
                    <a:pt x="872360" y="1172"/>
                  </a:lnTo>
                  <a:lnTo>
                    <a:pt x="905932" y="0"/>
                  </a:lnTo>
                  <a:lnTo>
                    <a:pt x="920598" y="0"/>
                  </a:lnTo>
                  <a:lnTo>
                    <a:pt x="964860" y="2078"/>
                  </a:lnTo>
                  <a:lnTo>
                    <a:pt x="1004709" y="8313"/>
                  </a:lnTo>
                  <a:lnTo>
                    <a:pt x="1071171" y="33252"/>
                  </a:lnTo>
                  <a:lnTo>
                    <a:pt x="1114399" y="72899"/>
                  </a:lnTo>
                  <a:lnTo>
                    <a:pt x="1128808" y="125676"/>
                  </a:lnTo>
                  <a:lnTo>
                    <a:pt x="1128414" y="138082"/>
                  </a:lnTo>
                  <a:lnTo>
                    <a:pt x="1127231" y="148697"/>
                  </a:lnTo>
                  <a:lnTo>
                    <a:pt x="1125259" y="157521"/>
                  </a:lnTo>
                  <a:lnTo>
                    <a:pt x="1122499" y="164556"/>
                  </a:lnTo>
                  <a:lnTo>
                    <a:pt x="1118293" y="172627"/>
                  </a:lnTo>
                  <a:lnTo>
                    <a:pt x="1115337" y="178425"/>
                  </a:lnTo>
                  <a:lnTo>
                    <a:pt x="1113631" y="181949"/>
                  </a:lnTo>
                  <a:lnTo>
                    <a:pt x="1112040" y="185360"/>
                  </a:lnTo>
                  <a:lnTo>
                    <a:pt x="1108118" y="190021"/>
                  </a:lnTo>
                  <a:lnTo>
                    <a:pt x="1101865" y="195932"/>
                  </a:lnTo>
                  <a:lnTo>
                    <a:pt x="1095613" y="201730"/>
                  </a:lnTo>
                  <a:lnTo>
                    <a:pt x="1091861" y="205311"/>
                  </a:lnTo>
                  <a:lnTo>
                    <a:pt x="1090611" y="206675"/>
                  </a:lnTo>
                  <a:lnTo>
                    <a:pt x="1089474" y="208039"/>
                  </a:lnTo>
                  <a:lnTo>
                    <a:pt x="1084699" y="212018"/>
                  </a:lnTo>
                  <a:lnTo>
                    <a:pt x="1076287" y="218612"/>
                  </a:lnTo>
                  <a:lnTo>
                    <a:pt x="1067988" y="225092"/>
                  </a:lnTo>
                  <a:lnTo>
                    <a:pt x="1063383" y="228559"/>
                  </a:lnTo>
                  <a:lnTo>
                    <a:pt x="1062474" y="229014"/>
                  </a:lnTo>
                  <a:lnTo>
                    <a:pt x="1085282" y="238659"/>
                  </a:lnTo>
                  <a:lnTo>
                    <a:pt x="1123479" y="261083"/>
                  </a:lnTo>
                  <a:lnTo>
                    <a:pt x="1151253" y="287834"/>
                  </a:lnTo>
                  <a:lnTo>
                    <a:pt x="1167176" y="338832"/>
                  </a:lnTo>
                  <a:lnTo>
                    <a:pt x="1166014" y="357472"/>
                  </a:lnTo>
                  <a:lnTo>
                    <a:pt x="1148589" y="406871"/>
                  </a:lnTo>
                  <a:lnTo>
                    <a:pt x="1118374" y="443704"/>
                  </a:lnTo>
                  <a:lnTo>
                    <a:pt x="1073697" y="469357"/>
                  </a:lnTo>
                  <a:lnTo>
                    <a:pt x="1029946" y="481347"/>
                  </a:lnTo>
                  <a:lnTo>
                    <a:pt x="975901" y="488541"/>
                  </a:lnTo>
                  <a:lnTo>
                    <a:pt x="911560" y="490939"/>
                  </a:lnTo>
                  <a:lnTo>
                    <a:pt x="881068" y="490247"/>
                  </a:lnTo>
                  <a:lnTo>
                    <a:pt x="842273" y="484705"/>
                  </a:lnTo>
                  <a:lnTo>
                    <a:pt x="828856" y="443118"/>
                  </a:lnTo>
                  <a:lnTo>
                    <a:pt x="828515" y="419660"/>
                  </a:lnTo>
                  <a:close/>
                </a:path>
              </a:pathLst>
            </a:custGeom>
            <a:ln w="52387">
              <a:solidFill>
                <a:srgbClr val="C378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96128" y="4386879"/>
              <a:ext cx="252924" cy="451244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9885583" y="4352366"/>
              <a:ext cx="1411605" cy="506095"/>
            </a:xfrm>
            <a:custGeom>
              <a:avLst/>
              <a:gdLst/>
              <a:ahLst/>
              <a:cxnLst/>
              <a:rect l="l" t="t" r="r" b="b"/>
              <a:pathLst>
                <a:path w="1411604" h="506095">
                  <a:moveTo>
                    <a:pt x="257662" y="60024"/>
                  </a:moveTo>
                  <a:lnTo>
                    <a:pt x="171718" y="58660"/>
                  </a:lnTo>
                  <a:lnTo>
                    <a:pt x="138796" y="58958"/>
                  </a:lnTo>
                  <a:lnTo>
                    <a:pt x="111309" y="59854"/>
                  </a:lnTo>
                  <a:lnTo>
                    <a:pt x="72643" y="63435"/>
                  </a:lnTo>
                  <a:lnTo>
                    <a:pt x="71492" y="123928"/>
                  </a:lnTo>
                  <a:lnTo>
                    <a:pt x="71204" y="163863"/>
                  </a:lnTo>
                  <a:lnTo>
                    <a:pt x="71108" y="210256"/>
                  </a:lnTo>
                  <a:lnTo>
                    <a:pt x="190646" y="209404"/>
                  </a:lnTo>
                  <a:lnTo>
                    <a:pt x="202412" y="209404"/>
                  </a:lnTo>
                  <a:lnTo>
                    <a:pt x="231806" y="210086"/>
                  </a:lnTo>
                  <a:lnTo>
                    <a:pt x="252802" y="212132"/>
                  </a:lnTo>
                  <a:lnTo>
                    <a:pt x="265400" y="215542"/>
                  </a:lnTo>
                  <a:lnTo>
                    <a:pt x="269599" y="220317"/>
                  </a:lnTo>
                  <a:lnTo>
                    <a:pt x="269599" y="227479"/>
                  </a:lnTo>
                  <a:lnTo>
                    <a:pt x="267950" y="235380"/>
                  </a:lnTo>
                  <a:lnTo>
                    <a:pt x="264653" y="244020"/>
                  </a:lnTo>
                  <a:lnTo>
                    <a:pt x="261356" y="252660"/>
                  </a:lnTo>
                  <a:lnTo>
                    <a:pt x="226968" y="261243"/>
                  </a:lnTo>
                  <a:lnTo>
                    <a:pt x="72643" y="260390"/>
                  </a:lnTo>
                  <a:lnTo>
                    <a:pt x="72270" y="270014"/>
                  </a:lnTo>
                  <a:lnTo>
                    <a:pt x="72004" y="278594"/>
                  </a:lnTo>
                  <a:lnTo>
                    <a:pt x="71844" y="286129"/>
                  </a:lnTo>
                  <a:lnTo>
                    <a:pt x="71790" y="292619"/>
                  </a:lnTo>
                  <a:lnTo>
                    <a:pt x="71108" y="349234"/>
                  </a:lnTo>
                  <a:lnTo>
                    <a:pt x="71108" y="388284"/>
                  </a:lnTo>
                  <a:lnTo>
                    <a:pt x="71247" y="408693"/>
                  </a:lnTo>
                  <a:lnTo>
                    <a:pt x="107813" y="444855"/>
                  </a:lnTo>
                  <a:lnTo>
                    <a:pt x="147855" y="446422"/>
                  </a:lnTo>
                  <a:lnTo>
                    <a:pt x="203094" y="446944"/>
                  </a:lnTo>
                  <a:lnTo>
                    <a:pt x="223227" y="446816"/>
                  </a:lnTo>
                  <a:lnTo>
                    <a:pt x="240311" y="446433"/>
                  </a:lnTo>
                  <a:lnTo>
                    <a:pt x="254347" y="445793"/>
                  </a:lnTo>
                  <a:lnTo>
                    <a:pt x="265336" y="444898"/>
                  </a:lnTo>
                  <a:lnTo>
                    <a:pt x="294666" y="439271"/>
                  </a:lnTo>
                  <a:lnTo>
                    <a:pt x="301600" y="439271"/>
                  </a:lnTo>
                  <a:lnTo>
                    <a:pt x="305068" y="441487"/>
                  </a:lnTo>
                  <a:lnTo>
                    <a:pt x="305068" y="445921"/>
                  </a:lnTo>
                  <a:lnTo>
                    <a:pt x="305068" y="450355"/>
                  </a:lnTo>
                  <a:lnTo>
                    <a:pt x="303021" y="457460"/>
                  </a:lnTo>
                  <a:lnTo>
                    <a:pt x="298929" y="467237"/>
                  </a:lnTo>
                  <a:lnTo>
                    <a:pt x="295689" y="477734"/>
                  </a:lnTo>
                  <a:lnTo>
                    <a:pt x="257278" y="496183"/>
                  </a:lnTo>
                  <a:lnTo>
                    <a:pt x="177345" y="497249"/>
                  </a:lnTo>
                  <a:lnTo>
                    <a:pt x="49452" y="497249"/>
                  </a:lnTo>
                  <a:lnTo>
                    <a:pt x="10764" y="494371"/>
                  </a:lnTo>
                  <a:lnTo>
                    <a:pt x="362" y="439601"/>
                  </a:lnTo>
                  <a:lnTo>
                    <a:pt x="0" y="402267"/>
                  </a:lnTo>
                  <a:lnTo>
                    <a:pt x="2046" y="152960"/>
                  </a:lnTo>
                  <a:lnTo>
                    <a:pt x="2728" y="96346"/>
                  </a:lnTo>
                  <a:lnTo>
                    <a:pt x="2046" y="43995"/>
                  </a:lnTo>
                  <a:lnTo>
                    <a:pt x="31077" y="10114"/>
                  </a:lnTo>
                  <a:lnTo>
                    <a:pt x="145286" y="8355"/>
                  </a:lnTo>
                  <a:lnTo>
                    <a:pt x="237369" y="9037"/>
                  </a:lnTo>
                  <a:lnTo>
                    <a:pt x="276079" y="15460"/>
                  </a:lnTo>
                  <a:lnTo>
                    <a:pt x="277272" y="17848"/>
                  </a:lnTo>
                  <a:lnTo>
                    <a:pt x="277272" y="20121"/>
                  </a:lnTo>
                  <a:lnTo>
                    <a:pt x="274373" y="37003"/>
                  </a:lnTo>
                  <a:lnTo>
                    <a:pt x="273918" y="39277"/>
                  </a:lnTo>
                  <a:lnTo>
                    <a:pt x="273691" y="41948"/>
                  </a:lnTo>
                  <a:lnTo>
                    <a:pt x="273691" y="45018"/>
                  </a:lnTo>
                  <a:lnTo>
                    <a:pt x="273691" y="47974"/>
                  </a:lnTo>
                  <a:lnTo>
                    <a:pt x="273578" y="50191"/>
                  </a:lnTo>
                  <a:lnTo>
                    <a:pt x="273350" y="51668"/>
                  </a:lnTo>
                  <a:lnTo>
                    <a:pt x="273123" y="53033"/>
                  </a:lnTo>
                  <a:lnTo>
                    <a:pt x="272554" y="54397"/>
                  </a:lnTo>
                  <a:lnTo>
                    <a:pt x="271645" y="55761"/>
                  </a:lnTo>
                  <a:lnTo>
                    <a:pt x="270281" y="58603"/>
                  </a:lnTo>
                  <a:lnTo>
                    <a:pt x="265620" y="60024"/>
                  </a:lnTo>
                  <a:lnTo>
                    <a:pt x="257662" y="60024"/>
                  </a:lnTo>
                  <a:close/>
                </a:path>
                <a:path w="1411604" h="506095">
                  <a:moveTo>
                    <a:pt x="669078" y="0"/>
                  </a:moveTo>
                  <a:lnTo>
                    <a:pt x="726439" y="7353"/>
                  </a:lnTo>
                  <a:lnTo>
                    <a:pt x="770040" y="18310"/>
                  </a:lnTo>
                  <a:lnTo>
                    <a:pt x="796801" y="33081"/>
                  </a:lnTo>
                  <a:lnTo>
                    <a:pt x="796801" y="38879"/>
                  </a:lnTo>
                  <a:lnTo>
                    <a:pt x="778044" y="70426"/>
                  </a:lnTo>
                  <a:lnTo>
                    <a:pt x="773184" y="69861"/>
                  </a:lnTo>
                  <a:lnTo>
                    <a:pt x="764914" y="68167"/>
                  </a:lnTo>
                  <a:lnTo>
                    <a:pt x="753233" y="65342"/>
                  </a:lnTo>
                  <a:lnTo>
                    <a:pt x="738141" y="61388"/>
                  </a:lnTo>
                  <a:lnTo>
                    <a:pt x="717465" y="58330"/>
                  </a:lnTo>
                  <a:lnTo>
                    <a:pt x="700796" y="56145"/>
                  </a:lnTo>
                  <a:lnTo>
                    <a:pt x="688135" y="54834"/>
                  </a:lnTo>
                  <a:lnTo>
                    <a:pt x="679481" y="54397"/>
                  </a:lnTo>
                  <a:lnTo>
                    <a:pt x="649436" y="55271"/>
                  </a:lnTo>
                  <a:lnTo>
                    <a:pt x="599899" y="62262"/>
                  </a:lnTo>
                  <a:lnTo>
                    <a:pt x="553889" y="80487"/>
                  </a:lnTo>
                  <a:lnTo>
                    <a:pt x="517472" y="106961"/>
                  </a:lnTo>
                  <a:lnTo>
                    <a:pt x="490199" y="135225"/>
                  </a:lnTo>
                  <a:lnTo>
                    <a:pt x="469927" y="169181"/>
                  </a:lnTo>
                  <a:lnTo>
                    <a:pt x="455198" y="214136"/>
                  </a:lnTo>
                  <a:lnTo>
                    <a:pt x="451831" y="247260"/>
                  </a:lnTo>
                  <a:lnTo>
                    <a:pt x="455273" y="285703"/>
                  </a:lnTo>
                  <a:lnTo>
                    <a:pt x="482813" y="354339"/>
                  </a:lnTo>
                  <a:lnTo>
                    <a:pt x="506910" y="384532"/>
                  </a:lnTo>
                  <a:lnTo>
                    <a:pt x="537807" y="409940"/>
                  </a:lnTo>
                  <a:lnTo>
                    <a:pt x="575248" y="428698"/>
                  </a:lnTo>
                  <a:lnTo>
                    <a:pt x="619232" y="440805"/>
                  </a:lnTo>
                  <a:lnTo>
                    <a:pt x="669761" y="446262"/>
                  </a:lnTo>
                  <a:lnTo>
                    <a:pt x="689286" y="445431"/>
                  </a:lnTo>
                  <a:lnTo>
                    <a:pt x="712903" y="442937"/>
                  </a:lnTo>
                  <a:lnTo>
                    <a:pt x="740614" y="438780"/>
                  </a:lnTo>
                  <a:lnTo>
                    <a:pt x="772416" y="432961"/>
                  </a:lnTo>
                  <a:lnTo>
                    <a:pt x="783649" y="429305"/>
                  </a:lnTo>
                  <a:lnTo>
                    <a:pt x="792282" y="426694"/>
                  </a:lnTo>
                  <a:lnTo>
                    <a:pt x="798315" y="425128"/>
                  </a:lnTo>
                  <a:lnTo>
                    <a:pt x="801746" y="424605"/>
                  </a:lnTo>
                  <a:lnTo>
                    <a:pt x="805498" y="425970"/>
                  </a:lnTo>
                  <a:lnTo>
                    <a:pt x="808625" y="429380"/>
                  </a:lnTo>
                  <a:lnTo>
                    <a:pt x="811126" y="434837"/>
                  </a:lnTo>
                  <a:lnTo>
                    <a:pt x="813740" y="440180"/>
                  </a:lnTo>
                  <a:lnTo>
                    <a:pt x="815047" y="445409"/>
                  </a:lnTo>
                  <a:lnTo>
                    <a:pt x="815047" y="450525"/>
                  </a:lnTo>
                  <a:lnTo>
                    <a:pt x="786943" y="476647"/>
                  </a:lnTo>
                  <a:lnTo>
                    <a:pt x="739601" y="493966"/>
                  </a:lnTo>
                  <a:lnTo>
                    <a:pt x="685630" y="503857"/>
                  </a:lnTo>
                  <a:lnTo>
                    <a:pt x="657142" y="505604"/>
                  </a:lnTo>
                  <a:lnTo>
                    <a:pt x="617761" y="502652"/>
                  </a:lnTo>
                  <a:lnTo>
                    <a:pt x="579255" y="495160"/>
                  </a:lnTo>
                  <a:lnTo>
                    <a:pt x="541622" y="483127"/>
                  </a:lnTo>
                  <a:lnTo>
                    <a:pt x="504863" y="466554"/>
                  </a:lnTo>
                  <a:lnTo>
                    <a:pt x="467423" y="444003"/>
                  </a:lnTo>
                  <a:lnTo>
                    <a:pt x="436099" y="417614"/>
                  </a:lnTo>
                  <a:lnTo>
                    <a:pt x="410894" y="387388"/>
                  </a:lnTo>
                  <a:lnTo>
                    <a:pt x="391806" y="353326"/>
                  </a:lnTo>
                  <a:lnTo>
                    <a:pt x="378633" y="311292"/>
                  </a:lnTo>
                  <a:lnTo>
                    <a:pt x="374242" y="266018"/>
                  </a:lnTo>
                  <a:lnTo>
                    <a:pt x="379528" y="211503"/>
                  </a:lnTo>
                  <a:lnTo>
                    <a:pt x="395387" y="161699"/>
                  </a:lnTo>
                  <a:lnTo>
                    <a:pt x="421818" y="116606"/>
                  </a:lnTo>
                  <a:lnTo>
                    <a:pt x="458822" y="76224"/>
                  </a:lnTo>
                  <a:lnTo>
                    <a:pt x="494298" y="48783"/>
                  </a:lnTo>
                  <a:lnTo>
                    <a:pt x="533061" y="27440"/>
                  </a:lnTo>
                  <a:lnTo>
                    <a:pt x="575113" y="12195"/>
                  </a:lnTo>
                  <a:lnTo>
                    <a:pt x="620452" y="3048"/>
                  </a:lnTo>
                  <a:lnTo>
                    <a:pt x="669078" y="0"/>
                  </a:lnTo>
                  <a:close/>
                </a:path>
                <a:path w="1411604" h="506095">
                  <a:moveTo>
                    <a:pt x="1144662" y="280683"/>
                  </a:moveTo>
                  <a:lnTo>
                    <a:pt x="1023078" y="280001"/>
                  </a:lnTo>
                  <a:lnTo>
                    <a:pt x="989836" y="340228"/>
                  </a:lnTo>
                  <a:lnTo>
                    <a:pt x="964801" y="385342"/>
                  </a:lnTo>
                  <a:lnTo>
                    <a:pt x="947972" y="415344"/>
                  </a:lnTo>
                  <a:lnTo>
                    <a:pt x="939350" y="430233"/>
                  </a:lnTo>
                  <a:lnTo>
                    <a:pt x="934874" y="437778"/>
                  </a:lnTo>
                  <a:lnTo>
                    <a:pt x="930483" y="445750"/>
                  </a:lnTo>
                  <a:lnTo>
                    <a:pt x="926177" y="454149"/>
                  </a:lnTo>
                  <a:lnTo>
                    <a:pt x="921957" y="462973"/>
                  </a:lnTo>
                  <a:lnTo>
                    <a:pt x="912589" y="481624"/>
                  </a:lnTo>
                  <a:lnTo>
                    <a:pt x="904095" y="494947"/>
                  </a:lnTo>
                  <a:lnTo>
                    <a:pt x="896474" y="502940"/>
                  </a:lnTo>
                  <a:lnTo>
                    <a:pt x="889728" y="505604"/>
                  </a:lnTo>
                  <a:lnTo>
                    <a:pt x="875809" y="504731"/>
                  </a:lnTo>
                  <a:lnTo>
                    <a:pt x="846415" y="489348"/>
                  </a:lnTo>
                  <a:lnTo>
                    <a:pt x="846415" y="487529"/>
                  </a:lnTo>
                  <a:lnTo>
                    <a:pt x="846415" y="485596"/>
                  </a:lnTo>
                  <a:lnTo>
                    <a:pt x="872335" y="445296"/>
                  </a:lnTo>
                  <a:lnTo>
                    <a:pt x="876938" y="438759"/>
                  </a:lnTo>
                  <a:lnTo>
                    <a:pt x="879325" y="435007"/>
                  </a:lnTo>
                  <a:lnTo>
                    <a:pt x="906799" y="386361"/>
                  </a:lnTo>
                  <a:lnTo>
                    <a:pt x="933401" y="339552"/>
                  </a:lnTo>
                  <a:lnTo>
                    <a:pt x="959131" y="294581"/>
                  </a:lnTo>
                  <a:lnTo>
                    <a:pt x="983990" y="251447"/>
                  </a:lnTo>
                  <a:lnTo>
                    <a:pt x="1007977" y="210152"/>
                  </a:lnTo>
                  <a:lnTo>
                    <a:pt x="1031092" y="170694"/>
                  </a:lnTo>
                  <a:lnTo>
                    <a:pt x="1061520" y="119004"/>
                  </a:lnTo>
                  <a:lnTo>
                    <a:pt x="1084595" y="79549"/>
                  </a:lnTo>
                  <a:lnTo>
                    <a:pt x="1100315" y="52329"/>
                  </a:lnTo>
                  <a:lnTo>
                    <a:pt x="1108681" y="37344"/>
                  </a:lnTo>
                  <a:lnTo>
                    <a:pt x="1113221" y="28946"/>
                  </a:lnTo>
                  <a:lnTo>
                    <a:pt x="1117463" y="21656"/>
                  </a:lnTo>
                  <a:lnTo>
                    <a:pt x="1154041" y="2728"/>
                  </a:lnTo>
                  <a:lnTo>
                    <a:pt x="1165068" y="2728"/>
                  </a:lnTo>
                  <a:lnTo>
                    <a:pt x="1172173" y="3183"/>
                  </a:lnTo>
                  <a:lnTo>
                    <a:pt x="1175356" y="4092"/>
                  </a:lnTo>
                  <a:lnTo>
                    <a:pt x="1178653" y="5002"/>
                  </a:lnTo>
                  <a:lnTo>
                    <a:pt x="1181438" y="6764"/>
                  </a:lnTo>
                  <a:lnTo>
                    <a:pt x="1183712" y="9378"/>
                  </a:lnTo>
                  <a:lnTo>
                    <a:pt x="1186099" y="11879"/>
                  </a:lnTo>
                  <a:lnTo>
                    <a:pt x="1187861" y="14096"/>
                  </a:lnTo>
                  <a:lnTo>
                    <a:pt x="1188998" y="16029"/>
                  </a:lnTo>
                  <a:lnTo>
                    <a:pt x="1190135" y="17848"/>
                  </a:lnTo>
                  <a:lnTo>
                    <a:pt x="1191840" y="21315"/>
                  </a:lnTo>
                  <a:lnTo>
                    <a:pt x="1194114" y="26431"/>
                  </a:lnTo>
                  <a:lnTo>
                    <a:pt x="1196160" y="30843"/>
                  </a:lnTo>
                  <a:lnTo>
                    <a:pt x="1198718" y="36406"/>
                  </a:lnTo>
                  <a:lnTo>
                    <a:pt x="1201788" y="43121"/>
                  </a:lnTo>
                  <a:lnTo>
                    <a:pt x="1205368" y="50986"/>
                  </a:lnTo>
                  <a:lnTo>
                    <a:pt x="1211411" y="63296"/>
                  </a:lnTo>
                  <a:lnTo>
                    <a:pt x="1221696" y="83514"/>
                  </a:lnTo>
                  <a:lnTo>
                    <a:pt x="1236222" y="111640"/>
                  </a:lnTo>
                  <a:lnTo>
                    <a:pt x="1254991" y="147674"/>
                  </a:lnTo>
                  <a:lnTo>
                    <a:pt x="1274218" y="184635"/>
                  </a:lnTo>
                  <a:lnTo>
                    <a:pt x="1302183" y="240396"/>
                  </a:lnTo>
                  <a:lnTo>
                    <a:pt x="1324736" y="290403"/>
                  </a:lnTo>
                  <a:lnTo>
                    <a:pt x="1338207" y="321268"/>
                  </a:lnTo>
                  <a:lnTo>
                    <a:pt x="1351860" y="351610"/>
                  </a:lnTo>
                  <a:lnTo>
                    <a:pt x="1364851" y="379033"/>
                  </a:lnTo>
                  <a:lnTo>
                    <a:pt x="1377183" y="403535"/>
                  </a:lnTo>
                  <a:lnTo>
                    <a:pt x="1388853" y="425117"/>
                  </a:lnTo>
                  <a:lnTo>
                    <a:pt x="1398775" y="443427"/>
                  </a:lnTo>
                  <a:lnTo>
                    <a:pt x="1405863" y="458284"/>
                  </a:lnTo>
                  <a:lnTo>
                    <a:pt x="1410115" y="469688"/>
                  </a:lnTo>
                  <a:lnTo>
                    <a:pt x="1411532" y="477639"/>
                  </a:lnTo>
                  <a:lnTo>
                    <a:pt x="1410200" y="481635"/>
                  </a:lnTo>
                  <a:lnTo>
                    <a:pt x="1372141" y="503089"/>
                  </a:lnTo>
                  <a:lnTo>
                    <a:pt x="1360546" y="505604"/>
                  </a:lnTo>
                  <a:lnTo>
                    <a:pt x="1353341" y="503249"/>
                  </a:lnTo>
                  <a:lnTo>
                    <a:pt x="1346392" y="496183"/>
                  </a:lnTo>
                  <a:lnTo>
                    <a:pt x="1339699" y="484406"/>
                  </a:lnTo>
                  <a:lnTo>
                    <a:pt x="1333262" y="467919"/>
                  </a:lnTo>
                  <a:lnTo>
                    <a:pt x="1319961" y="441317"/>
                  </a:lnTo>
                  <a:lnTo>
                    <a:pt x="1294926" y="388369"/>
                  </a:lnTo>
                  <a:lnTo>
                    <a:pt x="1273280" y="343414"/>
                  </a:lnTo>
                  <a:lnTo>
                    <a:pt x="1251964" y="299590"/>
                  </a:lnTo>
                  <a:lnTo>
                    <a:pt x="1241690" y="278636"/>
                  </a:lnTo>
                  <a:lnTo>
                    <a:pt x="1233633" y="278935"/>
                  </a:lnTo>
                  <a:lnTo>
                    <a:pt x="1225490" y="279148"/>
                  </a:lnTo>
                  <a:lnTo>
                    <a:pt x="1217262" y="279276"/>
                  </a:lnTo>
                  <a:lnTo>
                    <a:pt x="1208949" y="279319"/>
                  </a:lnTo>
                  <a:lnTo>
                    <a:pt x="1198921" y="279915"/>
                  </a:lnTo>
                  <a:lnTo>
                    <a:pt x="1184863" y="280342"/>
                  </a:lnTo>
                  <a:lnTo>
                    <a:pt x="1166777" y="280598"/>
                  </a:lnTo>
                  <a:lnTo>
                    <a:pt x="1144662" y="280683"/>
                  </a:lnTo>
                  <a:close/>
                </a:path>
              </a:pathLst>
            </a:custGeom>
            <a:ln w="52387">
              <a:solidFill>
                <a:srgbClr val="C378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09069" y="4407854"/>
              <a:ext cx="222059" cy="203301"/>
            </a:xfrm>
            <a:prstGeom prst="rect">
              <a:avLst/>
            </a:prstGeom>
          </p:spPr>
        </p:pic>
      </p:grpSp>
      <p:sp>
        <p:nvSpPr>
          <p:cNvPr id="35" name="object 35" descr=""/>
          <p:cNvSpPr/>
          <p:nvPr/>
        </p:nvSpPr>
        <p:spPr>
          <a:xfrm>
            <a:off x="11517733" y="4352366"/>
            <a:ext cx="475615" cy="506730"/>
          </a:xfrm>
          <a:custGeom>
            <a:avLst/>
            <a:gdLst/>
            <a:ahLst/>
            <a:cxnLst/>
            <a:rect l="l" t="t" r="r" b="b"/>
            <a:pathLst>
              <a:path w="475615" h="506729">
                <a:moveTo>
                  <a:pt x="403802" y="381974"/>
                </a:moveTo>
                <a:lnTo>
                  <a:pt x="404484" y="282900"/>
                </a:lnTo>
                <a:lnTo>
                  <a:pt x="430180" y="253005"/>
                </a:lnTo>
                <a:lnTo>
                  <a:pt x="442170" y="252717"/>
                </a:lnTo>
                <a:lnTo>
                  <a:pt x="454000" y="252898"/>
                </a:lnTo>
                <a:lnTo>
                  <a:pt x="474878" y="319658"/>
                </a:lnTo>
                <a:lnTo>
                  <a:pt x="475080" y="367650"/>
                </a:lnTo>
                <a:lnTo>
                  <a:pt x="474856" y="415632"/>
                </a:lnTo>
                <a:lnTo>
                  <a:pt x="473066" y="471564"/>
                </a:lnTo>
                <a:lnTo>
                  <a:pt x="461325" y="481902"/>
                </a:lnTo>
                <a:lnTo>
                  <a:pt x="447797" y="481902"/>
                </a:lnTo>
                <a:lnTo>
                  <a:pt x="437693" y="481241"/>
                </a:lnTo>
                <a:lnTo>
                  <a:pt x="427675" y="479259"/>
                </a:lnTo>
                <a:lnTo>
                  <a:pt x="417742" y="475955"/>
                </a:lnTo>
                <a:lnTo>
                  <a:pt x="407894" y="471329"/>
                </a:lnTo>
                <a:lnTo>
                  <a:pt x="395350" y="477830"/>
                </a:lnTo>
                <a:lnTo>
                  <a:pt x="345312" y="495544"/>
                </a:lnTo>
                <a:lnTo>
                  <a:pt x="306347" y="503601"/>
                </a:lnTo>
                <a:lnTo>
                  <a:pt x="268234" y="506287"/>
                </a:lnTo>
                <a:lnTo>
                  <a:pt x="233021" y="504635"/>
                </a:lnTo>
                <a:lnTo>
                  <a:pt x="167198" y="491419"/>
                </a:lnTo>
                <a:lnTo>
                  <a:pt x="108069" y="464732"/>
                </a:lnTo>
                <a:lnTo>
                  <a:pt x="58958" y="423550"/>
                </a:lnTo>
                <a:lnTo>
                  <a:pt x="21582" y="368023"/>
                </a:lnTo>
                <a:lnTo>
                  <a:pt x="2397" y="300069"/>
                </a:lnTo>
                <a:lnTo>
                  <a:pt x="0" y="261584"/>
                </a:lnTo>
                <a:lnTo>
                  <a:pt x="2525" y="222736"/>
                </a:lnTo>
                <a:lnTo>
                  <a:pt x="22733" y="151884"/>
                </a:lnTo>
                <a:lnTo>
                  <a:pt x="62188" y="90985"/>
                </a:lnTo>
                <a:lnTo>
                  <a:pt x="114624" y="45540"/>
                </a:lnTo>
                <a:lnTo>
                  <a:pt x="178304" y="16306"/>
                </a:lnTo>
                <a:lnTo>
                  <a:pt x="249583" y="1811"/>
                </a:lnTo>
                <a:lnTo>
                  <a:pt x="287845" y="0"/>
                </a:lnTo>
                <a:lnTo>
                  <a:pt x="305515" y="543"/>
                </a:lnTo>
                <a:lnTo>
                  <a:pt x="344054" y="4891"/>
                </a:lnTo>
                <a:lnTo>
                  <a:pt x="383946" y="13247"/>
                </a:lnTo>
                <a:lnTo>
                  <a:pt x="411475" y="29330"/>
                </a:lnTo>
                <a:lnTo>
                  <a:pt x="411475" y="30694"/>
                </a:lnTo>
                <a:lnTo>
                  <a:pt x="411475" y="33707"/>
                </a:lnTo>
                <a:lnTo>
                  <a:pt x="411475" y="38368"/>
                </a:lnTo>
                <a:lnTo>
                  <a:pt x="411475" y="43028"/>
                </a:lnTo>
                <a:lnTo>
                  <a:pt x="410281" y="48770"/>
                </a:lnTo>
                <a:lnTo>
                  <a:pt x="407894" y="55590"/>
                </a:lnTo>
                <a:lnTo>
                  <a:pt x="405620" y="62298"/>
                </a:lnTo>
                <a:lnTo>
                  <a:pt x="402380" y="65651"/>
                </a:lnTo>
                <a:lnTo>
                  <a:pt x="398174" y="65651"/>
                </a:lnTo>
                <a:lnTo>
                  <a:pt x="393968" y="65651"/>
                </a:lnTo>
                <a:lnTo>
                  <a:pt x="388625" y="64685"/>
                </a:lnTo>
                <a:lnTo>
                  <a:pt x="382145" y="62752"/>
                </a:lnTo>
                <a:lnTo>
                  <a:pt x="371572" y="59342"/>
                </a:lnTo>
                <a:lnTo>
                  <a:pt x="352079" y="54717"/>
                </a:lnTo>
                <a:lnTo>
                  <a:pt x="331968" y="51413"/>
                </a:lnTo>
                <a:lnTo>
                  <a:pt x="311239" y="49430"/>
                </a:lnTo>
                <a:lnTo>
                  <a:pt x="289891" y="48769"/>
                </a:lnTo>
                <a:lnTo>
                  <a:pt x="269439" y="49281"/>
                </a:lnTo>
                <a:lnTo>
                  <a:pt x="222534" y="56955"/>
                </a:lnTo>
                <a:lnTo>
                  <a:pt x="177515" y="77588"/>
                </a:lnTo>
                <a:lnTo>
                  <a:pt x="144231" y="102208"/>
                </a:lnTo>
                <a:lnTo>
                  <a:pt x="110542" y="139787"/>
                </a:lnTo>
                <a:lnTo>
                  <a:pt x="93276" y="173934"/>
                </a:lnTo>
                <a:lnTo>
                  <a:pt x="82022" y="213880"/>
                </a:lnTo>
                <a:lnTo>
                  <a:pt x="78270" y="258344"/>
                </a:lnTo>
                <a:lnTo>
                  <a:pt x="82128" y="299313"/>
                </a:lnTo>
                <a:lnTo>
                  <a:pt x="93703" y="336956"/>
                </a:lnTo>
                <a:lnTo>
                  <a:pt x="112993" y="371274"/>
                </a:lnTo>
                <a:lnTo>
                  <a:pt x="140000" y="402267"/>
                </a:lnTo>
                <a:lnTo>
                  <a:pt x="172762" y="427931"/>
                </a:lnTo>
                <a:lnTo>
                  <a:pt x="209148" y="446262"/>
                </a:lnTo>
                <a:lnTo>
                  <a:pt x="249157" y="457261"/>
                </a:lnTo>
                <a:lnTo>
                  <a:pt x="292790" y="460927"/>
                </a:lnTo>
                <a:lnTo>
                  <a:pt x="312379" y="460234"/>
                </a:lnTo>
                <a:lnTo>
                  <a:pt x="367821" y="449843"/>
                </a:lnTo>
                <a:lnTo>
                  <a:pt x="403120" y="427334"/>
                </a:lnTo>
                <a:lnTo>
                  <a:pt x="403802" y="381974"/>
                </a:lnTo>
                <a:close/>
              </a:path>
            </a:pathLst>
          </a:custGeom>
          <a:ln w="52387">
            <a:solidFill>
              <a:srgbClr val="C3781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/>
          <p:nvPr/>
        </p:nvSpPr>
        <p:spPr>
          <a:xfrm>
            <a:off x="12104557" y="4352366"/>
            <a:ext cx="894080" cy="506095"/>
          </a:xfrm>
          <a:custGeom>
            <a:avLst/>
            <a:gdLst/>
            <a:ahLst/>
            <a:cxnLst/>
            <a:rect l="l" t="t" r="r" b="b"/>
            <a:pathLst>
              <a:path w="894079" h="506095">
                <a:moveTo>
                  <a:pt x="257662" y="60024"/>
                </a:moveTo>
                <a:lnTo>
                  <a:pt x="171718" y="58660"/>
                </a:lnTo>
                <a:lnTo>
                  <a:pt x="138796" y="58958"/>
                </a:lnTo>
                <a:lnTo>
                  <a:pt x="111310" y="59854"/>
                </a:lnTo>
                <a:lnTo>
                  <a:pt x="72643" y="63435"/>
                </a:lnTo>
                <a:lnTo>
                  <a:pt x="71492" y="123928"/>
                </a:lnTo>
                <a:lnTo>
                  <a:pt x="71204" y="163863"/>
                </a:lnTo>
                <a:lnTo>
                  <a:pt x="71108" y="210256"/>
                </a:lnTo>
                <a:lnTo>
                  <a:pt x="190646" y="209404"/>
                </a:lnTo>
                <a:lnTo>
                  <a:pt x="202412" y="209404"/>
                </a:lnTo>
                <a:lnTo>
                  <a:pt x="231806" y="210086"/>
                </a:lnTo>
                <a:lnTo>
                  <a:pt x="252802" y="212132"/>
                </a:lnTo>
                <a:lnTo>
                  <a:pt x="265399" y="215542"/>
                </a:lnTo>
                <a:lnTo>
                  <a:pt x="269598" y="220317"/>
                </a:lnTo>
                <a:lnTo>
                  <a:pt x="269598" y="227479"/>
                </a:lnTo>
                <a:lnTo>
                  <a:pt x="267949" y="235380"/>
                </a:lnTo>
                <a:lnTo>
                  <a:pt x="264653" y="244020"/>
                </a:lnTo>
                <a:lnTo>
                  <a:pt x="261357" y="252660"/>
                </a:lnTo>
                <a:lnTo>
                  <a:pt x="226967" y="261243"/>
                </a:lnTo>
                <a:lnTo>
                  <a:pt x="72643" y="260390"/>
                </a:lnTo>
                <a:lnTo>
                  <a:pt x="72270" y="270014"/>
                </a:lnTo>
                <a:lnTo>
                  <a:pt x="72003" y="278594"/>
                </a:lnTo>
                <a:lnTo>
                  <a:pt x="71844" y="286129"/>
                </a:lnTo>
                <a:lnTo>
                  <a:pt x="71790" y="292619"/>
                </a:lnTo>
                <a:lnTo>
                  <a:pt x="71108" y="349234"/>
                </a:lnTo>
                <a:lnTo>
                  <a:pt x="71108" y="388284"/>
                </a:lnTo>
                <a:lnTo>
                  <a:pt x="71247" y="408693"/>
                </a:lnTo>
                <a:lnTo>
                  <a:pt x="107814" y="444855"/>
                </a:lnTo>
                <a:lnTo>
                  <a:pt x="147855" y="446422"/>
                </a:lnTo>
                <a:lnTo>
                  <a:pt x="203094" y="446944"/>
                </a:lnTo>
                <a:lnTo>
                  <a:pt x="223227" y="446816"/>
                </a:lnTo>
                <a:lnTo>
                  <a:pt x="240311" y="446433"/>
                </a:lnTo>
                <a:lnTo>
                  <a:pt x="254347" y="445793"/>
                </a:lnTo>
                <a:lnTo>
                  <a:pt x="265336" y="444898"/>
                </a:lnTo>
                <a:lnTo>
                  <a:pt x="294665" y="439271"/>
                </a:lnTo>
                <a:lnTo>
                  <a:pt x="301601" y="439271"/>
                </a:lnTo>
                <a:lnTo>
                  <a:pt x="305068" y="441487"/>
                </a:lnTo>
                <a:lnTo>
                  <a:pt x="305068" y="445921"/>
                </a:lnTo>
                <a:lnTo>
                  <a:pt x="305068" y="450355"/>
                </a:lnTo>
                <a:lnTo>
                  <a:pt x="303022" y="457460"/>
                </a:lnTo>
                <a:lnTo>
                  <a:pt x="298929" y="467237"/>
                </a:lnTo>
                <a:lnTo>
                  <a:pt x="295689" y="477734"/>
                </a:lnTo>
                <a:lnTo>
                  <a:pt x="257278" y="496183"/>
                </a:lnTo>
                <a:lnTo>
                  <a:pt x="177344" y="497249"/>
                </a:lnTo>
                <a:lnTo>
                  <a:pt x="49451" y="497249"/>
                </a:lnTo>
                <a:lnTo>
                  <a:pt x="10763" y="494371"/>
                </a:lnTo>
                <a:lnTo>
                  <a:pt x="362" y="439601"/>
                </a:lnTo>
                <a:lnTo>
                  <a:pt x="0" y="402267"/>
                </a:lnTo>
                <a:lnTo>
                  <a:pt x="2046" y="152960"/>
                </a:lnTo>
                <a:lnTo>
                  <a:pt x="2727" y="96346"/>
                </a:lnTo>
                <a:lnTo>
                  <a:pt x="2046" y="43995"/>
                </a:lnTo>
                <a:lnTo>
                  <a:pt x="31077" y="10114"/>
                </a:lnTo>
                <a:lnTo>
                  <a:pt x="145286" y="8355"/>
                </a:lnTo>
                <a:lnTo>
                  <a:pt x="237370" y="9037"/>
                </a:lnTo>
                <a:lnTo>
                  <a:pt x="276078" y="15460"/>
                </a:lnTo>
                <a:lnTo>
                  <a:pt x="277272" y="17848"/>
                </a:lnTo>
                <a:lnTo>
                  <a:pt x="277272" y="20121"/>
                </a:lnTo>
                <a:lnTo>
                  <a:pt x="274373" y="37003"/>
                </a:lnTo>
                <a:lnTo>
                  <a:pt x="273919" y="39277"/>
                </a:lnTo>
                <a:lnTo>
                  <a:pt x="273691" y="41948"/>
                </a:lnTo>
                <a:lnTo>
                  <a:pt x="273691" y="45018"/>
                </a:lnTo>
                <a:lnTo>
                  <a:pt x="273691" y="47974"/>
                </a:lnTo>
                <a:lnTo>
                  <a:pt x="273577" y="50191"/>
                </a:lnTo>
                <a:lnTo>
                  <a:pt x="273350" y="51668"/>
                </a:lnTo>
                <a:lnTo>
                  <a:pt x="273124" y="53033"/>
                </a:lnTo>
                <a:lnTo>
                  <a:pt x="272555" y="54397"/>
                </a:lnTo>
                <a:lnTo>
                  <a:pt x="271644" y="55761"/>
                </a:lnTo>
                <a:lnTo>
                  <a:pt x="270281" y="58603"/>
                </a:lnTo>
                <a:lnTo>
                  <a:pt x="265619" y="60024"/>
                </a:lnTo>
                <a:lnTo>
                  <a:pt x="257662" y="60024"/>
                </a:lnTo>
                <a:close/>
              </a:path>
              <a:path w="894079" h="506095">
                <a:moveTo>
                  <a:pt x="374242" y="259026"/>
                </a:moveTo>
                <a:lnTo>
                  <a:pt x="377908" y="217205"/>
                </a:lnTo>
                <a:lnTo>
                  <a:pt x="388907" y="173934"/>
                </a:lnTo>
                <a:lnTo>
                  <a:pt x="405065" y="134032"/>
                </a:lnTo>
                <a:lnTo>
                  <a:pt x="435024" y="88768"/>
                </a:lnTo>
                <a:lnTo>
                  <a:pt x="473488" y="51327"/>
                </a:lnTo>
                <a:lnTo>
                  <a:pt x="506143" y="30225"/>
                </a:lnTo>
                <a:lnTo>
                  <a:pt x="546813" y="13983"/>
                </a:lnTo>
                <a:lnTo>
                  <a:pt x="593963" y="3495"/>
                </a:lnTo>
                <a:lnTo>
                  <a:pt x="646059" y="0"/>
                </a:lnTo>
                <a:lnTo>
                  <a:pt x="696342" y="4081"/>
                </a:lnTo>
                <a:lnTo>
                  <a:pt x="742490" y="16327"/>
                </a:lnTo>
                <a:lnTo>
                  <a:pt x="784503" y="36737"/>
                </a:lnTo>
                <a:lnTo>
                  <a:pt x="822381" y="65310"/>
                </a:lnTo>
                <a:lnTo>
                  <a:pt x="853715" y="101067"/>
                </a:lnTo>
                <a:lnTo>
                  <a:pt x="876096" y="143027"/>
                </a:lnTo>
                <a:lnTo>
                  <a:pt x="889524" y="191189"/>
                </a:lnTo>
                <a:lnTo>
                  <a:pt x="894001" y="245555"/>
                </a:lnTo>
                <a:lnTo>
                  <a:pt x="889237" y="300304"/>
                </a:lnTo>
                <a:lnTo>
                  <a:pt x="874945" y="349788"/>
                </a:lnTo>
                <a:lnTo>
                  <a:pt x="851125" y="394007"/>
                </a:lnTo>
                <a:lnTo>
                  <a:pt x="817776" y="432961"/>
                </a:lnTo>
                <a:lnTo>
                  <a:pt x="777799" y="464743"/>
                </a:lnTo>
                <a:lnTo>
                  <a:pt x="733921" y="487444"/>
                </a:lnTo>
                <a:lnTo>
                  <a:pt x="686142" y="501064"/>
                </a:lnTo>
                <a:lnTo>
                  <a:pt x="634463" y="505604"/>
                </a:lnTo>
                <a:lnTo>
                  <a:pt x="582752" y="501288"/>
                </a:lnTo>
                <a:lnTo>
                  <a:pt x="534877" y="488339"/>
                </a:lnTo>
                <a:lnTo>
                  <a:pt x="490839" y="466757"/>
                </a:lnTo>
                <a:lnTo>
                  <a:pt x="450637" y="436542"/>
                </a:lnTo>
                <a:lnTo>
                  <a:pt x="417214" y="399485"/>
                </a:lnTo>
                <a:lnTo>
                  <a:pt x="393340" y="357547"/>
                </a:lnTo>
                <a:lnTo>
                  <a:pt x="379016" y="310727"/>
                </a:lnTo>
                <a:lnTo>
                  <a:pt x="374242" y="259026"/>
                </a:lnTo>
                <a:close/>
              </a:path>
              <a:path w="894079" h="506095">
                <a:moveTo>
                  <a:pt x="653732" y="55079"/>
                </a:moveTo>
                <a:lnTo>
                  <a:pt x="611324" y="58362"/>
                </a:lnTo>
                <a:lnTo>
                  <a:pt x="572946" y="68209"/>
                </a:lnTo>
                <a:lnTo>
                  <a:pt x="508274" y="107600"/>
                </a:lnTo>
                <a:lnTo>
                  <a:pt x="465942" y="169032"/>
                </a:lnTo>
                <a:lnTo>
                  <a:pt x="455359" y="206558"/>
                </a:lnTo>
                <a:lnTo>
                  <a:pt x="451831" y="248624"/>
                </a:lnTo>
                <a:lnTo>
                  <a:pt x="454996" y="290872"/>
                </a:lnTo>
                <a:lnTo>
                  <a:pt x="464492" y="328941"/>
                </a:lnTo>
                <a:lnTo>
                  <a:pt x="502477" y="392547"/>
                </a:lnTo>
                <a:lnTo>
                  <a:pt x="561820" y="433856"/>
                </a:lnTo>
                <a:lnTo>
                  <a:pt x="638556" y="447626"/>
                </a:lnTo>
                <a:lnTo>
                  <a:pt x="679343" y="444120"/>
                </a:lnTo>
                <a:lnTo>
                  <a:pt x="716101" y="433601"/>
                </a:lnTo>
                <a:lnTo>
                  <a:pt x="777532" y="391524"/>
                </a:lnTo>
                <a:lnTo>
                  <a:pt x="817691" y="328003"/>
                </a:lnTo>
                <a:lnTo>
                  <a:pt x="827731" y="290808"/>
                </a:lnTo>
                <a:lnTo>
                  <a:pt x="831078" y="249988"/>
                </a:lnTo>
                <a:lnTo>
                  <a:pt x="827785" y="209265"/>
                </a:lnTo>
                <a:lnTo>
                  <a:pt x="817905" y="172357"/>
                </a:lnTo>
                <a:lnTo>
                  <a:pt x="778386" y="109988"/>
                </a:lnTo>
                <a:lnTo>
                  <a:pt x="720876" y="68806"/>
                </a:lnTo>
                <a:lnTo>
                  <a:pt x="653732" y="55079"/>
                </a:lnTo>
                <a:close/>
              </a:path>
            </a:pathLst>
          </a:custGeom>
          <a:ln w="52387">
            <a:solidFill>
              <a:srgbClr val="C3781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/>
          <p:nvPr/>
        </p:nvSpPr>
        <p:spPr>
          <a:xfrm>
            <a:off x="13098296" y="4352366"/>
            <a:ext cx="882015" cy="506730"/>
          </a:xfrm>
          <a:custGeom>
            <a:avLst/>
            <a:gdLst/>
            <a:ahLst/>
            <a:cxnLst/>
            <a:rect l="l" t="t" r="r" b="b"/>
            <a:pathLst>
              <a:path w="882015" h="506729">
                <a:moveTo>
                  <a:pt x="38538" y="498613"/>
                </a:moveTo>
                <a:lnTo>
                  <a:pt x="15517" y="497931"/>
                </a:lnTo>
                <a:lnTo>
                  <a:pt x="12674" y="497931"/>
                </a:lnTo>
                <a:lnTo>
                  <a:pt x="9150" y="497704"/>
                </a:lnTo>
                <a:lnTo>
                  <a:pt x="1875" y="457389"/>
                </a:lnTo>
                <a:lnTo>
                  <a:pt x="852" y="403631"/>
                </a:lnTo>
                <a:lnTo>
                  <a:pt x="0" y="310695"/>
                </a:lnTo>
                <a:lnTo>
                  <a:pt x="0" y="230378"/>
                </a:lnTo>
                <a:lnTo>
                  <a:pt x="95" y="198767"/>
                </a:lnTo>
                <a:lnTo>
                  <a:pt x="383" y="161230"/>
                </a:lnTo>
                <a:lnTo>
                  <a:pt x="863" y="117768"/>
                </a:lnTo>
                <a:lnTo>
                  <a:pt x="1534" y="68380"/>
                </a:lnTo>
                <a:lnTo>
                  <a:pt x="1534" y="32740"/>
                </a:lnTo>
                <a:lnTo>
                  <a:pt x="1534" y="24896"/>
                </a:lnTo>
                <a:lnTo>
                  <a:pt x="4547" y="19098"/>
                </a:lnTo>
                <a:lnTo>
                  <a:pt x="41550" y="8355"/>
                </a:lnTo>
                <a:lnTo>
                  <a:pt x="48940" y="8355"/>
                </a:lnTo>
                <a:lnTo>
                  <a:pt x="62922" y="8355"/>
                </a:lnTo>
                <a:lnTo>
                  <a:pt x="110765" y="10913"/>
                </a:lnTo>
                <a:lnTo>
                  <a:pt x="154366" y="18587"/>
                </a:lnTo>
                <a:lnTo>
                  <a:pt x="193725" y="31376"/>
                </a:lnTo>
                <a:lnTo>
                  <a:pt x="228842" y="49281"/>
                </a:lnTo>
                <a:lnTo>
                  <a:pt x="278338" y="97326"/>
                </a:lnTo>
                <a:lnTo>
                  <a:pt x="294836" y="159951"/>
                </a:lnTo>
                <a:lnTo>
                  <a:pt x="293174" y="181896"/>
                </a:lnTo>
                <a:lnTo>
                  <a:pt x="288186" y="203051"/>
                </a:lnTo>
                <a:lnTo>
                  <a:pt x="279873" y="223419"/>
                </a:lnTo>
                <a:lnTo>
                  <a:pt x="268234" y="242997"/>
                </a:lnTo>
                <a:lnTo>
                  <a:pt x="208891" y="302339"/>
                </a:lnTo>
                <a:lnTo>
                  <a:pt x="211684" y="306357"/>
                </a:lnTo>
                <a:lnTo>
                  <a:pt x="220061" y="315512"/>
                </a:lnTo>
                <a:lnTo>
                  <a:pt x="234022" y="329804"/>
                </a:lnTo>
                <a:lnTo>
                  <a:pt x="253569" y="349234"/>
                </a:lnTo>
                <a:lnTo>
                  <a:pt x="285489" y="380280"/>
                </a:lnTo>
                <a:lnTo>
                  <a:pt x="309970" y="404356"/>
                </a:lnTo>
                <a:lnTo>
                  <a:pt x="327011" y="421461"/>
                </a:lnTo>
                <a:lnTo>
                  <a:pt x="336614" y="431597"/>
                </a:lnTo>
                <a:lnTo>
                  <a:pt x="344573" y="440464"/>
                </a:lnTo>
                <a:lnTo>
                  <a:pt x="350086" y="446433"/>
                </a:lnTo>
                <a:lnTo>
                  <a:pt x="353155" y="449502"/>
                </a:lnTo>
                <a:lnTo>
                  <a:pt x="356224" y="452458"/>
                </a:lnTo>
                <a:lnTo>
                  <a:pt x="358668" y="454845"/>
                </a:lnTo>
                <a:lnTo>
                  <a:pt x="360488" y="456664"/>
                </a:lnTo>
                <a:lnTo>
                  <a:pt x="365149" y="462348"/>
                </a:lnTo>
                <a:lnTo>
                  <a:pt x="367365" y="466839"/>
                </a:lnTo>
                <a:lnTo>
                  <a:pt x="367139" y="470135"/>
                </a:lnTo>
                <a:lnTo>
                  <a:pt x="339982" y="501768"/>
                </a:lnTo>
                <a:lnTo>
                  <a:pt x="331157" y="505604"/>
                </a:lnTo>
                <a:lnTo>
                  <a:pt x="326496" y="505604"/>
                </a:lnTo>
                <a:lnTo>
                  <a:pt x="320755" y="502023"/>
                </a:lnTo>
                <a:lnTo>
                  <a:pt x="313935" y="494861"/>
                </a:lnTo>
                <a:lnTo>
                  <a:pt x="308947" y="489565"/>
                </a:lnTo>
                <a:lnTo>
                  <a:pt x="304044" y="484587"/>
                </a:lnTo>
                <a:lnTo>
                  <a:pt x="299227" y="479930"/>
                </a:lnTo>
                <a:lnTo>
                  <a:pt x="294494" y="475592"/>
                </a:lnTo>
                <a:lnTo>
                  <a:pt x="288750" y="470231"/>
                </a:lnTo>
                <a:lnTo>
                  <a:pt x="280896" y="462504"/>
                </a:lnTo>
                <a:lnTo>
                  <a:pt x="270931" y="452412"/>
                </a:lnTo>
                <a:lnTo>
                  <a:pt x="258856" y="439953"/>
                </a:lnTo>
                <a:lnTo>
                  <a:pt x="244873" y="425554"/>
                </a:lnTo>
                <a:lnTo>
                  <a:pt x="211790" y="392216"/>
                </a:lnTo>
                <a:lnTo>
                  <a:pt x="175138" y="356044"/>
                </a:lnTo>
                <a:lnTo>
                  <a:pt x="150231" y="333886"/>
                </a:lnTo>
                <a:lnTo>
                  <a:pt x="72643" y="349916"/>
                </a:lnTo>
                <a:lnTo>
                  <a:pt x="72045" y="356502"/>
                </a:lnTo>
                <a:lnTo>
                  <a:pt x="71619" y="370634"/>
                </a:lnTo>
                <a:lnTo>
                  <a:pt x="71363" y="392312"/>
                </a:lnTo>
                <a:lnTo>
                  <a:pt x="71278" y="421536"/>
                </a:lnTo>
                <a:lnTo>
                  <a:pt x="70926" y="450760"/>
                </a:lnTo>
                <a:lnTo>
                  <a:pt x="65651" y="493156"/>
                </a:lnTo>
                <a:lnTo>
                  <a:pt x="48353" y="498272"/>
                </a:lnTo>
                <a:lnTo>
                  <a:pt x="38538" y="498613"/>
                </a:lnTo>
                <a:close/>
              </a:path>
              <a:path w="882015" h="506729">
                <a:moveTo>
                  <a:pt x="71278" y="60706"/>
                </a:moveTo>
                <a:lnTo>
                  <a:pt x="70383" y="70256"/>
                </a:lnTo>
                <a:lnTo>
                  <a:pt x="69744" y="87649"/>
                </a:lnTo>
                <a:lnTo>
                  <a:pt x="69360" y="112887"/>
                </a:lnTo>
                <a:lnTo>
                  <a:pt x="69232" y="145968"/>
                </a:lnTo>
                <a:lnTo>
                  <a:pt x="69403" y="183889"/>
                </a:lnTo>
                <a:lnTo>
                  <a:pt x="69914" y="223642"/>
                </a:lnTo>
                <a:lnTo>
                  <a:pt x="70767" y="265229"/>
                </a:lnTo>
                <a:lnTo>
                  <a:pt x="71960" y="308649"/>
                </a:lnTo>
                <a:lnTo>
                  <a:pt x="100939" y="304652"/>
                </a:lnTo>
                <a:lnTo>
                  <a:pt x="154740" y="282910"/>
                </a:lnTo>
                <a:lnTo>
                  <a:pt x="200674" y="244414"/>
                </a:lnTo>
                <a:lnTo>
                  <a:pt x="224803" y="199140"/>
                </a:lnTo>
                <a:lnTo>
                  <a:pt x="227819" y="174617"/>
                </a:lnTo>
                <a:lnTo>
                  <a:pt x="225304" y="150583"/>
                </a:lnTo>
                <a:lnTo>
                  <a:pt x="205183" y="109231"/>
                </a:lnTo>
                <a:lnTo>
                  <a:pt x="166282" y="77663"/>
                </a:lnTo>
                <a:lnTo>
                  <a:pt x="116148" y="61378"/>
                </a:lnTo>
                <a:lnTo>
                  <a:pt x="87308" y="59342"/>
                </a:lnTo>
                <a:lnTo>
                  <a:pt x="84125" y="59342"/>
                </a:lnTo>
                <a:lnTo>
                  <a:pt x="78781" y="59797"/>
                </a:lnTo>
                <a:lnTo>
                  <a:pt x="71278" y="60706"/>
                </a:lnTo>
                <a:close/>
              </a:path>
              <a:path w="882015" h="506729">
                <a:moveTo>
                  <a:pt x="810325" y="381974"/>
                </a:moveTo>
                <a:lnTo>
                  <a:pt x="811008" y="282900"/>
                </a:lnTo>
                <a:lnTo>
                  <a:pt x="836704" y="253005"/>
                </a:lnTo>
                <a:lnTo>
                  <a:pt x="848694" y="252717"/>
                </a:lnTo>
                <a:lnTo>
                  <a:pt x="860524" y="252898"/>
                </a:lnTo>
                <a:lnTo>
                  <a:pt x="881402" y="319658"/>
                </a:lnTo>
                <a:lnTo>
                  <a:pt x="881605" y="367650"/>
                </a:lnTo>
                <a:lnTo>
                  <a:pt x="881381" y="415632"/>
                </a:lnTo>
                <a:lnTo>
                  <a:pt x="879590" y="471564"/>
                </a:lnTo>
                <a:lnTo>
                  <a:pt x="867850" y="481902"/>
                </a:lnTo>
                <a:lnTo>
                  <a:pt x="854322" y="481902"/>
                </a:lnTo>
                <a:lnTo>
                  <a:pt x="844218" y="481241"/>
                </a:lnTo>
                <a:lnTo>
                  <a:pt x="834200" y="479259"/>
                </a:lnTo>
                <a:lnTo>
                  <a:pt x="824266" y="475955"/>
                </a:lnTo>
                <a:lnTo>
                  <a:pt x="814418" y="471329"/>
                </a:lnTo>
                <a:lnTo>
                  <a:pt x="801874" y="477830"/>
                </a:lnTo>
                <a:lnTo>
                  <a:pt x="751836" y="495544"/>
                </a:lnTo>
                <a:lnTo>
                  <a:pt x="712872" y="503601"/>
                </a:lnTo>
                <a:lnTo>
                  <a:pt x="674759" y="506287"/>
                </a:lnTo>
                <a:lnTo>
                  <a:pt x="639546" y="504635"/>
                </a:lnTo>
                <a:lnTo>
                  <a:pt x="573723" y="491419"/>
                </a:lnTo>
                <a:lnTo>
                  <a:pt x="514594" y="464732"/>
                </a:lnTo>
                <a:lnTo>
                  <a:pt x="465483" y="423550"/>
                </a:lnTo>
                <a:lnTo>
                  <a:pt x="428106" y="368023"/>
                </a:lnTo>
                <a:lnTo>
                  <a:pt x="408922" y="300069"/>
                </a:lnTo>
                <a:lnTo>
                  <a:pt x="406523" y="261584"/>
                </a:lnTo>
                <a:lnTo>
                  <a:pt x="409049" y="222736"/>
                </a:lnTo>
                <a:lnTo>
                  <a:pt x="429257" y="151884"/>
                </a:lnTo>
                <a:lnTo>
                  <a:pt x="468712" y="90985"/>
                </a:lnTo>
                <a:lnTo>
                  <a:pt x="521148" y="45540"/>
                </a:lnTo>
                <a:lnTo>
                  <a:pt x="584829" y="16306"/>
                </a:lnTo>
                <a:lnTo>
                  <a:pt x="656108" y="1811"/>
                </a:lnTo>
                <a:lnTo>
                  <a:pt x="694370" y="0"/>
                </a:lnTo>
                <a:lnTo>
                  <a:pt x="712040" y="543"/>
                </a:lnTo>
                <a:lnTo>
                  <a:pt x="750579" y="4891"/>
                </a:lnTo>
                <a:lnTo>
                  <a:pt x="790471" y="13247"/>
                </a:lnTo>
                <a:lnTo>
                  <a:pt x="817999" y="29330"/>
                </a:lnTo>
                <a:lnTo>
                  <a:pt x="817999" y="30694"/>
                </a:lnTo>
                <a:lnTo>
                  <a:pt x="817999" y="33707"/>
                </a:lnTo>
                <a:lnTo>
                  <a:pt x="817999" y="38368"/>
                </a:lnTo>
                <a:lnTo>
                  <a:pt x="817999" y="43028"/>
                </a:lnTo>
                <a:lnTo>
                  <a:pt x="816805" y="48770"/>
                </a:lnTo>
                <a:lnTo>
                  <a:pt x="814418" y="55590"/>
                </a:lnTo>
                <a:lnTo>
                  <a:pt x="812145" y="62298"/>
                </a:lnTo>
                <a:lnTo>
                  <a:pt x="808905" y="65651"/>
                </a:lnTo>
                <a:lnTo>
                  <a:pt x="804699" y="65651"/>
                </a:lnTo>
                <a:lnTo>
                  <a:pt x="800492" y="65651"/>
                </a:lnTo>
                <a:lnTo>
                  <a:pt x="795150" y="64685"/>
                </a:lnTo>
                <a:lnTo>
                  <a:pt x="788670" y="62752"/>
                </a:lnTo>
                <a:lnTo>
                  <a:pt x="778097" y="59342"/>
                </a:lnTo>
                <a:lnTo>
                  <a:pt x="758604" y="54717"/>
                </a:lnTo>
                <a:lnTo>
                  <a:pt x="738493" y="51413"/>
                </a:lnTo>
                <a:lnTo>
                  <a:pt x="717763" y="49430"/>
                </a:lnTo>
                <a:lnTo>
                  <a:pt x="696415" y="48769"/>
                </a:lnTo>
                <a:lnTo>
                  <a:pt x="675963" y="49281"/>
                </a:lnTo>
                <a:lnTo>
                  <a:pt x="629059" y="56955"/>
                </a:lnTo>
                <a:lnTo>
                  <a:pt x="584041" y="77588"/>
                </a:lnTo>
                <a:lnTo>
                  <a:pt x="550756" y="102208"/>
                </a:lnTo>
                <a:lnTo>
                  <a:pt x="517067" y="139787"/>
                </a:lnTo>
                <a:lnTo>
                  <a:pt x="499801" y="173934"/>
                </a:lnTo>
                <a:lnTo>
                  <a:pt x="488546" y="213880"/>
                </a:lnTo>
                <a:lnTo>
                  <a:pt x="484794" y="258344"/>
                </a:lnTo>
                <a:lnTo>
                  <a:pt x="488652" y="299313"/>
                </a:lnTo>
                <a:lnTo>
                  <a:pt x="500227" y="336956"/>
                </a:lnTo>
                <a:lnTo>
                  <a:pt x="519517" y="371274"/>
                </a:lnTo>
                <a:lnTo>
                  <a:pt x="546524" y="402267"/>
                </a:lnTo>
                <a:lnTo>
                  <a:pt x="579287" y="427931"/>
                </a:lnTo>
                <a:lnTo>
                  <a:pt x="615672" y="446262"/>
                </a:lnTo>
                <a:lnTo>
                  <a:pt x="655682" y="457261"/>
                </a:lnTo>
                <a:lnTo>
                  <a:pt x="699315" y="460927"/>
                </a:lnTo>
                <a:lnTo>
                  <a:pt x="718904" y="460234"/>
                </a:lnTo>
                <a:lnTo>
                  <a:pt x="774345" y="449843"/>
                </a:lnTo>
                <a:lnTo>
                  <a:pt x="809644" y="427334"/>
                </a:lnTo>
                <a:lnTo>
                  <a:pt x="810325" y="381974"/>
                </a:lnTo>
                <a:close/>
              </a:path>
            </a:pathLst>
          </a:custGeom>
          <a:ln w="52387">
            <a:solidFill>
              <a:srgbClr val="C3781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/>
          <p:nvPr/>
        </p:nvSpPr>
        <p:spPr>
          <a:xfrm>
            <a:off x="14090792" y="4360722"/>
            <a:ext cx="73025" cy="488950"/>
          </a:xfrm>
          <a:custGeom>
            <a:avLst/>
            <a:gdLst/>
            <a:ahLst/>
            <a:cxnLst/>
            <a:rect l="l" t="t" r="r" b="b"/>
            <a:pathLst>
              <a:path w="73025" h="488950">
                <a:moveTo>
                  <a:pt x="2898" y="92083"/>
                </a:moveTo>
                <a:lnTo>
                  <a:pt x="2216" y="34957"/>
                </a:lnTo>
                <a:lnTo>
                  <a:pt x="2386" y="22370"/>
                </a:lnTo>
                <a:lnTo>
                  <a:pt x="2898" y="12576"/>
                </a:lnTo>
                <a:lnTo>
                  <a:pt x="3751" y="5574"/>
                </a:lnTo>
                <a:lnTo>
                  <a:pt x="4945" y="1364"/>
                </a:lnTo>
                <a:lnTo>
                  <a:pt x="5854" y="454"/>
                </a:lnTo>
                <a:lnTo>
                  <a:pt x="10287" y="0"/>
                </a:lnTo>
                <a:lnTo>
                  <a:pt x="18245" y="0"/>
                </a:lnTo>
                <a:lnTo>
                  <a:pt x="26203" y="0"/>
                </a:lnTo>
                <a:lnTo>
                  <a:pt x="33194" y="0"/>
                </a:lnTo>
                <a:lnTo>
                  <a:pt x="39219" y="0"/>
                </a:lnTo>
                <a:lnTo>
                  <a:pt x="53203" y="0"/>
                </a:lnTo>
                <a:lnTo>
                  <a:pt x="62979" y="0"/>
                </a:lnTo>
                <a:lnTo>
                  <a:pt x="68550" y="1307"/>
                </a:lnTo>
                <a:lnTo>
                  <a:pt x="69914" y="3922"/>
                </a:lnTo>
                <a:lnTo>
                  <a:pt x="71278" y="6423"/>
                </a:lnTo>
                <a:lnTo>
                  <a:pt x="71960" y="9037"/>
                </a:lnTo>
                <a:lnTo>
                  <a:pt x="71960" y="11766"/>
                </a:lnTo>
                <a:lnTo>
                  <a:pt x="71960" y="180926"/>
                </a:lnTo>
                <a:lnTo>
                  <a:pt x="72643" y="291255"/>
                </a:lnTo>
                <a:lnTo>
                  <a:pt x="71960" y="367309"/>
                </a:lnTo>
                <a:lnTo>
                  <a:pt x="71960" y="443534"/>
                </a:lnTo>
                <a:lnTo>
                  <a:pt x="71960" y="446717"/>
                </a:lnTo>
                <a:lnTo>
                  <a:pt x="72074" y="451264"/>
                </a:lnTo>
                <a:lnTo>
                  <a:pt x="72301" y="457176"/>
                </a:lnTo>
                <a:lnTo>
                  <a:pt x="72529" y="462973"/>
                </a:lnTo>
                <a:lnTo>
                  <a:pt x="72529" y="466725"/>
                </a:lnTo>
                <a:lnTo>
                  <a:pt x="67698" y="482243"/>
                </a:lnTo>
                <a:lnTo>
                  <a:pt x="66334" y="482925"/>
                </a:lnTo>
                <a:lnTo>
                  <a:pt x="64287" y="484232"/>
                </a:lnTo>
                <a:lnTo>
                  <a:pt x="61559" y="486165"/>
                </a:lnTo>
                <a:lnTo>
                  <a:pt x="57466" y="487358"/>
                </a:lnTo>
                <a:lnTo>
                  <a:pt x="51497" y="488211"/>
                </a:lnTo>
                <a:lnTo>
                  <a:pt x="43653" y="488723"/>
                </a:lnTo>
                <a:lnTo>
                  <a:pt x="33934" y="488893"/>
                </a:lnTo>
                <a:lnTo>
                  <a:pt x="24235" y="488744"/>
                </a:lnTo>
                <a:lnTo>
                  <a:pt x="852" y="480481"/>
                </a:lnTo>
                <a:lnTo>
                  <a:pt x="852" y="473546"/>
                </a:lnTo>
                <a:lnTo>
                  <a:pt x="2216" y="450525"/>
                </a:lnTo>
                <a:lnTo>
                  <a:pt x="1534" y="374301"/>
                </a:lnTo>
                <a:lnTo>
                  <a:pt x="852" y="282900"/>
                </a:lnTo>
                <a:lnTo>
                  <a:pt x="479" y="274555"/>
                </a:lnTo>
                <a:lnTo>
                  <a:pt x="212" y="265719"/>
                </a:lnTo>
                <a:lnTo>
                  <a:pt x="53" y="256394"/>
                </a:lnTo>
                <a:lnTo>
                  <a:pt x="0" y="246578"/>
                </a:lnTo>
                <a:lnTo>
                  <a:pt x="2898" y="92083"/>
                </a:lnTo>
                <a:close/>
              </a:path>
            </a:pathLst>
          </a:custGeom>
          <a:ln w="52387">
            <a:solidFill>
              <a:srgbClr val="C3781B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9" name="object 39" descr=""/>
          <p:cNvGrpSpPr/>
          <p:nvPr/>
        </p:nvGrpSpPr>
        <p:grpSpPr>
          <a:xfrm>
            <a:off x="14260165" y="4328901"/>
            <a:ext cx="1171575" cy="555625"/>
            <a:chOff x="14260165" y="4328901"/>
            <a:chExt cx="1171575" cy="555625"/>
          </a:xfrm>
        </p:grpSpPr>
        <p:sp>
          <p:nvSpPr>
            <p:cNvPr id="40" name="object 40" descr=""/>
            <p:cNvSpPr/>
            <p:nvPr/>
          </p:nvSpPr>
          <p:spPr>
            <a:xfrm>
              <a:off x="14286359" y="4355095"/>
              <a:ext cx="1119505" cy="502920"/>
            </a:xfrm>
            <a:custGeom>
              <a:avLst/>
              <a:gdLst/>
              <a:ahLst/>
              <a:cxnLst/>
              <a:rect l="l" t="t" r="r" b="b"/>
              <a:pathLst>
                <a:path w="1119505" h="502920">
                  <a:moveTo>
                    <a:pt x="1534" y="340878"/>
                  </a:moveTo>
                  <a:lnTo>
                    <a:pt x="852" y="254934"/>
                  </a:lnTo>
                  <a:lnTo>
                    <a:pt x="2344" y="182599"/>
                  </a:lnTo>
                  <a:lnTo>
                    <a:pt x="3409" y="127594"/>
                  </a:lnTo>
                  <a:lnTo>
                    <a:pt x="4049" y="89919"/>
                  </a:lnTo>
                  <a:lnTo>
                    <a:pt x="4262" y="69573"/>
                  </a:lnTo>
                  <a:lnTo>
                    <a:pt x="4219" y="58585"/>
                  </a:lnTo>
                  <a:lnTo>
                    <a:pt x="4091" y="49153"/>
                  </a:lnTo>
                  <a:lnTo>
                    <a:pt x="3878" y="41277"/>
                  </a:lnTo>
                  <a:lnTo>
                    <a:pt x="3580" y="34957"/>
                  </a:lnTo>
                  <a:lnTo>
                    <a:pt x="3125" y="27454"/>
                  </a:lnTo>
                  <a:lnTo>
                    <a:pt x="3125" y="22452"/>
                  </a:lnTo>
                  <a:lnTo>
                    <a:pt x="3580" y="19951"/>
                  </a:lnTo>
                  <a:lnTo>
                    <a:pt x="4034" y="17336"/>
                  </a:lnTo>
                  <a:lnTo>
                    <a:pt x="4945" y="13926"/>
                  </a:lnTo>
                  <a:lnTo>
                    <a:pt x="6308" y="9719"/>
                  </a:lnTo>
                  <a:lnTo>
                    <a:pt x="8696" y="3239"/>
                  </a:lnTo>
                  <a:lnTo>
                    <a:pt x="16142" y="0"/>
                  </a:lnTo>
                  <a:lnTo>
                    <a:pt x="28647" y="0"/>
                  </a:lnTo>
                  <a:lnTo>
                    <a:pt x="34285" y="1396"/>
                  </a:lnTo>
                  <a:lnTo>
                    <a:pt x="41308" y="5584"/>
                  </a:lnTo>
                  <a:lnTo>
                    <a:pt x="49718" y="12565"/>
                  </a:lnTo>
                  <a:lnTo>
                    <a:pt x="59512" y="22338"/>
                  </a:lnTo>
                  <a:lnTo>
                    <a:pt x="74699" y="36726"/>
                  </a:lnTo>
                  <a:lnTo>
                    <a:pt x="90931" y="52606"/>
                  </a:lnTo>
                  <a:lnTo>
                    <a:pt x="108207" y="69978"/>
                  </a:lnTo>
                  <a:lnTo>
                    <a:pt x="126528" y="88843"/>
                  </a:lnTo>
                  <a:lnTo>
                    <a:pt x="143708" y="106556"/>
                  </a:lnTo>
                  <a:lnTo>
                    <a:pt x="157564" y="120646"/>
                  </a:lnTo>
                  <a:lnTo>
                    <a:pt x="168094" y="131111"/>
                  </a:lnTo>
                  <a:lnTo>
                    <a:pt x="175298" y="137954"/>
                  </a:lnTo>
                  <a:lnTo>
                    <a:pt x="187405" y="149677"/>
                  </a:lnTo>
                  <a:lnTo>
                    <a:pt x="250499" y="213283"/>
                  </a:lnTo>
                  <a:lnTo>
                    <a:pt x="301486" y="265165"/>
                  </a:lnTo>
                  <a:lnTo>
                    <a:pt x="352377" y="316994"/>
                  </a:lnTo>
                  <a:lnTo>
                    <a:pt x="390116" y="355500"/>
                  </a:lnTo>
                  <a:lnTo>
                    <a:pt x="426140" y="392547"/>
                  </a:lnTo>
                  <a:lnTo>
                    <a:pt x="427632" y="377871"/>
                  </a:lnTo>
                  <a:lnTo>
                    <a:pt x="429550" y="325531"/>
                  </a:lnTo>
                  <a:lnTo>
                    <a:pt x="430402" y="237540"/>
                  </a:lnTo>
                  <a:lnTo>
                    <a:pt x="430511" y="204199"/>
                  </a:lnTo>
                  <a:lnTo>
                    <a:pt x="430839" y="164610"/>
                  </a:lnTo>
                  <a:lnTo>
                    <a:pt x="431385" y="118773"/>
                  </a:lnTo>
                  <a:lnTo>
                    <a:pt x="432149" y="66688"/>
                  </a:lnTo>
                  <a:lnTo>
                    <a:pt x="433131" y="8355"/>
                  </a:lnTo>
                  <a:lnTo>
                    <a:pt x="472864" y="3580"/>
                  </a:lnTo>
                  <a:lnTo>
                    <a:pt x="476616" y="3580"/>
                  </a:lnTo>
                  <a:lnTo>
                    <a:pt x="479400" y="4604"/>
                  </a:lnTo>
                  <a:lnTo>
                    <a:pt x="481219" y="6650"/>
                  </a:lnTo>
                  <a:lnTo>
                    <a:pt x="483151" y="8696"/>
                  </a:lnTo>
                  <a:lnTo>
                    <a:pt x="484118" y="14380"/>
                  </a:lnTo>
                  <a:lnTo>
                    <a:pt x="484118" y="23702"/>
                  </a:lnTo>
                  <a:lnTo>
                    <a:pt x="479855" y="242315"/>
                  </a:lnTo>
                  <a:lnTo>
                    <a:pt x="479685" y="288740"/>
                  </a:lnTo>
                  <a:lnTo>
                    <a:pt x="479173" y="335080"/>
                  </a:lnTo>
                  <a:lnTo>
                    <a:pt x="478320" y="381335"/>
                  </a:lnTo>
                  <a:lnTo>
                    <a:pt x="477126" y="427504"/>
                  </a:lnTo>
                  <a:lnTo>
                    <a:pt x="476445" y="456152"/>
                  </a:lnTo>
                  <a:lnTo>
                    <a:pt x="468316" y="498613"/>
                  </a:lnTo>
                  <a:lnTo>
                    <a:pt x="460870" y="501512"/>
                  </a:lnTo>
                  <a:lnTo>
                    <a:pt x="449160" y="501512"/>
                  </a:lnTo>
                  <a:lnTo>
                    <a:pt x="441771" y="501512"/>
                  </a:lnTo>
                  <a:lnTo>
                    <a:pt x="409656" y="476445"/>
                  </a:lnTo>
                  <a:lnTo>
                    <a:pt x="396411" y="462121"/>
                  </a:lnTo>
                  <a:lnTo>
                    <a:pt x="393115" y="458653"/>
                  </a:lnTo>
                  <a:lnTo>
                    <a:pt x="391183" y="456835"/>
                  </a:lnTo>
                  <a:lnTo>
                    <a:pt x="319903" y="384191"/>
                  </a:lnTo>
                  <a:lnTo>
                    <a:pt x="265018" y="328216"/>
                  </a:lnTo>
                  <a:lnTo>
                    <a:pt x="218138" y="280455"/>
                  </a:lnTo>
                  <a:lnTo>
                    <a:pt x="179263" y="240908"/>
                  </a:lnTo>
                  <a:lnTo>
                    <a:pt x="148394" y="209574"/>
                  </a:lnTo>
                  <a:lnTo>
                    <a:pt x="125529" y="186454"/>
                  </a:lnTo>
                  <a:lnTo>
                    <a:pt x="110670" y="171547"/>
                  </a:lnTo>
                  <a:lnTo>
                    <a:pt x="96271" y="157021"/>
                  </a:lnTo>
                  <a:lnTo>
                    <a:pt x="85475" y="146011"/>
                  </a:lnTo>
                  <a:lnTo>
                    <a:pt x="78281" y="138519"/>
                  </a:lnTo>
                  <a:lnTo>
                    <a:pt x="74689" y="134543"/>
                  </a:lnTo>
                  <a:lnTo>
                    <a:pt x="72415" y="131474"/>
                  </a:lnTo>
                  <a:lnTo>
                    <a:pt x="70368" y="129030"/>
                  </a:lnTo>
                  <a:lnTo>
                    <a:pt x="68550" y="127211"/>
                  </a:lnTo>
                  <a:lnTo>
                    <a:pt x="63889" y="122550"/>
                  </a:lnTo>
                  <a:lnTo>
                    <a:pt x="59455" y="120219"/>
                  </a:lnTo>
                  <a:lnTo>
                    <a:pt x="55248" y="120219"/>
                  </a:lnTo>
                  <a:lnTo>
                    <a:pt x="52407" y="120219"/>
                  </a:lnTo>
                  <a:lnTo>
                    <a:pt x="50986" y="124596"/>
                  </a:lnTo>
                  <a:lnTo>
                    <a:pt x="50986" y="133350"/>
                  </a:lnTo>
                  <a:lnTo>
                    <a:pt x="52521" y="254934"/>
                  </a:lnTo>
                  <a:lnTo>
                    <a:pt x="50303" y="455470"/>
                  </a:lnTo>
                  <a:lnTo>
                    <a:pt x="50303" y="472864"/>
                  </a:lnTo>
                  <a:lnTo>
                    <a:pt x="48214" y="483234"/>
                  </a:lnTo>
                  <a:lnTo>
                    <a:pt x="41948" y="490641"/>
                  </a:lnTo>
                  <a:lnTo>
                    <a:pt x="31503" y="495085"/>
                  </a:lnTo>
                  <a:lnTo>
                    <a:pt x="16881" y="496567"/>
                  </a:lnTo>
                  <a:lnTo>
                    <a:pt x="9378" y="496567"/>
                  </a:lnTo>
                  <a:lnTo>
                    <a:pt x="0" y="465190"/>
                  </a:lnTo>
                  <a:lnTo>
                    <a:pt x="1534" y="340878"/>
                  </a:lnTo>
                  <a:close/>
                </a:path>
                <a:path w="1119505" h="502920">
                  <a:moveTo>
                    <a:pt x="852166" y="277954"/>
                  </a:moveTo>
                  <a:lnTo>
                    <a:pt x="730582" y="277272"/>
                  </a:lnTo>
                  <a:lnTo>
                    <a:pt x="697340" y="337499"/>
                  </a:lnTo>
                  <a:lnTo>
                    <a:pt x="672305" y="382614"/>
                  </a:lnTo>
                  <a:lnTo>
                    <a:pt x="655476" y="412615"/>
                  </a:lnTo>
                  <a:lnTo>
                    <a:pt x="646854" y="427504"/>
                  </a:lnTo>
                  <a:lnTo>
                    <a:pt x="642378" y="435050"/>
                  </a:lnTo>
                  <a:lnTo>
                    <a:pt x="637987" y="443022"/>
                  </a:lnTo>
                  <a:lnTo>
                    <a:pt x="633682" y="451420"/>
                  </a:lnTo>
                  <a:lnTo>
                    <a:pt x="629461" y="460245"/>
                  </a:lnTo>
                  <a:lnTo>
                    <a:pt x="620093" y="478896"/>
                  </a:lnTo>
                  <a:lnTo>
                    <a:pt x="611598" y="492218"/>
                  </a:lnTo>
                  <a:lnTo>
                    <a:pt x="603978" y="500212"/>
                  </a:lnTo>
                  <a:lnTo>
                    <a:pt x="597232" y="502876"/>
                  </a:lnTo>
                  <a:lnTo>
                    <a:pt x="583313" y="502002"/>
                  </a:lnTo>
                  <a:lnTo>
                    <a:pt x="553918" y="486619"/>
                  </a:lnTo>
                  <a:lnTo>
                    <a:pt x="553918" y="484801"/>
                  </a:lnTo>
                  <a:lnTo>
                    <a:pt x="553918" y="482868"/>
                  </a:lnTo>
                  <a:lnTo>
                    <a:pt x="579838" y="442567"/>
                  </a:lnTo>
                  <a:lnTo>
                    <a:pt x="584443" y="436031"/>
                  </a:lnTo>
                  <a:lnTo>
                    <a:pt x="586830" y="432279"/>
                  </a:lnTo>
                  <a:lnTo>
                    <a:pt x="614303" y="383632"/>
                  </a:lnTo>
                  <a:lnTo>
                    <a:pt x="640905" y="336823"/>
                  </a:lnTo>
                  <a:lnTo>
                    <a:pt x="666636" y="291852"/>
                  </a:lnTo>
                  <a:lnTo>
                    <a:pt x="691494" y="248719"/>
                  </a:lnTo>
                  <a:lnTo>
                    <a:pt x="715481" y="207424"/>
                  </a:lnTo>
                  <a:lnTo>
                    <a:pt x="738596" y="167966"/>
                  </a:lnTo>
                  <a:lnTo>
                    <a:pt x="769024" y="116276"/>
                  </a:lnTo>
                  <a:lnTo>
                    <a:pt x="792098" y="76821"/>
                  </a:lnTo>
                  <a:lnTo>
                    <a:pt x="807818" y="49601"/>
                  </a:lnTo>
                  <a:lnTo>
                    <a:pt x="816184" y="34616"/>
                  </a:lnTo>
                  <a:lnTo>
                    <a:pt x="820725" y="26218"/>
                  </a:lnTo>
                  <a:lnTo>
                    <a:pt x="824967" y="18928"/>
                  </a:lnTo>
                  <a:lnTo>
                    <a:pt x="861545" y="0"/>
                  </a:lnTo>
                  <a:lnTo>
                    <a:pt x="872572" y="0"/>
                  </a:lnTo>
                  <a:lnTo>
                    <a:pt x="879677" y="454"/>
                  </a:lnTo>
                  <a:lnTo>
                    <a:pt x="882859" y="1364"/>
                  </a:lnTo>
                  <a:lnTo>
                    <a:pt x="886157" y="2273"/>
                  </a:lnTo>
                  <a:lnTo>
                    <a:pt x="888943" y="4035"/>
                  </a:lnTo>
                  <a:lnTo>
                    <a:pt x="891216" y="6650"/>
                  </a:lnTo>
                  <a:lnTo>
                    <a:pt x="893603" y="9151"/>
                  </a:lnTo>
                  <a:lnTo>
                    <a:pt x="895366" y="11368"/>
                  </a:lnTo>
                  <a:lnTo>
                    <a:pt x="896502" y="13300"/>
                  </a:lnTo>
                  <a:lnTo>
                    <a:pt x="897639" y="15119"/>
                  </a:lnTo>
                  <a:lnTo>
                    <a:pt x="899345" y="18587"/>
                  </a:lnTo>
                  <a:lnTo>
                    <a:pt x="901618" y="23702"/>
                  </a:lnTo>
                  <a:lnTo>
                    <a:pt x="903664" y="28115"/>
                  </a:lnTo>
                  <a:lnTo>
                    <a:pt x="906222" y="33678"/>
                  </a:lnTo>
                  <a:lnTo>
                    <a:pt x="909292" y="40392"/>
                  </a:lnTo>
                  <a:lnTo>
                    <a:pt x="912873" y="48258"/>
                  </a:lnTo>
                  <a:lnTo>
                    <a:pt x="918915" y="60568"/>
                  </a:lnTo>
                  <a:lnTo>
                    <a:pt x="929200" y="80785"/>
                  </a:lnTo>
                  <a:lnTo>
                    <a:pt x="943727" y="108911"/>
                  </a:lnTo>
                  <a:lnTo>
                    <a:pt x="962495" y="144945"/>
                  </a:lnTo>
                  <a:lnTo>
                    <a:pt x="981722" y="181906"/>
                  </a:lnTo>
                  <a:lnTo>
                    <a:pt x="1009688" y="237668"/>
                  </a:lnTo>
                  <a:lnTo>
                    <a:pt x="1032239" y="287674"/>
                  </a:lnTo>
                  <a:lnTo>
                    <a:pt x="1045711" y="318539"/>
                  </a:lnTo>
                  <a:lnTo>
                    <a:pt x="1059364" y="348882"/>
                  </a:lnTo>
                  <a:lnTo>
                    <a:pt x="1072356" y="376304"/>
                  </a:lnTo>
                  <a:lnTo>
                    <a:pt x="1084687" y="400807"/>
                  </a:lnTo>
                  <a:lnTo>
                    <a:pt x="1096357" y="422389"/>
                  </a:lnTo>
                  <a:lnTo>
                    <a:pt x="1106279" y="440699"/>
                  </a:lnTo>
                  <a:lnTo>
                    <a:pt x="1113367" y="455556"/>
                  </a:lnTo>
                  <a:lnTo>
                    <a:pt x="1117619" y="466959"/>
                  </a:lnTo>
                  <a:lnTo>
                    <a:pt x="1119037" y="474910"/>
                  </a:lnTo>
                  <a:lnTo>
                    <a:pt x="1117705" y="478907"/>
                  </a:lnTo>
                  <a:lnTo>
                    <a:pt x="1079645" y="500361"/>
                  </a:lnTo>
                  <a:lnTo>
                    <a:pt x="1068049" y="502876"/>
                  </a:lnTo>
                  <a:lnTo>
                    <a:pt x="1060845" y="500521"/>
                  </a:lnTo>
                  <a:lnTo>
                    <a:pt x="1053896" y="493455"/>
                  </a:lnTo>
                  <a:lnTo>
                    <a:pt x="1047203" y="481678"/>
                  </a:lnTo>
                  <a:lnTo>
                    <a:pt x="1040766" y="465190"/>
                  </a:lnTo>
                  <a:lnTo>
                    <a:pt x="1027465" y="438588"/>
                  </a:lnTo>
                  <a:lnTo>
                    <a:pt x="1002430" y="385641"/>
                  </a:lnTo>
                  <a:lnTo>
                    <a:pt x="980784" y="340686"/>
                  </a:lnTo>
                  <a:lnTo>
                    <a:pt x="959468" y="296861"/>
                  </a:lnTo>
                  <a:lnTo>
                    <a:pt x="949194" y="275908"/>
                  </a:lnTo>
                  <a:lnTo>
                    <a:pt x="941136" y="276206"/>
                  </a:lnTo>
                  <a:lnTo>
                    <a:pt x="932994" y="276420"/>
                  </a:lnTo>
                  <a:lnTo>
                    <a:pt x="924766" y="276548"/>
                  </a:lnTo>
                  <a:lnTo>
                    <a:pt x="916453" y="276590"/>
                  </a:lnTo>
                  <a:lnTo>
                    <a:pt x="906424" y="277187"/>
                  </a:lnTo>
                  <a:lnTo>
                    <a:pt x="892366" y="277613"/>
                  </a:lnTo>
                  <a:lnTo>
                    <a:pt x="874280" y="277869"/>
                  </a:lnTo>
                  <a:lnTo>
                    <a:pt x="852166" y="277954"/>
                  </a:lnTo>
                  <a:close/>
                </a:path>
              </a:pathLst>
            </a:custGeom>
            <a:ln w="52387">
              <a:solidFill>
                <a:srgbClr val="C378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17349" y="4407854"/>
              <a:ext cx="222059" cy="203301"/>
            </a:xfrm>
            <a:prstGeom prst="rect">
              <a:avLst/>
            </a:prstGeom>
          </p:spPr>
        </p:pic>
      </p:grpSp>
      <p:sp>
        <p:nvSpPr>
          <p:cNvPr id="42" name="object 42" descr=""/>
          <p:cNvSpPr/>
          <p:nvPr/>
        </p:nvSpPr>
        <p:spPr>
          <a:xfrm>
            <a:off x="8687516" y="5410422"/>
            <a:ext cx="484505" cy="501650"/>
          </a:xfrm>
          <a:custGeom>
            <a:avLst/>
            <a:gdLst/>
            <a:ahLst/>
            <a:cxnLst/>
            <a:rect l="l" t="t" r="r" b="b"/>
            <a:pathLst>
              <a:path w="484504" h="501650">
                <a:moveTo>
                  <a:pt x="1534" y="340878"/>
                </a:moveTo>
                <a:lnTo>
                  <a:pt x="852" y="254934"/>
                </a:lnTo>
                <a:lnTo>
                  <a:pt x="2344" y="182599"/>
                </a:lnTo>
                <a:lnTo>
                  <a:pt x="3410" y="127594"/>
                </a:lnTo>
                <a:lnTo>
                  <a:pt x="4049" y="89919"/>
                </a:lnTo>
                <a:lnTo>
                  <a:pt x="4263" y="69573"/>
                </a:lnTo>
                <a:lnTo>
                  <a:pt x="4220" y="58585"/>
                </a:lnTo>
                <a:lnTo>
                  <a:pt x="4092" y="49153"/>
                </a:lnTo>
                <a:lnTo>
                  <a:pt x="3879" y="41277"/>
                </a:lnTo>
                <a:lnTo>
                  <a:pt x="3581" y="34957"/>
                </a:lnTo>
                <a:lnTo>
                  <a:pt x="3126" y="27454"/>
                </a:lnTo>
                <a:lnTo>
                  <a:pt x="3126" y="22452"/>
                </a:lnTo>
                <a:lnTo>
                  <a:pt x="3581" y="19951"/>
                </a:lnTo>
                <a:lnTo>
                  <a:pt x="4035" y="17336"/>
                </a:lnTo>
                <a:lnTo>
                  <a:pt x="4944" y="13926"/>
                </a:lnTo>
                <a:lnTo>
                  <a:pt x="6309" y="9719"/>
                </a:lnTo>
                <a:lnTo>
                  <a:pt x="8697" y="3239"/>
                </a:lnTo>
                <a:lnTo>
                  <a:pt x="16143" y="0"/>
                </a:lnTo>
                <a:lnTo>
                  <a:pt x="28648" y="0"/>
                </a:lnTo>
                <a:lnTo>
                  <a:pt x="34286" y="1396"/>
                </a:lnTo>
                <a:lnTo>
                  <a:pt x="41309" y="5584"/>
                </a:lnTo>
                <a:lnTo>
                  <a:pt x="49718" y="12565"/>
                </a:lnTo>
                <a:lnTo>
                  <a:pt x="59513" y="22338"/>
                </a:lnTo>
                <a:lnTo>
                  <a:pt x="74700" y="36726"/>
                </a:lnTo>
                <a:lnTo>
                  <a:pt x="90932" y="52606"/>
                </a:lnTo>
                <a:lnTo>
                  <a:pt x="108208" y="69978"/>
                </a:lnTo>
                <a:lnTo>
                  <a:pt x="126529" y="88843"/>
                </a:lnTo>
                <a:lnTo>
                  <a:pt x="143709" y="106556"/>
                </a:lnTo>
                <a:lnTo>
                  <a:pt x="157564" y="120646"/>
                </a:lnTo>
                <a:lnTo>
                  <a:pt x="168094" y="131111"/>
                </a:lnTo>
                <a:lnTo>
                  <a:pt x="175299" y="137954"/>
                </a:lnTo>
                <a:lnTo>
                  <a:pt x="187406" y="149677"/>
                </a:lnTo>
                <a:lnTo>
                  <a:pt x="250500" y="213283"/>
                </a:lnTo>
                <a:lnTo>
                  <a:pt x="301487" y="265165"/>
                </a:lnTo>
                <a:lnTo>
                  <a:pt x="352378" y="316994"/>
                </a:lnTo>
                <a:lnTo>
                  <a:pt x="390117" y="355500"/>
                </a:lnTo>
                <a:lnTo>
                  <a:pt x="426140" y="392547"/>
                </a:lnTo>
                <a:lnTo>
                  <a:pt x="427632" y="377871"/>
                </a:lnTo>
                <a:lnTo>
                  <a:pt x="429551" y="325531"/>
                </a:lnTo>
                <a:lnTo>
                  <a:pt x="430403" y="237540"/>
                </a:lnTo>
                <a:lnTo>
                  <a:pt x="430513" y="204199"/>
                </a:lnTo>
                <a:lnTo>
                  <a:pt x="430840" y="164610"/>
                </a:lnTo>
                <a:lnTo>
                  <a:pt x="431386" y="118773"/>
                </a:lnTo>
                <a:lnTo>
                  <a:pt x="432149" y="66688"/>
                </a:lnTo>
                <a:lnTo>
                  <a:pt x="433132" y="8355"/>
                </a:lnTo>
                <a:lnTo>
                  <a:pt x="472864" y="3580"/>
                </a:lnTo>
                <a:lnTo>
                  <a:pt x="476616" y="3580"/>
                </a:lnTo>
                <a:lnTo>
                  <a:pt x="479400" y="4604"/>
                </a:lnTo>
                <a:lnTo>
                  <a:pt x="481220" y="6650"/>
                </a:lnTo>
                <a:lnTo>
                  <a:pt x="483153" y="8696"/>
                </a:lnTo>
                <a:lnTo>
                  <a:pt x="484119" y="14380"/>
                </a:lnTo>
                <a:lnTo>
                  <a:pt x="484119" y="23702"/>
                </a:lnTo>
                <a:lnTo>
                  <a:pt x="479856" y="242315"/>
                </a:lnTo>
                <a:lnTo>
                  <a:pt x="479685" y="288740"/>
                </a:lnTo>
                <a:lnTo>
                  <a:pt x="479174" y="335080"/>
                </a:lnTo>
                <a:lnTo>
                  <a:pt x="478321" y="381335"/>
                </a:lnTo>
                <a:lnTo>
                  <a:pt x="477127" y="427504"/>
                </a:lnTo>
                <a:lnTo>
                  <a:pt x="476445" y="456152"/>
                </a:lnTo>
                <a:lnTo>
                  <a:pt x="468317" y="498613"/>
                </a:lnTo>
                <a:lnTo>
                  <a:pt x="460870" y="501512"/>
                </a:lnTo>
                <a:lnTo>
                  <a:pt x="449161" y="501512"/>
                </a:lnTo>
                <a:lnTo>
                  <a:pt x="441771" y="501512"/>
                </a:lnTo>
                <a:lnTo>
                  <a:pt x="409656" y="476445"/>
                </a:lnTo>
                <a:lnTo>
                  <a:pt x="396412" y="462121"/>
                </a:lnTo>
                <a:lnTo>
                  <a:pt x="393116" y="458653"/>
                </a:lnTo>
                <a:lnTo>
                  <a:pt x="391183" y="456835"/>
                </a:lnTo>
                <a:lnTo>
                  <a:pt x="319904" y="384191"/>
                </a:lnTo>
                <a:lnTo>
                  <a:pt x="265018" y="328216"/>
                </a:lnTo>
                <a:lnTo>
                  <a:pt x="218138" y="280455"/>
                </a:lnTo>
                <a:lnTo>
                  <a:pt x="179263" y="240908"/>
                </a:lnTo>
                <a:lnTo>
                  <a:pt x="148394" y="209574"/>
                </a:lnTo>
                <a:lnTo>
                  <a:pt x="125529" y="186454"/>
                </a:lnTo>
                <a:lnTo>
                  <a:pt x="110670" y="171547"/>
                </a:lnTo>
                <a:lnTo>
                  <a:pt x="96271" y="157021"/>
                </a:lnTo>
                <a:lnTo>
                  <a:pt x="85475" y="146011"/>
                </a:lnTo>
                <a:lnTo>
                  <a:pt x="78281" y="138519"/>
                </a:lnTo>
                <a:lnTo>
                  <a:pt x="74689" y="134543"/>
                </a:lnTo>
                <a:lnTo>
                  <a:pt x="72415" y="131474"/>
                </a:lnTo>
                <a:lnTo>
                  <a:pt x="70370" y="129030"/>
                </a:lnTo>
                <a:lnTo>
                  <a:pt x="68551" y="127211"/>
                </a:lnTo>
                <a:lnTo>
                  <a:pt x="63890" y="122550"/>
                </a:lnTo>
                <a:lnTo>
                  <a:pt x="59456" y="120219"/>
                </a:lnTo>
                <a:lnTo>
                  <a:pt x="55250" y="120219"/>
                </a:lnTo>
                <a:lnTo>
                  <a:pt x="52407" y="120219"/>
                </a:lnTo>
                <a:lnTo>
                  <a:pt x="50986" y="124596"/>
                </a:lnTo>
                <a:lnTo>
                  <a:pt x="50986" y="133350"/>
                </a:lnTo>
                <a:lnTo>
                  <a:pt x="52521" y="254934"/>
                </a:lnTo>
                <a:lnTo>
                  <a:pt x="50305" y="455470"/>
                </a:lnTo>
                <a:lnTo>
                  <a:pt x="50305" y="472864"/>
                </a:lnTo>
                <a:lnTo>
                  <a:pt x="48216" y="483234"/>
                </a:lnTo>
                <a:lnTo>
                  <a:pt x="41949" y="490641"/>
                </a:lnTo>
                <a:lnTo>
                  <a:pt x="31504" y="495085"/>
                </a:lnTo>
                <a:lnTo>
                  <a:pt x="16882" y="496567"/>
                </a:lnTo>
                <a:lnTo>
                  <a:pt x="9379" y="496567"/>
                </a:lnTo>
                <a:lnTo>
                  <a:pt x="0" y="465190"/>
                </a:lnTo>
                <a:lnTo>
                  <a:pt x="1534" y="340878"/>
                </a:lnTo>
                <a:close/>
              </a:path>
            </a:pathLst>
          </a:custGeom>
          <a:ln w="52387">
            <a:solidFill>
              <a:srgbClr val="C3781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 descr=""/>
          <p:cNvSpPr/>
          <p:nvPr/>
        </p:nvSpPr>
        <p:spPr>
          <a:xfrm>
            <a:off x="9294468" y="5416050"/>
            <a:ext cx="73025" cy="488950"/>
          </a:xfrm>
          <a:custGeom>
            <a:avLst/>
            <a:gdLst/>
            <a:ahLst/>
            <a:cxnLst/>
            <a:rect l="l" t="t" r="r" b="b"/>
            <a:pathLst>
              <a:path w="73025" h="488950">
                <a:moveTo>
                  <a:pt x="2899" y="92083"/>
                </a:moveTo>
                <a:lnTo>
                  <a:pt x="2216" y="34957"/>
                </a:lnTo>
                <a:lnTo>
                  <a:pt x="2387" y="22370"/>
                </a:lnTo>
                <a:lnTo>
                  <a:pt x="2898" y="12576"/>
                </a:lnTo>
                <a:lnTo>
                  <a:pt x="3751" y="5574"/>
                </a:lnTo>
                <a:lnTo>
                  <a:pt x="4945" y="1364"/>
                </a:lnTo>
                <a:lnTo>
                  <a:pt x="5854" y="454"/>
                </a:lnTo>
                <a:lnTo>
                  <a:pt x="10288" y="0"/>
                </a:lnTo>
                <a:lnTo>
                  <a:pt x="18245" y="0"/>
                </a:lnTo>
                <a:lnTo>
                  <a:pt x="26204" y="0"/>
                </a:lnTo>
                <a:lnTo>
                  <a:pt x="33195" y="0"/>
                </a:lnTo>
                <a:lnTo>
                  <a:pt x="39220" y="0"/>
                </a:lnTo>
                <a:lnTo>
                  <a:pt x="53203" y="0"/>
                </a:lnTo>
                <a:lnTo>
                  <a:pt x="62980" y="0"/>
                </a:lnTo>
                <a:lnTo>
                  <a:pt x="68551" y="1307"/>
                </a:lnTo>
                <a:lnTo>
                  <a:pt x="69914" y="3922"/>
                </a:lnTo>
                <a:lnTo>
                  <a:pt x="71279" y="6423"/>
                </a:lnTo>
                <a:lnTo>
                  <a:pt x="71961" y="9037"/>
                </a:lnTo>
                <a:lnTo>
                  <a:pt x="71961" y="11766"/>
                </a:lnTo>
                <a:lnTo>
                  <a:pt x="71961" y="180926"/>
                </a:lnTo>
                <a:lnTo>
                  <a:pt x="72643" y="291255"/>
                </a:lnTo>
                <a:lnTo>
                  <a:pt x="71961" y="367309"/>
                </a:lnTo>
                <a:lnTo>
                  <a:pt x="71961" y="443534"/>
                </a:lnTo>
                <a:lnTo>
                  <a:pt x="71961" y="446717"/>
                </a:lnTo>
                <a:lnTo>
                  <a:pt x="72075" y="451264"/>
                </a:lnTo>
                <a:lnTo>
                  <a:pt x="72302" y="457176"/>
                </a:lnTo>
                <a:lnTo>
                  <a:pt x="72529" y="462973"/>
                </a:lnTo>
                <a:lnTo>
                  <a:pt x="72529" y="466725"/>
                </a:lnTo>
                <a:lnTo>
                  <a:pt x="67698" y="482243"/>
                </a:lnTo>
                <a:lnTo>
                  <a:pt x="66333" y="482925"/>
                </a:lnTo>
                <a:lnTo>
                  <a:pt x="64287" y="484232"/>
                </a:lnTo>
                <a:lnTo>
                  <a:pt x="61559" y="486165"/>
                </a:lnTo>
                <a:lnTo>
                  <a:pt x="57467" y="487358"/>
                </a:lnTo>
                <a:lnTo>
                  <a:pt x="51498" y="488211"/>
                </a:lnTo>
                <a:lnTo>
                  <a:pt x="43654" y="488723"/>
                </a:lnTo>
                <a:lnTo>
                  <a:pt x="33934" y="488893"/>
                </a:lnTo>
                <a:lnTo>
                  <a:pt x="24236" y="488744"/>
                </a:lnTo>
                <a:lnTo>
                  <a:pt x="852" y="480481"/>
                </a:lnTo>
                <a:lnTo>
                  <a:pt x="852" y="473546"/>
                </a:lnTo>
                <a:lnTo>
                  <a:pt x="2216" y="450525"/>
                </a:lnTo>
                <a:lnTo>
                  <a:pt x="1534" y="374301"/>
                </a:lnTo>
                <a:lnTo>
                  <a:pt x="852" y="282900"/>
                </a:lnTo>
                <a:lnTo>
                  <a:pt x="479" y="274555"/>
                </a:lnTo>
                <a:lnTo>
                  <a:pt x="213" y="265719"/>
                </a:lnTo>
                <a:lnTo>
                  <a:pt x="53" y="256394"/>
                </a:lnTo>
                <a:lnTo>
                  <a:pt x="0" y="246578"/>
                </a:lnTo>
                <a:lnTo>
                  <a:pt x="2899" y="92083"/>
                </a:lnTo>
                <a:close/>
              </a:path>
            </a:pathLst>
          </a:custGeom>
          <a:ln w="52387">
            <a:solidFill>
              <a:srgbClr val="C3781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/>
          <p:nvPr/>
        </p:nvSpPr>
        <p:spPr>
          <a:xfrm>
            <a:off x="9490887" y="5416050"/>
            <a:ext cx="1128395" cy="497840"/>
          </a:xfrm>
          <a:custGeom>
            <a:avLst/>
            <a:gdLst/>
            <a:ahLst/>
            <a:cxnLst/>
            <a:rect l="l" t="t" r="r" b="b"/>
            <a:pathLst>
              <a:path w="1128395" h="497839">
                <a:moveTo>
                  <a:pt x="190646" y="52350"/>
                </a:moveTo>
                <a:lnTo>
                  <a:pt x="104701" y="53033"/>
                </a:lnTo>
                <a:lnTo>
                  <a:pt x="87308" y="53033"/>
                </a:lnTo>
                <a:lnTo>
                  <a:pt x="75144" y="53487"/>
                </a:lnTo>
                <a:lnTo>
                  <a:pt x="69062" y="53487"/>
                </a:lnTo>
                <a:lnTo>
                  <a:pt x="69062" y="53033"/>
                </a:lnTo>
                <a:lnTo>
                  <a:pt x="68763" y="59513"/>
                </a:lnTo>
                <a:lnTo>
                  <a:pt x="68550" y="66334"/>
                </a:lnTo>
                <a:lnTo>
                  <a:pt x="68422" y="73496"/>
                </a:lnTo>
                <a:lnTo>
                  <a:pt x="68380" y="80999"/>
                </a:lnTo>
                <a:lnTo>
                  <a:pt x="69062" y="142387"/>
                </a:lnTo>
                <a:lnTo>
                  <a:pt x="68380" y="185019"/>
                </a:lnTo>
                <a:lnTo>
                  <a:pt x="68380" y="193886"/>
                </a:lnTo>
                <a:lnTo>
                  <a:pt x="68607" y="200650"/>
                </a:lnTo>
                <a:lnTo>
                  <a:pt x="69062" y="205311"/>
                </a:lnTo>
                <a:lnTo>
                  <a:pt x="181608" y="204629"/>
                </a:lnTo>
                <a:lnTo>
                  <a:pt x="191328" y="204629"/>
                </a:lnTo>
                <a:lnTo>
                  <a:pt x="200366" y="204629"/>
                </a:lnTo>
                <a:lnTo>
                  <a:pt x="208721" y="204629"/>
                </a:lnTo>
                <a:lnTo>
                  <a:pt x="216395" y="204629"/>
                </a:lnTo>
                <a:lnTo>
                  <a:pt x="226172" y="204629"/>
                </a:lnTo>
                <a:lnTo>
                  <a:pt x="233618" y="204970"/>
                </a:lnTo>
                <a:lnTo>
                  <a:pt x="238734" y="205652"/>
                </a:lnTo>
                <a:lnTo>
                  <a:pt x="243849" y="206334"/>
                </a:lnTo>
                <a:lnTo>
                  <a:pt x="248738" y="207130"/>
                </a:lnTo>
                <a:lnTo>
                  <a:pt x="253399" y="208039"/>
                </a:lnTo>
                <a:lnTo>
                  <a:pt x="263175" y="209517"/>
                </a:lnTo>
                <a:lnTo>
                  <a:pt x="268064" y="212359"/>
                </a:lnTo>
                <a:lnTo>
                  <a:pt x="268064" y="216566"/>
                </a:lnTo>
                <a:lnTo>
                  <a:pt x="268064" y="220658"/>
                </a:lnTo>
                <a:lnTo>
                  <a:pt x="266302" y="226456"/>
                </a:lnTo>
                <a:lnTo>
                  <a:pt x="262778" y="233959"/>
                </a:lnTo>
                <a:lnTo>
                  <a:pt x="259367" y="241348"/>
                </a:lnTo>
                <a:lnTo>
                  <a:pt x="256695" y="246464"/>
                </a:lnTo>
                <a:lnTo>
                  <a:pt x="254763" y="249306"/>
                </a:lnTo>
                <a:lnTo>
                  <a:pt x="252944" y="252148"/>
                </a:lnTo>
                <a:lnTo>
                  <a:pt x="249591" y="254138"/>
                </a:lnTo>
                <a:lnTo>
                  <a:pt x="244702" y="255275"/>
                </a:lnTo>
                <a:lnTo>
                  <a:pt x="239813" y="256411"/>
                </a:lnTo>
                <a:lnTo>
                  <a:pt x="236687" y="256980"/>
                </a:lnTo>
                <a:lnTo>
                  <a:pt x="235323" y="256980"/>
                </a:lnTo>
                <a:lnTo>
                  <a:pt x="219976" y="256980"/>
                </a:lnTo>
                <a:lnTo>
                  <a:pt x="157735" y="256298"/>
                </a:lnTo>
                <a:lnTo>
                  <a:pt x="127786" y="256212"/>
                </a:lnTo>
                <a:lnTo>
                  <a:pt x="102911" y="255957"/>
                </a:lnTo>
                <a:lnTo>
                  <a:pt x="83109" y="255530"/>
                </a:lnTo>
                <a:lnTo>
                  <a:pt x="68380" y="254934"/>
                </a:lnTo>
                <a:lnTo>
                  <a:pt x="67783" y="265026"/>
                </a:lnTo>
                <a:lnTo>
                  <a:pt x="67357" y="277230"/>
                </a:lnTo>
                <a:lnTo>
                  <a:pt x="67101" y="291543"/>
                </a:lnTo>
                <a:lnTo>
                  <a:pt x="67016" y="307967"/>
                </a:lnTo>
                <a:lnTo>
                  <a:pt x="67698" y="355543"/>
                </a:lnTo>
                <a:lnTo>
                  <a:pt x="67655" y="368503"/>
                </a:lnTo>
                <a:lnTo>
                  <a:pt x="67527" y="380269"/>
                </a:lnTo>
                <a:lnTo>
                  <a:pt x="67314" y="390842"/>
                </a:lnTo>
                <a:lnTo>
                  <a:pt x="67016" y="400220"/>
                </a:lnTo>
                <a:lnTo>
                  <a:pt x="67016" y="438588"/>
                </a:lnTo>
                <a:lnTo>
                  <a:pt x="67698" y="474228"/>
                </a:lnTo>
                <a:lnTo>
                  <a:pt x="67698" y="481163"/>
                </a:lnTo>
                <a:lnTo>
                  <a:pt x="31717" y="490257"/>
                </a:lnTo>
                <a:lnTo>
                  <a:pt x="20348" y="490257"/>
                </a:lnTo>
                <a:lnTo>
                  <a:pt x="2728" y="481902"/>
                </a:lnTo>
                <a:lnTo>
                  <a:pt x="909" y="477241"/>
                </a:lnTo>
                <a:lnTo>
                  <a:pt x="0" y="470022"/>
                </a:lnTo>
                <a:lnTo>
                  <a:pt x="0" y="460245"/>
                </a:lnTo>
                <a:lnTo>
                  <a:pt x="0" y="287674"/>
                </a:lnTo>
                <a:lnTo>
                  <a:pt x="127" y="213880"/>
                </a:lnTo>
                <a:lnTo>
                  <a:pt x="511" y="156541"/>
                </a:lnTo>
                <a:lnTo>
                  <a:pt x="1151" y="115658"/>
                </a:lnTo>
                <a:lnTo>
                  <a:pt x="2941" y="76064"/>
                </a:lnTo>
                <a:lnTo>
                  <a:pt x="3580" y="63136"/>
                </a:lnTo>
                <a:lnTo>
                  <a:pt x="3964" y="52446"/>
                </a:lnTo>
                <a:lnTo>
                  <a:pt x="4092" y="43995"/>
                </a:lnTo>
                <a:lnTo>
                  <a:pt x="4305" y="30054"/>
                </a:lnTo>
                <a:lnTo>
                  <a:pt x="19780" y="4263"/>
                </a:lnTo>
                <a:lnTo>
                  <a:pt x="25578" y="3239"/>
                </a:lnTo>
                <a:lnTo>
                  <a:pt x="65140" y="1023"/>
                </a:lnTo>
                <a:lnTo>
                  <a:pt x="80714" y="682"/>
                </a:lnTo>
                <a:lnTo>
                  <a:pt x="88672" y="682"/>
                </a:lnTo>
                <a:lnTo>
                  <a:pt x="105384" y="682"/>
                </a:lnTo>
                <a:lnTo>
                  <a:pt x="121413" y="0"/>
                </a:lnTo>
                <a:lnTo>
                  <a:pt x="187278" y="351"/>
                </a:lnTo>
                <a:lnTo>
                  <a:pt x="235323" y="1406"/>
                </a:lnTo>
                <a:lnTo>
                  <a:pt x="265549" y="3165"/>
                </a:lnTo>
                <a:lnTo>
                  <a:pt x="277954" y="5627"/>
                </a:lnTo>
                <a:lnTo>
                  <a:pt x="277954" y="10288"/>
                </a:lnTo>
                <a:lnTo>
                  <a:pt x="276306" y="18530"/>
                </a:lnTo>
                <a:lnTo>
                  <a:pt x="273009" y="30353"/>
                </a:lnTo>
                <a:lnTo>
                  <a:pt x="269712" y="42176"/>
                </a:lnTo>
                <a:lnTo>
                  <a:pt x="266643" y="48940"/>
                </a:lnTo>
                <a:lnTo>
                  <a:pt x="263801" y="50645"/>
                </a:lnTo>
                <a:lnTo>
                  <a:pt x="261072" y="52237"/>
                </a:lnTo>
                <a:lnTo>
                  <a:pt x="254592" y="53033"/>
                </a:lnTo>
                <a:lnTo>
                  <a:pt x="244361" y="53033"/>
                </a:lnTo>
                <a:lnTo>
                  <a:pt x="190646" y="52350"/>
                </a:lnTo>
                <a:close/>
              </a:path>
              <a:path w="1128395" h="497839">
                <a:moveTo>
                  <a:pt x="620855" y="51668"/>
                </a:moveTo>
                <a:lnTo>
                  <a:pt x="534911" y="50304"/>
                </a:lnTo>
                <a:lnTo>
                  <a:pt x="501989" y="50603"/>
                </a:lnTo>
                <a:lnTo>
                  <a:pt x="474503" y="51498"/>
                </a:lnTo>
                <a:lnTo>
                  <a:pt x="435836" y="55079"/>
                </a:lnTo>
                <a:lnTo>
                  <a:pt x="434685" y="115572"/>
                </a:lnTo>
                <a:lnTo>
                  <a:pt x="434397" y="155507"/>
                </a:lnTo>
                <a:lnTo>
                  <a:pt x="434301" y="201900"/>
                </a:lnTo>
                <a:lnTo>
                  <a:pt x="553840" y="201048"/>
                </a:lnTo>
                <a:lnTo>
                  <a:pt x="565606" y="201048"/>
                </a:lnTo>
                <a:lnTo>
                  <a:pt x="595000" y="201730"/>
                </a:lnTo>
                <a:lnTo>
                  <a:pt x="615996" y="203776"/>
                </a:lnTo>
                <a:lnTo>
                  <a:pt x="628593" y="207187"/>
                </a:lnTo>
                <a:lnTo>
                  <a:pt x="632792" y="211961"/>
                </a:lnTo>
                <a:lnTo>
                  <a:pt x="632792" y="219123"/>
                </a:lnTo>
                <a:lnTo>
                  <a:pt x="631143" y="227024"/>
                </a:lnTo>
                <a:lnTo>
                  <a:pt x="627847" y="235664"/>
                </a:lnTo>
                <a:lnTo>
                  <a:pt x="624550" y="244304"/>
                </a:lnTo>
                <a:lnTo>
                  <a:pt x="590161" y="252887"/>
                </a:lnTo>
                <a:lnTo>
                  <a:pt x="435836" y="252035"/>
                </a:lnTo>
                <a:lnTo>
                  <a:pt x="435463" y="261659"/>
                </a:lnTo>
                <a:lnTo>
                  <a:pt x="435197" y="270238"/>
                </a:lnTo>
                <a:lnTo>
                  <a:pt x="435037" y="277773"/>
                </a:lnTo>
                <a:lnTo>
                  <a:pt x="434984" y="284264"/>
                </a:lnTo>
                <a:lnTo>
                  <a:pt x="434301" y="340878"/>
                </a:lnTo>
                <a:lnTo>
                  <a:pt x="434301" y="379928"/>
                </a:lnTo>
                <a:lnTo>
                  <a:pt x="434440" y="400338"/>
                </a:lnTo>
                <a:lnTo>
                  <a:pt x="471007" y="436500"/>
                </a:lnTo>
                <a:lnTo>
                  <a:pt x="511048" y="438066"/>
                </a:lnTo>
                <a:lnTo>
                  <a:pt x="566288" y="438588"/>
                </a:lnTo>
                <a:lnTo>
                  <a:pt x="586420" y="438461"/>
                </a:lnTo>
                <a:lnTo>
                  <a:pt x="603505" y="438077"/>
                </a:lnTo>
                <a:lnTo>
                  <a:pt x="617541" y="437437"/>
                </a:lnTo>
                <a:lnTo>
                  <a:pt x="628529" y="436542"/>
                </a:lnTo>
                <a:lnTo>
                  <a:pt x="657859" y="430915"/>
                </a:lnTo>
                <a:lnTo>
                  <a:pt x="664794" y="430915"/>
                </a:lnTo>
                <a:lnTo>
                  <a:pt x="668261" y="433132"/>
                </a:lnTo>
                <a:lnTo>
                  <a:pt x="668261" y="437565"/>
                </a:lnTo>
                <a:lnTo>
                  <a:pt x="668261" y="441999"/>
                </a:lnTo>
                <a:lnTo>
                  <a:pt x="666215" y="449104"/>
                </a:lnTo>
                <a:lnTo>
                  <a:pt x="662122" y="458881"/>
                </a:lnTo>
                <a:lnTo>
                  <a:pt x="658883" y="469379"/>
                </a:lnTo>
                <a:lnTo>
                  <a:pt x="620472" y="487827"/>
                </a:lnTo>
                <a:lnTo>
                  <a:pt x="540539" y="488893"/>
                </a:lnTo>
                <a:lnTo>
                  <a:pt x="412645" y="488893"/>
                </a:lnTo>
                <a:lnTo>
                  <a:pt x="373957" y="486016"/>
                </a:lnTo>
                <a:lnTo>
                  <a:pt x="363555" y="431245"/>
                </a:lnTo>
                <a:lnTo>
                  <a:pt x="363193" y="393911"/>
                </a:lnTo>
                <a:lnTo>
                  <a:pt x="365239" y="144604"/>
                </a:lnTo>
                <a:lnTo>
                  <a:pt x="365921" y="87990"/>
                </a:lnTo>
                <a:lnTo>
                  <a:pt x="365239" y="35639"/>
                </a:lnTo>
                <a:lnTo>
                  <a:pt x="394271" y="1758"/>
                </a:lnTo>
                <a:lnTo>
                  <a:pt x="508479" y="0"/>
                </a:lnTo>
                <a:lnTo>
                  <a:pt x="600563" y="682"/>
                </a:lnTo>
                <a:lnTo>
                  <a:pt x="639272" y="7105"/>
                </a:lnTo>
                <a:lnTo>
                  <a:pt x="640466" y="9492"/>
                </a:lnTo>
                <a:lnTo>
                  <a:pt x="640466" y="11766"/>
                </a:lnTo>
                <a:lnTo>
                  <a:pt x="637567" y="28648"/>
                </a:lnTo>
                <a:lnTo>
                  <a:pt x="637112" y="30921"/>
                </a:lnTo>
                <a:lnTo>
                  <a:pt x="636884" y="33593"/>
                </a:lnTo>
                <a:lnTo>
                  <a:pt x="636884" y="36662"/>
                </a:lnTo>
                <a:lnTo>
                  <a:pt x="636884" y="39618"/>
                </a:lnTo>
                <a:lnTo>
                  <a:pt x="636771" y="41835"/>
                </a:lnTo>
                <a:lnTo>
                  <a:pt x="636544" y="43313"/>
                </a:lnTo>
                <a:lnTo>
                  <a:pt x="636316" y="44677"/>
                </a:lnTo>
                <a:lnTo>
                  <a:pt x="635748" y="46041"/>
                </a:lnTo>
                <a:lnTo>
                  <a:pt x="634839" y="47405"/>
                </a:lnTo>
                <a:lnTo>
                  <a:pt x="633474" y="50247"/>
                </a:lnTo>
                <a:lnTo>
                  <a:pt x="628813" y="51668"/>
                </a:lnTo>
                <a:lnTo>
                  <a:pt x="620855" y="51668"/>
                </a:lnTo>
                <a:close/>
              </a:path>
              <a:path w="1128395" h="497839">
                <a:moveTo>
                  <a:pt x="798995" y="490257"/>
                </a:moveTo>
                <a:lnTo>
                  <a:pt x="775974" y="489575"/>
                </a:lnTo>
                <a:lnTo>
                  <a:pt x="773131" y="489575"/>
                </a:lnTo>
                <a:lnTo>
                  <a:pt x="769607" y="489348"/>
                </a:lnTo>
                <a:lnTo>
                  <a:pt x="762332" y="449033"/>
                </a:lnTo>
                <a:lnTo>
                  <a:pt x="761309" y="395275"/>
                </a:lnTo>
                <a:lnTo>
                  <a:pt x="760456" y="302339"/>
                </a:lnTo>
                <a:lnTo>
                  <a:pt x="760456" y="222022"/>
                </a:lnTo>
                <a:lnTo>
                  <a:pt x="760552" y="190411"/>
                </a:lnTo>
                <a:lnTo>
                  <a:pt x="760840" y="152875"/>
                </a:lnTo>
                <a:lnTo>
                  <a:pt x="761319" y="109412"/>
                </a:lnTo>
                <a:lnTo>
                  <a:pt x="761991" y="60024"/>
                </a:lnTo>
                <a:lnTo>
                  <a:pt x="761991" y="24384"/>
                </a:lnTo>
                <a:lnTo>
                  <a:pt x="761991" y="16540"/>
                </a:lnTo>
                <a:lnTo>
                  <a:pt x="765003" y="10743"/>
                </a:lnTo>
                <a:lnTo>
                  <a:pt x="802007" y="0"/>
                </a:lnTo>
                <a:lnTo>
                  <a:pt x="809397" y="0"/>
                </a:lnTo>
                <a:lnTo>
                  <a:pt x="823379" y="0"/>
                </a:lnTo>
                <a:lnTo>
                  <a:pt x="871222" y="2557"/>
                </a:lnTo>
                <a:lnTo>
                  <a:pt x="914823" y="10231"/>
                </a:lnTo>
                <a:lnTo>
                  <a:pt x="954183" y="23020"/>
                </a:lnTo>
                <a:lnTo>
                  <a:pt x="989300" y="40925"/>
                </a:lnTo>
                <a:lnTo>
                  <a:pt x="1038795" y="88971"/>
                </a:lnTo>
                <a:lnTo>
                  <a:pt x="1055293" y="151596"/>
                </a:lnTo>
                <a:lnTo>
                  <a:pt x="1053630" y="173540"/>
                </a:lnTo>
                <a:lnTo>
                  <a:pt x="1048643" y="194696"/>
                </a:lnTo>
                <a:lnTo>
                  <a:pt x="1040330" y="215063"/>
                </a:lnTo>
                <a:lnTo>
                  <a:pt x="1028691" y="234641"/>
                </a:lnTo>
                <a:lnTo>
                  <a:pt x="969348" y="293984"/>
                </a:lnTo>
                <a:lnTo>
                  <a:pt x="972141" y="298002"/>
                </a:lnTo>
                <a:lnTo>
                  <a:pt x="980518" y="307157"/>
                </a:lnTo>
                <a:lnTo>
                  <a:pt x="994480" y="321449"/>
                </a:lnTo>
                <a:lnTo>
                  <a:pt x="1014026" y="340878"/>
                </a:lnTo>
                <a:lnTo>
                  <a:pt x="1045946" y="371924"/>
                </a:lnTo>
                <a:lnTo>
                  <a:pt x="1070427" y="396000"/>
                </a:lnTo>
                <a:lnTo>
                  <a:pt x="1087469" y="413106"/>
                </a:lnTo>
                <a:lnTo>
                  <a:pt x="1097071" y="423241"/>
                </a:lnTo>
                <a:lnTo>
                  <a:pt x="1105029" y="432108"/>
                </a:lnTo>
                <a:lnTo>
                  <a:pt x="1110543" y="438077"/>
                </a:lnTo>
                <a:lnTo>
                  <a:pt x="1113612" y="441146"/>
                </a:lnTo>
                <a:lnTo>
                  <a:pt x="1116682" y="444102"/>
                </a:lnTo>
                <a:lnTo>
                  <a:pt x="1119126" y="446489"/>
                </a:lnTo>
                <a:lnTo>
                  <a:pt x="1120945" y="448308"/>
                </a:lnTo>
                <a:lnTo>
                  <a:pt x="1125606" y="453992"/>
                </a:lnTo>
                <a:lnTo>
                  <a:pt x="1127822" y="458483"/>
                </a:lnTo>
                <a:lnTo>
                  <a:pt x="1127595" y="461780"/>
                </a:lnTo>
                <a:lnTo>
                  <a:pt x="1100439" y="493412"/>
                </a:lnTo>
                <a:lnTo>
                  <a:pt x="1091615" y="497249"/>
                </a:lnTo>
                <a:lnTo>
                  <a:pt x="1086954" y="497249"/>
                </a:lnTo>
                <a:lnTo>
                  <a:pt x="1081213" y="493668"/>
                </a:lnTo>
                <a:lnTo>
                  <a:pt x="1074391" y="486506"/>
                </a:lnTo>
                <a:lnTo>
                  <a:pt x="1069404" y="481209"/>
                </a:lnTo>
                <a:lnTo>
                  <a:pt x="1064501" y="476232"/>
                </a:lnTo>
                <a:lnTo>
                  <a:pt x="1059684" y="471574"/>
                </a:lnTo>
                <a:lnTo>
                  <a:pt x="1054952" y="467237"/>
                </a:lnTo>
                <a:lnTo>
                  <a:pt x="1049207" y="461876"/>
                </a:lnTo>
                <a:lnTo>
                  <a:pt x="1041353" y="454149"/>
                </a:lnTo>
                <a:lnTo>
                  <a:pt x="1031387" y="444056"/>
                </a:lnTo>
                <a:lnTo>
                  <a:pt x="1019312" y="431597"/>
                </a:lnTo>
                <a:lnTo>
                  <a:pt x="1005329" y="417198"/>
                </a:lnTo>
                <a:lnTo>
                  <a:pt x="972248" y="383861"/>
                </a:lnTo>
                <a:lnTo>
                  <a:pt x="935595" y="347688"/>
                </a:lnTo>
                <a:lnTo>
                  <a:pt x="910688" y="325531"/>
                </a:lnTo>
                <a:lnTo>
                  <a:pt x="833100" y="341560"/>
                </a:lnTo>
                <a:lnTo>
                  <a:pt x="832503" y="348147"/>
                </a:lnTo>
                <a:lnTo>
                  <a:pt x="832076" y="362279"/>
                </a:lnTo>
                <a:lnTo>
                  <a:pt x="831821" y="383957"/>
                </a:lnTo>
                <a:lnTo>
                  <a:pt x="831735" y="413180"/>
                </a:lnTo>
                <a:lnTo>
                  <a:pt x="831384" y="442404"/>
                </a:lnTo>
                <a:lnTo>
                  <a:pt x="826108" y="484801"/>
                </a:lnTo>
                <a:lnTo>
                  <a:pt x="808811" y="489916"/>
                </a:lnTo>
                <a:lnTo>
                  <a:pt x="798995" y="490257"/>
                </a:lnTo>
                <a:close/>
              </a:path>
              <a:path w="1128395" h="497839">
                <a:moveTo>
                  <a:pt x="831735" y="52350"/>
                </a:moveTo>
                <a:lnTo>
                  <a:pt x="830840" y="61900"/>
                </a:lnTo>
                <a:lnTo>
                  <a:pt x="830200" y="79293"/>
                </a:lnTo>
                <a:lnTo>
                  <a:pt x="829817" y="104531"/>
                </a:lnTo>
                <a:lnTo>
                  <a:pt x="829689" y="137613"/>
                </a:lnTo>
                <a:lnTo>
                  <a:pt x="829859" y="175533"/>
                </a:lnTo>
                <a:lnTo>
                  <a:pt x="830371" y="215287"/>
                </a:lnTo>
                <a:lnTo>
                  <a:pt x="831224" y="256873"/>
                </a:lnTo>
                <a:lnTo>
                  <a:pt x="832417" y="300293"/>
                </a:lnTo>
                <a:lnTo>
                  <a:pt x="861396" y="296296"/>
                </a:lnTo>
                <a:lnTo>
                  <a:pt x="915196" y="274555"/>
                </a:lnTo>
                <a:lnTo>
                  <a:pt x="961131" y="236059"/>
                </a:lnTo>
                <a:lnTo>
                  <a:pt x="985261" y="190784"/>
                </a:lnTo>
                <a:lnTo>
                  <a:pt x="988277" y="166261"/>
                </a:lnTo>
                <a:lnTo>
                  <a:pt x="985762" y="142228"/>
                </a:lnTo>
                <a:lnTo>
                  <a:pt x="965640" y="100875"/>
                </a:lnTo>
                <a:lnTo>
                  <a:pt x="926739" y="69307"/>
                </a:lnTo>
                <a:lnTo>
                  <a:pt x="876605" y="53022"/>
                </a:lnTo>
                <a:lnTo>
                  <a:pt x="847765" y="50986"/>
                </a:lnTo>
                <a:lnTo>
                  <a:pt x="844582" y="50986"/>
                </a:lnTo>
                <a:lnTo>
                  <a:pt x="839238" y="51441"/>
                </a:lnTo>
                <a:lnTo>
                  <a:pt x="831735" y="52350"/>
                </a:lnTo>
                <a:close/>
              </a:path>
            </a:pathLst>
          </a:custGeom>
          <a:ln w="52387">
            <a:solidFill>
              <a:srgbClr val="C3781B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5" name="object 45" descr=""/>
          <p:cNvGrpSpPr/>
          <p:nvPr/>
        </p:nvGrpSpPr>
        <p:grpSpPr>
          <a:xfrm>
            <a:off x="9930558" y="6438775"/>
            <a:ext cx="3624579" cy="558165"/>
            <a:chOff x="9930558" y="6438775"/>
            <a:chExt cx="3624579" cy="558165"/>
          </a:xfrm>
        </p:grpSpPr>
        <p:sp>
          <p:nvSpPr>
            <p:cNvPr id="46" name="object 46" descr=""/>
            <p:cNvSpPr/>
            <p:nvPr/>
          </p:nvSpPr>
          <p:spPr>
            <a:xfrm>
              <a:off x="9956752" y="6467697"/>
              <a:ext cx="2042160" cy="502920"/>
            </a:xfrm>
            <a:custGeom>
              <a:avLst/>
              <a:gdLst/>
              <a:ahLst/>
              <a:cxnLst/>
              <a:rect l="l" t="t" r="r" b="b"/>
              <a:pathLst>
                <a:path w="2042159" h="502920">
                  <a:moveTo>
                    <a:pt x="257662" y="57296"/>
                  </a:moveTo>
                  <a:lnTo>
                    <a:pt x="171718" y="55932"/>
                  </a:lnTo>
                  <a:lnTo>
                    <a:pt x="138796" y="56230"/>
                  </a:lnTo>
                  <a:lnTo>
                    <a:pt x="111309" y="57125"/>
                  </a:lnTo>
                  <a:lnTo>
                    <a:pt x="72643" y="60706"/>
                  </a:lnTo>
                  <a:lnTo>
                    <a:pt x="71492" y="121200"/>
                  </a:lnTo>
                  <a:lnTo>
                    <a:pt x="71204" y="161134"/>
                  </a:lnTo>
                  <a:lnTo>
                    <a:pt x="71108" y="207528"/>
                  </a:lnTo>
                  <a:lnTo>
                    <a:pt x="190646" y="206675"/>
                  </a:lnTo>
                  <a:lnTo>
                    <a:pt x="202412" y="206675"/>
                  </a:lnTo>
                  <a:lnTo>
                    <a:pt x="231806" y="207357"/>
                  </a:lnTo>
                  <a:lnTo>
                    <a:pt x="252802" y="209404"/>
                  </a:lnTo>
                  <a:lnTo>
                    <a:pt x="265400" y="212814"/>
                  </a:lnTo>
                  <a:lnTo>
                    <a:pt x="269599" y="217589"/>
                  </a:lnTo>
                  <a:lnTo>
                    <a:pt x="269599" y="224751"/>
                  </a:lnTo>
                  <a:lnTo>
                    <a:pt x="267950" y="232652"/>
                  </a:lnTo>
                  <a:lnTo>
                    <a:pt x="264653" y="241292"/>
                  </a:lnTo>
                  <a:lnTo>
                    <a:pt x="261356" y="249931"/>
                  </a:lnTo>
                  <a:lnTo>
                    <a:pt x="226968" y="258515"/>
                  </a:lnTo>
                  <a:lnTo>
                    <a:pt x="72643" y="257662"/>
                  </a:lnTo>
                  <a:lnTo>
                    <a:pt x="72270" y="267286"/>
                  </a:lnTo>
                  <a:lnTo>
                    <a:pt x="72004" y="275865"/>
                  </a:lnTo>
                  <a:lnTo>
                    <a:pt x="71844" y="283401"/>
                  </a:lnTo>
                  <a:lnTo>
                    <a:pt x="71790" y="289891"/>
                  </a:lnTo>
                  <a:lnTo>
                    <a:pt x="71108" y="346505"/>
                  </a:lnTo>
                  <a:lnTo>
                    <a:pt x="71108" y="385555"/>
                  </a:lnTo>
                  <a:lnTo>
                    <a:pt x="71247" y="405965"/>
                  </a:lnTo>
                  <a:lnTo>
                    <a:pt x="107813" y="442127"/>
                  </a:lnTo>
                  <a:lnTo>
                    <a:pt x="147855" y="443694"/>
                  </a:lnTo>
                  <a:lnTo>
                    <a:pt x="203094" y="444216"/>
                  </a:lnTo>
                  <a:lnTo>
                    <a:pt x="223227" y="444088"/>
                  </a:lnTo>
                  <a:lnTo>
                    <a:pt x="240311" y="443704"/>
                  </a:lnTo>
                  <a:lnTo>
                    <a:pt x="254347" y="443065"/>
                  </a:lnTo>
                  <a:lnTo>
                    <a:pt x="265336" y="442169"/>
                  </a:lnTo>
                  <a:lnTo>
                    <a:pt x="294666" y="436542"/>
                  </a:lnTo>
                  <a:lnTo>
                    <a:pt x="301600" y="436542"/>
                  </a:lnTo>
                  <a:lnTo>
                    <a:pt x="305068" y="438759"/>
                  </a:lnTo>
                  <a:lnTo>
                    <a:pt x="305068" y="443193"/>
                  </a:lnTo>
                  <a:lnTo>
                    <a:pt x="305068" y="447626"/>
                  </a:lnTo>
                  <a:lnTo>
                    <a:pt x="303021" y="454731"/>
                  </a:lnTo>
                  <a:lnTo>
                    <a:pt x="298929" y="464508"/>
                  </a:lnTo>
                  <a:lnTo>
                    <a:pt x="295689" y="475006"/>
                  </a:lnTo>
                  <a:lnTo>
                    <a:pt x="257278" y="493455"/>
                  </a:lnTo>
                  <a:lnTo>
                    <a:pt x="177345" y="494520"/>
                  </a:lnTo>
                  <a:lnTo>
                    <a:pt x="49452" y="494520"/>
                  </a:lnTo>
                  <a:lnTo>
                    <a:pt x="10764" y="491643"/>
                  </a:lnTo>
                  <a:lnTo>
                    <a:pt x="362" y="436873"/>
                  </a:lnTo>
                  <a:lnTo>
                    <a:pt x="0" y="399538"/>
                  </a:lnTo>
                  <a:lnTo>
                    <a:pt x="2046" y="150232"/>
                  </a:lnTo>
                  <a:lnTo>
                    <a:pt x="2728" y="93617"/>
                  </a:lnTo>
                  <a:lnTo>
                    <a:pt x="2046" y="41266"/>
                  </a:lnTo>
                  <a:lnTo>
                    <a:pt x="31077" y="7385"/>
                  </a:lnTo>
                  <a:lnTo>
                    <a:pt x="145286" y="5627"/>
                  </a:lnTo>
                  <a:lnTo>
                    <a:pt x="237369" y="6309"/>
                  </a:lnTo>
                  <a:lnTo>
                    <a:pt x="276079" y="12732"/>
                  </a:lnTo>
                  <a:lnTo>
                    <a:pt x="277272" y="15119"/>
                  </a:lnTo>
                  <a:lnTo>
                    <a:pt x="277272" y="17393"/>
                  </a:lnTo>
                  <a:lnTo>
                    <a:pt x="274373" y="34275"/>
                  </a:lnTo>
                  <a:lnTo>
                    <a:pt x="273918" y="36549"/>
                  </a:lnTo>
                  <a:lnTo>
                    <a:pt x="273691" y="39220"/>
                  </a:lnTo>
                  <a:lnTo>
                    <a:pt x="273691" y="42290"/>
                  </a:lnTo>
                  <a:lnTo>
                    <a:pt x="273691" y="45245"/>
                  </a:lnTo>
                  <a:lnTo>
                    <a:pt x="273578" y="47462"/>
                  </a:lnTo>
                  <a:lnTo>
                    <a:pt x="273350" y="48940"/>
                  </a:lnTo>
                  <a:lnTo>
                    <a:pt x="273123" y="50304"/>
                  </a:lnTo>
                  <a:lnTo>
                    <a:pt x="272554" y="51668"/>
                  </a:lnTo>
                  <a:lnTo>
                    <a:pt x="271645" y="53033"/>
                  </a:lnTo>
                  <a:lnTo>
                    <a:pt x="270281" y="55875"/>
                  </a:lnTo>
                  <a:lnTo>
                    <a:pt x="265620" y="57296"/>
                  </a:lnTo>
                  <a:lnTo>
                    <a:pt x="257662" y="57296"/>
                  </a:lnTo>
                  <a:close/>
                </a:path>
                <a:path w="2042159" h="502920">
                  <a:moveTo>
                    <a:pt x="397263" y="354861"/>
                  </a:moveTo>
                  <a:lnTo>
                    <a:pt x="400162" y="131303"/>
                  </a:lnTo>
                  <a:lnTo>
                    <a:pt x="400162" y="75371"/>
                  </a:lnTo>
                  <a:lnTo>
                    <a:pt x="400599" y="47427"/>
                  </a:lnTo>
                  <a:lnTo>
                    <a:pt x="407154" y="8867"/>
                  </a:lnTo>
                  <a:lnTo>
                    <a:pt x="453803" y="5829"/>
                  </a:lnTo>
                  <a:lnTo>
                    <a:pt x="485425" y="5627"/>
                  </a:lnTo>
                  <a:lnTo>
                    <a:pt x="545510" y="7748"/>
                  </a:lnTo>
                  <a:lnTo>
                    <a:pt x="600126" y="14112"/>
                  </a:lnTo>
                  <a:lnTo>
                    <a:pt x="649271" y="24719"/>
                  </a:lnTo>
                  <a:lnTo>
                    <a:pt x="692946" y="39568"/>
                  </a:lnTo>
                  <a:lnTo>
                    <a:pt x="731150" y="58660"/>
                  </a:lnTo>
                  <a:lnTo>
                    <a:pt x="767615" y="85303"/>
                  </a:lnTo>
                  <a:lnTo>
                    <a:pt x="795977" y="117211"/>
                  </a:lnTo>
                  <a:lnTo>
                    <a:pt x="816235" y="154386"/>
                  </a:lnTo>
                  <a:lnTo>
                    <a:pt x="828390" y="196826"/>
                  </a:lnTo>
                  <a:lnTo>
                    <a:pt x="832442" y="244532"/>
                  </a:lnTo>
                  <a:lnTo>
                    <a:pt x="830321" y="276388"/>
                  </a:lnTo>
                  <a:lnTo>
                    <a:pt x="813353" y="336327"/>
                  </a:lnTo>
                  <a:lnTo>
                    <a:pt x="780155" y="390447"/>
                  </a:lnTo>
                  <a:lnTo>
                    <a:pt x="734624" y="434528"/>
                  </a:lnTo>
                  <a:lnTo>
                    <a:pt x="674386" y="467428"/>
                  </a:lnTo>
                  <a:lnTo>
                    <a:pt x="634954" y="478982"/>
                  </a:lnTo>
                  <a:lnTo>
                    <a:pt x="589151" y="487236"/>
                  </a:lnTo>
                  <a:lnTo>
                    <a:pt x="536977" y="492188"/>
                  </a:lnTo>
                  <a:lnTo>
                    <a:pt x="478433" y="493838"/>
                  </a:lnTo>
                  <a:lnTo>
                    <a:pt x="474682" y="493838"/>
                  </a:lnTo>
                  <a:lnTo>
                    <a:pt x="471157" y="493838"/>
                  </a:lnTo>
                  <a:lnTo>
                    <a:pt x="467861" y="493838"/>
                  </a:lnTo>
                  <a:lnTo>
                    <a:pt x="439212" y="494520"/>
                  </a:lnTo>
                  <a:lnTo>
                    <a:pt x="426252" y="494520"/>
                  </a:lnTo>
                  <a:lnTo>
                    <a:pt x="405789" y="487529"/>
                  </a:lnTo>
                  <a:lnTo>
                    <a:pt x="400105" y="484687"/>
                  </a:lnTo>
                  <a:lnTo>
                    <a:pt x="397263" y="478662"/>
                  </a:lnTo>
                  <a:lnTo>
                    <a:pt x="397263" y="469453"/>
                  </a:lnTo>
                  <a:lnTo>
                    <a:pt x="398116" y="433814"/>
                  </a:lnTo>
                  <a:lnTo>
                    <a:pt x="397263" y="354861"/>
                  </a:lnTo>
                  <a:close/>
                </a:path>
                <a:path w="2042159" h="502920">
                  <a:moveTo>
                    <a:pt x="468542" y="133350"/>
                  </a:moveTo>
                  <a:lnTo>
                    <a:pt x="468523" y="200352"/>
                  </a:lnTo>
                  <a:lnTo>
                    <a:pt x="468467" y="261186"/>
                  </a:lnTo>
                  <a:lnTo>
                    <a:pt x="468372" y="315853"/>
                  </a:lnTo>
                  <a:lnTo>
                    <a:pt x="468239" y="364353"/>
                  </a:lnTo>
                  <a:lnTo>
                    <a:pt x="468069" y="406686"/>
                  </a:lnTo>
                  <a:lnTo>
                    <a:pt x="467861" y="442852"/>
                  </a:lnTo>
                  <a:lnTo>
                    <a:pt x="470703" y="442852"/>
                  </a:lnTo>
                  <a:lnTo>
                    <a:pt x="473487" y="442852"/>
                  </a:lnTo>
                  <a:lnTo>
                    <a:pt x="476216" y="442852"/>
                  </a:lnTo>
                  <a:lnTo>
                    <a:pt x="542041" y="439873"/>
                  </a:lnTo>
                  <a:lnTo>
                    <a:pt x="599089" y="430936"/>
                  </a:lnTo>
                  <a:lnTo>
                    <a:pt x="647361" y="416042"/>
                  </a:lnTo>
                  <a:lnTo>
                    <a:pt x="686856" y="395190"/>
                  </a:lnTo>
                  <a:lnTo>
                    <a:pt x="717574" y="368380"/>
                  </a:lnTo>
                  <a:lnTo>
                    <a:pt x="739516" y="335613"/>
                  </a:lnTo>
                  <a:lnTo>
                    <a:pt x="752681" y="296888"/>
                  </a:lnTo>
                  <a:lnTo>
                    <a:pt x="757069" y="252205"/>
                  </a:lnTo>
                  <a:lnTo>
                    <a:pt x="752451" y="204420"/>
                  </a:lnTo>
                  <a:lnTo>
                    <a:pt x="738596" y="163495"/>
                  </a:lnTo>
                  <a:lnTo>
                    <a:pt x="715504" y="129428"/>
                  </a:lnTo>
                  <a:lnTo>
                    <a:pt x="683176" y="102219"/>
                  </a:lnTo>
                  <a:lnTo>
                    <a:pt x="641610" y="81870"/>
                  </a:lnTo>
                  <a:lnTo>
                    <a:pt x="590808" y="68380"/>
                  </a:lnTo>
                  <a:lnTo>
                    <a:pt x="545822" y="63264"/>
                  </a:lnTo>
                  <a:lnTo>
                    <a:pt x="529931" y="62923"/>
                  </a:lnTo>
                  <a:lnTo>
                    <a:pt x="514158" y="63051"/>
                  </a:lnTo>
                  <a:lnTo>
                    <a:pt x="469907" y="64969"/>
                  </a:lnTo>
                  <a:lnTo>
                    <a:pt x="468542" y="92253"/>
                  </a:lnTo>
                  <a:lnTo>
                    <a:pt x="468542" y="133350"/>
                  </a:lnTo>
                  <a:close/>
                </a:path>
                <a:path w="2042159" h="502920">
                  <a:moveTo>
                    <a:pt x="1413666" y="23020"/>
                  </a:moveTo>
                  <a:lnTo>
                    <a:pt x="1414348" y="99245"/>
                  </a:lnTo>
                  <a:lnTo>
                    <a:pt x="1414348" y="107089"/>
                  </a:lnTo>
                  <a:lnTo>
                    <a:pt x="1414234" y="114649"/>
                  </a:lnTo>
                  <a:lnTo>
                    <a:pt x="1414007" y="121924"/>
                  </a:lnTo>
                  <a:lnTo>
                    <a:pt x="1413804" y="128458"/>
                  </a:lnTo>
                  <a:lnTo>
                    <a:pt x="1413538" y="137314"/>
                  </a:lnTo>
                  <a:lnTo>
                    <a:pt x="1413208" y="148494"/>
                  </a:lnTo>
                  <a:lnTo>
                    <a:pt x="1412813" y="161998"/>
                  </a:lnTo>
                  <a:lnTo>
                    <a:pt x="1412408" y="175927"/>
                  </a:lnTo>
                  <a:lnTo>
                    <a:pt x="1411875" y="188386"/>
                  </a:lnTo>
                  <a:lnTo>
                    <a:pt x="1408465" y="227863"/>
                  </a:lnTo>
                  <a:lnTo>
                    <a:pt x="1403210" y="270025"/>
                  </a:lnTo>
                  <a:lnTo>
                    <a:pt x="1393747" y="312656"/>
                  </a:lnTo>
                  <a:lnTo>
                    <a:pt x="1373433" y="372009"/>
                  </a:lnTo>
                  <a:lnTo>
                    <a:pt x="1333445" y="433313"/>
                  </a:lnTo>
                  <a:lnTo>
                    <a:pt x="1276937" y="477553"/>
                  </a:lnTo>
                  <a:lnTo>
                    <a:pt x="1206596" y="500062"/>
                  </a:lnTo>
                  <a:lnTo>
                    <a:pt x="1166406" y="502876"/>
                  </a:lnTo>
                  <a:lnTo>
                    <a:pt x="1112818" y="498379"/>
                  </a:lnTo>
                  <a:lnTo>
                    <a:pt x="1066649" y="484886"/>
                  </a:lnTo>
                  <a:lnTo>
                    <a:pt x="1027897" y="462398"/>
                  </a:lnTo>
                  <a:lnTo>
                    <a:pt x="996563" y="430915"/>
                  </a:lnTo>
                  <a:lnTo>
                    <a:pt x="973595" y="394423"/>
                  </a:lnTo>
                  <a:lnTo>
                    <a:pt x="954998" y="350598"/>
                  </a:lnTo>
                  <a:lnTo>
                    <a:pt x="940770" y="299440"/>
                  </a:lnTo>
                  <a:lnTo>
                    <a:pt x="930911" y="240951"/>
                  </a:lnTo>
                  <a:lnTo>
                    <a:pt x="926179" y="182972"/>
                  </a:lnTo>
                  <a:lnTo>
                    <a:pt x="924602" y="106918"/>
                  </a:lnTo>
                  <a:lnTo>
                    <a:pt x="925039" y="68870"/>
                  </a:lnTo>
                  <a:lnTo>
                    <a:pt x="928535" y="20271"/>
                  </a:lnTo>
                  <a:lnTo>
                    <a:pt x="962628" y="5627"/>
                  </a:lnTo>
                  <a:lnTo>
                    <a:pt x="973222" y="5893"/>
                  </a:lnTo>
                  <a:lnTo>
                    <a:pt x="994517" y="54567"/>
                  </a:lnTo>
                  <a:lnTo>
                    <a:pt x="994517" y="61047"/>
                  </a:lnTo>
                  <a:lnTo>
                    <a:pt x="994517" y="97710"/>
                  </a:lnTo>
                  <a:lnTo>
                    <a:pt x="993835" y="148015"/>
                  </a:lnTo>
                  <a:lnTo>
                    <a:pt x="996329" y="206910"/>
                  </a:lnTo>
                  <a:lnTo>
                    <a:pt x="1000698" y="252163"/>
                  </a:lnTo>
                  <a:lnTo>
                    <a:pt x="1009523" y="302169"/>
                  </a:lnTo>
                  <a:lnTo>
                    <a:pt x="1024870" y="348893"/>
                  </a:lnTo>
                  <a:lnTo>
                    <a:pt x="1047891" y="388795"/>
                  </a:lnTo>
                  <a:lnTo>
                    <a:pt x="1080461" y="419149"/>
                  </a:lnTo>
                  <a:lnTo>
                    <a:pt x="1121557" y="439484"/>
                  </a:lnTo>
                  <a:lnTo>
                    <a:pt x="1170839" y="446262"/>
                  </a:lnTo>
                  <a:lnTo>
                    <a:pt x="1196375" y="445047"/>
                  </a:lnTo>
                  <a:lnTo>
                    <a:pt x="1240029" y="435327"/>
                  </a:lnTo>
                  <a:lnTo>
                    <a:pt x="1274209" y="416346"/>
                  </a:lnTo>
                  <a:lnTo>
                    <a:pt x="1311522" y="376859"/>
                  </a:lnTo>
                  <a:lnTo>
                    <a:pt x="1329043" y="342541"/>
                  </a:lnTo>
                  <a:lnTo>
                    <a:pt x="1342387" y="300293"/>
                  </a:lnTo>
                  <a:lnTo>
                    <a:pt x="1350295" y="259985"/>
                  </a:lnTo>
                  <a:lnTo>
                    <a:pt x="1355943" y="215116"/>
                  </a:lnTo>
                  <a:lnTo>
                    <a:pt x="1359333" y="165685"/>
                  </a:lnTo>
                  <a:lnTo>
                    <a:pt x="1360462" y="111693"/>
                  </a:lnTo>
                  <a:lnTo>
                    <a:pt x="1359780" y="42631"/>
                  </a:lnTo>
                  <a:lnTo>
                    <a:pt x="1360057" y="31547"/>
                  </a:lnTo>
                  <a:lnTo>
                    <a:pt x="1374274" y="4945"/>
                  </a:lnTo>
                  <a:lnTo>
                    <a:pt x="1385188" y="4945"/>
                  </a:lnTo>
                  <a:lnTo>
                    <a:pt x="1396215" y="4945"/>
                  </a:lnTo>
                  <a:lnTo>
                    <a:pt x="1402866" y="5172"/>
                  </a:lnTo>
                  <a:lnTo>
                    <a:pt x="1405140" y="5627"/>
                  </a:lnTo>
                  <a:lnTo>
                    <a:pt x="1410824" y="6536"/>
                  </a:lnTo>
                  <a:lnTo>
                    <a:pt x="1413666" y="12334"/>
                  </a:lnTo>
                  <a:lnTo>
                    <a:pt x="1413666" y="23020"/>
                  </a:lnTo>
                  <a:close/>
                </a:path>
                <a:path w="2042159" h="502920">
                  <a:moveTo>
                    <a:pt x="1774663" y="277954"/>
                  </a:moveTo>
                  <a:lnTo>
                    <a:pt x="1653079" y="277272"/>
                  </a:lnTo>
                  <a:lnTo>
                    <a:pt x="1619838" y="337499"/>
                  </a:lnTo>
                  <a:lnTo>
                    <a:pt x="1594803" y="382614"/>
                  </a:lnTo>
                  <a:lnTo>
                    <a:pt x="1577974" y="412615"/>
                  </a:lnTo>
                  <a:lnTo>
                    <a:pt x="1569352" y="427504"/>
                  </a:lnTo>
                  <a:lnTo>
                    <a:pt x="1564876" y="435050"/>
                  </a:lnTo>
                  <a:lnTo>
                    <a:pt x="1560485" y="443022"/>
                  </a:lnTo>
                  <a:lnTo>
                    <a:pt x="1556179" y="451420"/>
                  </a:lnTo>
                  <a:lnTo>
                    <a:pt x="1551958" y="460245"/>
                  </a:lnTo>
                  <a:lnTo>
                    <a:pt x="1542590" y="478896"/>
                  </a:lnTo>
                  <a:lnTo>
                    <a:pt x="1534096" y="492218"/>
                  </a:lnTo>
                  <a:lnTo>
                    <a:pt x="1526476" y="500212"/>
                  </a:lnTo>
                  <a:lnTo>
                    <a:pt x="1519729" y="502876"/>
                  </a:lnTo>
                  <a:lnTo>
                    <a:pt x="1505810" y="502002"/>
                  </a:lnTo>
                  <a:lnTo>
                    <a:pt x="1476416" y="486619"/>
                  </a:lnTo>
                  <a:lnTo>
                    <a:pt x="1476416" y="484801"/>
                  </a:lnTo>
                  <a:lnTo>
                    <a:pt x="1476416" y="482868"/>
                  </a:lnTo>
                  <a:lnTo>
                    <a:pt x="1502336" y="442567"/>
                  </a:lnTo>
                  <a:lnTo>
                    <a:pt x="1506940" y="436031"/>
                  </a:lnTo>
                  <a:lnTo>
                    <a:pt x="1509327" y="432279"/>
                  </a:lnTo>
                  <a:lnTo>
                    <a:pt x="1536801" y="383632"/>
                  </a:lnTo>
                  <a:lnTo>
                    <a:pt x="1563402" y="336823"/>
                  </a:lnTo>
                  <a:lnTo>
                    <a:pt x="1589133" y="291852"/>
                  </a:lnTo>
                  <a:lnTo>
                    <a:pt x="1613991" y="248719"/>
                  </a:lnTo>
                  <a:lnTo>
                    <a:pt x="1637978" y="207424"/>
                  </a:lnTo>
                  <a:lnTo>
                    <a:pt x="1661094" y="167966"/>
                  </a:lnTo>
                  <a:lnTo>
                    <a:pt x="1691522" y="116276"/>
                  </a:lnTo>
                  <a:lnTo>
                    <a:pt x="1714596" y="76821"/>
                  </a:lnTo>
                  <a:lnTo>
                    <a:pt x="1730316" y="49601"/>
                  </a:lnTo>
                  <a:lnTo>
                    <a:pt x="1738683" y="34616"/>
                  </a:lnTo>
                  <a:lnTo>
                    <a:pt x="1743223" y="26218"/>
                  </a:lnTo>
                  <a:lnTo>
                    <a:pt x="1747465" y="18928"/>
                  </a:lnTo>
                  <a:lnTo>
                    <a:pt x="1784042" y="0"/>
                  </a:lnTo>
                  <a:lnTo>
                    <a:pt x="1795069" y="0"/>
                  </a:lnTo>
                  <a:lnTo>
                    <a:pt x="1802175" y="454"/>
                  </a:lnTo>
                  <a:lnTo>
                    <a:pt x="1805358" y="1364"/>
                  </a:lnTo>
                  <a:lnTo>
                    <a:pt x="1808655" y="2273"/>
                  </a:lnTo>
                  <a:lnTo>
                    <a:pt x="1811440" y="4035"/>
                  </a:lnTo>
                  <a:lnTo>
                    <a:pt x="1813714" y="6650"/>
                  </a:lnTo>
                  <a:lnTo>
                    <a:pt x="1816101" y="9151"/>
                  </a:lnTo>
                  <a:lnTo>
                    <a:pt x="1817863" y="11368"/>
                  </a:lnTo>
                  <a:lnTo>
                    <a:pt x="1819000" y="13300"/>
                  </a:lnTo>
                  <a:lnTo>
                    <a:pt x="1820137" y="15119"/>
                  </a:lnTo>
                  <a:lnTo>
                    <a:pt x="1821842" y="18587"/>
                  </a:lnTo>
                  <a:lnTo>
                    <a:pt x="1824115" y="23702"/>
                  </a:lnTo>
                  <a:lnTo>
                    <a:pt x="1826162" y="28115"/>
                  </a:lnTo>
                  <a:lnTo>
                    <a:pt x="1828720" y="33678"/>
                  </a:lnTo>
                  <a:lnTo>
                    <a:pt x="1831789" y="40392"/>
                  </a:lnTo>
                  <a:lnTo>
                    <a:pt x="1835370" y="48258"/>
                  </a:lnTo>
                  <a:lnTo>
                    <a:pt x="1841413" y="60568"/>
                  </a:lnTo>
                  <a:lnTo>
                    <a:pt x="1851698" y="80785"/>
                  </a:lnTo>
                  <a:lnTo>
                    <a:pt x="1866224" y="108911"/>
                  </a:lnTo>
                  <a:lnTo>
                    <a:pt x="1884992" y="144945"/>
                  </a:lnTo>
                  <a:lnTo>
                    <a:pt x="1904219" y="181906"/>
                  </a:lnTo>
                  <a:lnTo>
                    <a:pt x="1932185" y="237668"/>
                  </a:lnTo>
                  <a:lnTo>
                    <a:pt x="1954737" y="287674"/>
                  </a:lnTo>
                  <a:lnTo>
                    <a:pt x="1968209" y="318539"/>
                  </a:lnTo>
                  <a:lnTo>
                    <a:pt x="1981861" y="348882"/>
                  </a:lnTo>
                  <a:lnTo>
                    <a:pt x="1994853" y="376304"/>
                  </a:lnTo>
                  <a:lnTo>
                    <a:pt x="2007184" y="400807"/>
                  </a:lnTo>
                  <a:lnTo>
                    <a:pt x="2018855" y="422389"/>
                  </a:lnTo>
                  <a:lnTo>
                    <a:pt x="2028777" y="440699"/>
                  </a:lnTo>
                  <a:lnTo>
                    <a:pt x="2035864" y="455556"/>
                  </a:lnTo>
                  <a:lnTo>
                    <a:pt x="2040117" y="466959"/>
                  </a:lnTo>
                  <a:lnTo>
                    <a:pt x="2041534" y="474910"/>
                  </a:lnTo>
                  <a:lnTo>
                    <a:pt x="2040202" y="478907"/>
                  </a:lnTo>
                  <a:lnTo>
                    <a:pt x="2002143" y="500361"/>
                  </a:lnTo>
                  <a:lnTo>
                    <a:pt x="1990548" y="502876"/>
                  </a:lnTo>
                  <a:lnTo>
                    <a:pt x="1983343" y="500521"/>
                  </a:lnTo>
                  <a:lnTo>
                    <a:pt x="1976394" y="493455"/>
                  </a:lnTo>
                  <a:lnTo>
                    <a:pt x="1969701" y="481678"/>
                  </a:lnTo>
                  <a:lnTo>
                    <a:pt x="1963263" y="465190"/>
                  </a:lnTo>
                  <a:lnTo>
                    <a:pt x="1949962" y="438588"/>
                  </a:lnTo>
                  <a:lnTo>
                    <a:pt x="1924927" y="385641"/>
                  </a:lnTo>
                  <a:lnTo>
                    <a:pt x="1903281" y="340686"/>
                  </a:lnTo>
                  <a:lnTo>
                    <a:pt x="1881966" y="296861"/>
                  </a:lnTo>
                  <a:lnTo>
                    <a:pt x="1871692" y="275908"/>
                  </a:lnTo>
                  <a:lnTo>
                    <a:pt x="1863634" y="276206"/>
                  </a:lnTo>
                  <a:lnTo>
                    <a:pt x="1855492" y="276420"/>
                  </a:lnTo>
                  <a:lnTo>
                    <a:pt x="1847264" y="276548"/>
                  </a:lnTo>
                  <a:lnTo>
                    <a:pt x="1838951" y="276590"/>
                  </a:lnTo>
                  <a:lnTo>
                    <a:pt x="1828922" y="277187"/>
                  </a:lnTo>
                  <a:lnTo>
                    <a:pt x="1814865" y="277613"/>
                  </a:lnTo>
                  <a:lnTo>
                    <a:pt x="1796778" y="277869"/>
                  </a:lnTo>
                  <a:lnTo>
                    <a:pt x="1774663" y="277954"/>
                  </a:lnTo>
                  <a:close/>
                </a:path>
              </a:pathLst>
            </a:custGeom>
            <a:ln w="52387">
              <a:solidFill>
                <a:srgbClr val="C378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10240" y="6520456"/>
              <a:ext cx="222059" cy="203301"/>
            </a:xfrm>
            <a:prstGeom prst="rect">
              <a:avLst/>
            </a:prstGeom>
          </p:spPr>
        </p:pic>
        <p:sp>
          <p:nvSpPr>
            <p:cNvPr id="48" name="object 48" descr=""/>
            <p:cNvSpPr/>
            <p:nvPr/>
          </p:nvSpPr>
          <p:spPr>
            <a:xfrm>
              <a:off x="12067312" y="6464969"/>
              <a:ext cx="1461770" cy="506095"/>
            </a:xfrm>
            <a:custGeom>
              <a:avLst/>
              <a:gdLst/>
              <a:ahLst/>
              <a:cxnLst/>
              <a:rect l="l" t="t" r="r" b="b"/>
              <a:pathLst>
                <a:path w="1461769" h="506095">
                  <a:moveTo>
                    <a:pt x="38538" y="498613"/>
                  </a:moveTo>
                  <a:lnTo>
                    <a:pt x="15517" y="497931"/>
                  </a:lnTo>
                  <a:lnTo>
                    <a:pt x="12675" y="497931"/>
                  </a:lnTo>
                  <a:lnTo>
                    <a:pt x="9151" y="497704"/>
                  </a:lnTo>
                  <a:lnTo>
                    <a:pt x="1875" y="457389"/>
                  </a:lnTo>
                  <a:lnTo>
                    <a:pt x="852" y="403631"/>
                  </a:lnTo>
                  <a:lnTo>
                    <a:pt x="0" y="310695"/>
                  </a:lnTo>
                  <a:lnTo>
                    <a:pt x="0" y="230378"/>
                  </a:lnTo>
                  <a:lnTo>
                    <a:pt x="95" y="198767"/>
                  </a:lnTo>
                  <a:lnTo>
                    <a:pt x="383" y="161230"/>
                  </a:lnTo>
                  <a:lnTo>
                    <a:pt x="863" y="117768"/>
                  </a:lnTo>
                  <a:lnTo>
                    <a:pt x="1534" y="68380"/>
                  </a:lnTo>
                  <a:lnTo>
                    <a:pt x="1534" y="32740"/>
                  </a:lnTo>
                  <a:lnTo>
                    <a:pt x="1534" y="24896"/>
                  </a:lnTo>
                  <a:lnTo>
                    <a:pt x="4547" y="19098"/>
                  </a:lnTo>
                  <a:lnTo>
                    <a:pt x="41552" y="8355"/>
                  </a:lnTo>
                  <a:lnTo>
                    <a:pt x="48941" y="8355"/>
                  </a:lnTo>
                  <a:lnTo>
                    <a:pt x="62924" y="8355"/>
                  </a:lnTo>
                  <a:lnTo>
                    <a:pt x="110766" y="10913"/>
                  </a:lnTo>
                  <a:lnTo>
                    <a:pt x="154367" y="18587"/>
                  </a:lnTo>
                  <a:lnTo>
                    <a:pt x="193726" y="31376"/>
                  </a:lnTo>
                  <a:lnTo>
                    <a:pt x="228844" y="49281"/>
                  </a:lnTo>
                  <a:lnTo>
                    <a:pt x="278338" y="97326"/>
                  </a:lnTo>
                  <a:lnTo>
                    <a:pt x="294836" y="159951"/>
                  </a:lnTo>
                  <a:lnTo>
                    <a:pt x="293174" y="181896"/>
                  </a:lnTo>
                  <a:lnTo>
                    <a:pt x="288186" y="203051"/>
                  </a:lnTo>
                  <a:lnTo>
                    <a:pt x="279873" y="223419"/>
                  </a:lnTo>
                  <a:lnTo>
                    <a:pt x="268234" y="242997"/>
                  </a:lnTo>
                  <a:lnTo>
                    <a:pt x="208893" y="302339"/>
                  </a:lnTo>
                  <a:lnTo>
                    <a:pt x="211685" y="306357"/>
                  </a:lnTo>
                  <a:lnTo>
                    <a:pt x="220062" y="315512"/>
                  </a:lnTo>
                  <a:lnTo>
                    <a:pt x="234023" y="329804"/>
                  </a:lnTo>
                  <a:lnTo>
                    <a:pt x="253570" y="349234"/>
                  </a:lnTo>
                  <a:lnTo>
                    <a:pt x="285490" y="380280"/>
                  </a:lnTo>
                  <a:lnTo>
                    <a:pt x="309970" y="404356"/>
                  </a:lnTo>
                  <a:lnTo>
                    <a:pt x="327012" y="421461"/>
                  </a:lnTo>
                  <a:lnTo>
                    <a:pt x="336615" y="431597"/>
                  </a:lnTo>
                  <a:lnTo>
                    <a:pt x="344573" y="440464"/>
                  </a:lnTo>
                  <a:lnTo>
                    <a:pt x="350086" y="446433"/>
                  </a:lnTo>
                  <a:lnTo>
                    <a:pt x="353156" y="449502"/>
                  </a:lnTo>
                  <a:lnTo>
                    <a:pt x="356225" y="452458"/>
                  </a:lnTo>
                  <a:lnTo>
                    <a:pt x="358669" y="454845"/>
                  </a:lnTo>
                  <a:lnTo>
                    <a:pt x="360488" y="456664"/>
                  </a:lnTo>
                  <a:lnTo>
                    <a:pt x="365149" y="462348"/>
                  </a:lnTo>
                  <a:lnTo>
                    <a:pt x="367365" y="466839"/>
                  </a:lnTo>
                  <a:lnTo>
                    <a:pt x="367139" y="470135"/>
                  </a:lnTo>
                  <a:lnTo>
                    <a:pt x="339983" y="501768"/>
                  </a:lnTo>
                  <a:lnTo>
                    <a:pt x="331158" y="505604"/>
                  </a:lnTo>
                  <a:lnTo>
                    <a:pt x="326497" y="505604"/>
                  </a:lnTo>
                  <a:lnTo>
                    <a:pt x="320757" y="502023"/>
                  </a:lnTo>
                  <a:lnTo>
                    <a:pt x="313935" y="494861"/>
                  </a:lnTo>
                  <a:lnTo>
                    <a:pt x="308947" y="489565"/>
                  </a:lnTo>
                  <a:lnTo>
                    <a:pt x="304044" y="484587"/>
                  </a:lnTo>
                  <a:lnTo>
                    <a:pt x="299227" y="479930"/>
                  </a:lnTo>
                  <a:lnTo>
                    <a:pt x="294495" y="475592"/>
                  </a:lnTo>
                  <a:lnTo>
                    <a:pt x="288751" y="470231"/>
                  </a:lnTo>
                  <a:lnTo>
                    <a:pt x="280896" y="462504"/>
                  </a:lnTo>
                  <a:lnTo>
                    <a:pt x="270931" y="452412"/>
                  </a:lnTo>
                  <a:lnTo>
                    <a:pt x="258856" y="439953"/>
                  </a:lnTo>
                  <a:lnTo>
                    <a:pt x="244873" y="425554"/>
                  </a:lnTo>
                  <a:lnTo>
                    <a:pt x="211791" y="392216"/>
                  </a:lnTo>
                  <a:lnTo>
                    <a:pt x="175139" y="356044"/>
                  </a:lnTo>
                  <a:lnTo>
                    <a:pt x="150232" y="333886"/>
                  </a:lnTo>
                  <a:lnTo>
                    <a:pt x="72643" y="349916"/>
                  </a:lnTo>
                  <a:lnTo>
                    <a:pt x="72046" y="356502"/>
                  </a:lnTo>
                  <a:lnTo>
                    <a:pt x="71620" y="370634"/>
                  </a:lnTo>
                  <a:lnTo>
                    <a:pt x="71364" y="392312"/>
                  </a:lnTo>
                  <a:lnTo>
                    <a:pt x="71279" y="421536"/>
                  </a:lnTo>
                  <a:lnTo>
                    <a:pt x="70927" y="450760"/>
                  </a:lnTo>
                  <a:lnTo>
                    <a:pt x="65651" y="493156"/>
                  </a:lnTo>
                  <a:lnTo>
                    <a:pt x="48353" y="498272"/>
                  </a:lnTo>
                  <a:lnTo>
                    <a:pt x="38538" y="498613"/>
                  </a:lnTo>
                  <a:close/>
                </a:path>
                <a:path w="1461769" h="506095">
                  <a:moveTo>
                    <a:pt x="71279" y="60706"/>
                  </a:moveTo>
                  <a:lnTo>
                    <a:pt x="70384" y="70256"/>
                  </a:lnTo>
                  <a:lnTo>
                    <a:pt x="69744" y="87649"/>
                  </a:lnTo>
                  <a:lnTo>
                    <a:pt x="69360" y="112887"/>
                  </a:lnTo>
                  <a:lnTo>
                    <a:pt x="69232" y="145968"/>
                  </a:lnTo>
                  <a:lnTo>
                    <a:pt x="69403" y="183889"/>
                  </a:lnTo>
                  <a:lnTo>
                    <a:pt x="69915" y="223642"/>
                  </a:lnTo>
                  <a:lnTo>
                    <a:pt x="70767" y="265229"/>
                  </a:lnTo>
                  <a:lnTo>
                    <a:pt x="71961" y="308649"/>
                  </a:lnTo>
                  <a:lnTo>
                    <a:pt x="100940" y="304652"/>
                  </a:lnTo>
                  <a:lnTo>
                    <a:pt x="154740" y="282910"/>
                  </a:lnTo>
                  <a:lnTo>
                    <a:pt x="200675" y="244414"/>
                  </a:lnTo>
                  <a:lnTo>
                    <a:pt x="224804" y="199140"/>
                  </a:lnTo>
                  <a:lnTo>
                    <a:pt x="227820" y="174617"/>
                  </a:lnTo>
                  <a:lnTo>
                    <a:pt x="225305" y="150583"/>
                  </a:lnTo>
                  <a:lnTo>
                    <a:pt x="205183" y="109231"/>
                  </a:lnTo>
                  <a:lnTo>
                    <a:pt x="166282" y="77663"/>
                  </a:lnTo>
                  <a:lnTo>
                    <a:pt x="116148" y="61378"/>
                  </a:lnTo>
                  <a:lnTo>
                    <a:pt x="87308" y="59342"/>
                  </a:lnTo>
                  <a:lnTo>
                    <a:pt x="84126" y="59342"/>
                  </a:lnTo>
                  <a:lnTo>
                    <a:pt x="78782" y="59797"/>
                  </a:lnTo>
                  <a:lnTo>
                    <a:pt x="71279" y="60706"/>
                  </a:lnTo>
                  <a:close/>
                </a:path>
                <a:path w="1461769" h="506095">
                  <a:moveTo>
                    <a:pt x="429546" y="357589"/>
                  </a:moveTo>
                  <a:lnTo>
                    <a:pt x="432445" y="134032"/>
                  </a:lnTo>
                  <a:lnTo>
                    <a:pt x="432445" y="78100"/>
                  </a:lnTo>
                  <a:lnTo>
                    <a:pt x="432882" y="50155"/>
                  </a:lnTo>
                  <a:lnTo>
                    <a:pt x="439437" y="11595"/>
                  </a:lnTo>
                  <a:lnTo>
                    <a:pt x="486086" y="8558"/>
                  </a:lnTo>
                  <a:lnTo>
                    <a:pt x="517707" y="8355"/>
                  </a:lnTo>
                  <a:lnTo>
                    <a:pt x="577793" y="10477"/>
                  </a:lnTo>
                  <a:lnTo>
                    <a:pt x="632409" y="16840"/>
                  </a:lnTo>
                  <a:lnTo>
                    <a:pt x="681554" y="27447"/>
                  </a:lnTo>
                  <a:lnTo>
                    <a:pt x="725229" y="42296"/>
                  </a:lnTo>
                  <a:lnTo>
                    <a:pt x="763433" y="61388"/>
                  </a:lnTo>
                  <a:lnTo>
                    <a:pt x="799898" y="88031"/>
                  </a:lnTo>
                  <a:lnTo>
                    <a:pt x="828259" y="119940"/>
                  </a:lnTo>
                  <a:lnTo>
                    <a:pt x="848518" y="157114"/>
                  </a:lnTo>
                  <a:lnTo>
                    <a:pt x="860673" y="199554"/>
                  </a:lnTo>
                  <a:lnTo>
                    <a:pt x="864725" y="247260"/>
                  </a:lnTo>
                  <a:lnTo>
                    <a:pt x="862604" y="279116"/>
                  </a:lnTo>
                  <a:lnTo>
                    <a:pt x="845637" y="339055"/>
                  </a:lnTo>
                  <a:lnTo>
                    <a:pt x="812438" y="393176"/>
                  </a:lnTo>
                  <a:lnTo>
                    <a:pt x="766907" y="437256"/>
                  </a:lnTo>
                  <a:lnTo>
                    <a:pt x="706668" y="470156"/>
                  </a:lnTo>
                  <a:lnTo>
                    <a:pt x="667237" y="481711"/>
                  </a:lnTo>
                  <a:lnTo>
                    <a:pt x="621434" y="489964"/>
                  </a:lnTo>
                  <a:lnTo>
                    <a:pt x="569260" y="494916"/>
                  </a:lnTo>
                  <a:lnTo>
                    <a:pt x="510716" y="496567"/>
                  </a:lnTo>
                  <a:lnTo>
                    <a:pt x="506964" y="496567"/>
                  </a:lnTo>
                  <a:lnTo>
                    <a:pt x="503440" y="496567"/>
                  </a:lnTo>
                  <a:lnTo>
                    <a:pt x="500143" y="496567"/>
                  </a:lnTo>
                  <a:lnTo>
                    <a:pt x="471495" y="497249"/>
                  </a:lnTo>
                  <a:lnTo>
                    <a:pt x="458535" y="497249"/>
                  </a:lnTo>
                  <a:lnTo>
                    <a:pt x="438073" y="490257"/>
                  </a:lnTo>
                  <a:lnTo>
                    <a:pt x="432388" y="487415"/>
                  </a:lnTo>
                  <a:lnTo>
                    <a:pt x="429546" y="481390"/>
                  </a:lnTo>
                  <a:lnTo>
                    <a:pt x="429546" y="472182"/>
                  </a:lnTo>
                  <a:lnTo>
                    <a:pt x="430399" y="436542"/>
                  </a:lnTo>
                  <a:lnTo>
                    <a:pt x="429546" y="357589"/>
                  </a:lnTo>
                  <a:close/>
                </a:path>
                <a:path w="1461769" h="506095">
                  <a:moveTo>
                    <a:pt x="500825" y="136078"/>
                  </a:moveTo>
                  <a:lnTo>
                    <a:pt x="500806" y="203080"/>
                  </a:lnTo>
                  <a:lnTo>
                    <a:pt x="500749" y="263915"/>
                  </a:lnTo>
                  <a:lnTo>
                    <a:pt x="500654" y="318582"/>
                  </a:lnTo>
                  <a:lnTo>
                    <a:pt x="500522" y="367082"/>
                  </a:lnTo>
                  <a:lnTo>
                    <a:pt x="500352" y="409415"/>
                  </a:lnTo>
                  <a:lnTo>
                    <a:pt x="500143" y="445580"/>
                  </a:lnTo>
                  <a:lnTo>
                    <a:pt x="502985" y="445580"/>
                  </a:lnTo>
                  <a:lnTo>
                    <a:pt x="505770" y="445580"/>
                  </a:lnTo>
                  <a:lnTo>
                    <a:pt x="508499" y="445580"/>
                  </a:lnTo>
                  <a:lnTo>
                    <a:pt x="574324" y="442601"/>
                  </a:lnTo>
                  <a:lnTo>
                    <a:pt x="631372" y="433665"/>
                  </a:lnTo>
                  <a:lnTo>
                    <a:pt x="679644" y="418770"/>
                  </a:lnTo>
                  <a:lnTo>
                    <a:pt x="719139" y="397918"/>
                  </a:lnTo>
                  <a:lnTo>
                    <a:pt x="749857" y="371109"/>
                  </a:lnTo>
                  <a:lnTo>
                    <a:pt x="771799" y="338341"/>
                  </a:lnTo>
                  <a:lnTo>
                    <a:pt x="784964" y="299616"/>
                  </a:lnTo>
                  <a:lnTo>
                    <a:pt x="789352" y="254934"/>
                  </a:lnTo>
                  <a:lnTo>
                    <a:pt x="784734" y="207149"/>
                  </a:lnTo>
                  <a:lnTo>
                    <a:pt x="770879" y="166223"/>
                  </a:lnTo>
                  <a:lnTo>
                    <a:pt x="747787" y="132156"/>
                  </a:lnTo>
                  <a:lnTo>
                    <a:pt x="715459" y="104948"/>
                  </a:lnTo>
                  <a:lnTo>
                    <a:pt x="673894" y="84599"/>
                  </a:lnTo>
                  <a:lnTo>
                    <a:pt x="623092" y="71108"/>
                  </a:lnTo>
                  <a:lnTo>
                    <a:pt x="578105" y="65992"/>
                  </a:lnTo>
                  <a:lnTo>
                    <a:pt x="562214" y="65651"/>
                  </a:lnTo>
                  <a:lnTo>
                    <a:pt x="546441" y="65779"/>
                  </a:lnTo>
                  <a:lnTo>
                    <a:pt x="502190" y="67698"/>
                  </a:lnTo>
                  <a:lnTo>
                    <a:pt x="500825" y="94982"/>
                  </a:lnTo>
                  <a:lnTo>
                    <a:pt x="500825" y="136078"/>
                  </a:lnTo>
                  <a:close/>
                </a:path>
                <a:path w="1461769" h="506095">
                  <a:moveTo>
                    <a:pt x="941538" y="259026"/>
                  </a:moveTo>
                  <a:lnTo>
                    <a:pt x="945204" y="217205"/>
                  </a:lnTo>
                  <a:lnTo>
                    <a:pt x="956203" y="173934"/>
                  </a:lnTo>
                  <a:lnTo>
                    <a:pt x="972360" y="134032"/>
                  </a:lnTo>
                  <a:lnTo>
                    <a:pt x="1002320" y="88768"/>
                  </a:lnTo>
                  <a:lnTo>
                    <a:pt x="1040783" y="51327"/>
                  </a:lnTo>
                  <a:lnTo>
                    <a:pt x="1073438" y="30225"/>
                  </a:lnTo>
                  <a:lnTo>
                    <a:pt x="1114108" y="13983"/>
                  </a:lnTo>
                  <a:lnTo>
                    <a:pt x="1161259" y="3495"/>
                  </a:lnTo>
                  <a:lnTo>
                    <a:pt x="1213354" y="0"/>
                  </a:lnTo>
                  <a:lnTo>
                    <a:pt x="1263638" y="4081"/>
                  </a:lnTo>
                  <a:lnTo>
                    <a:pt x="1309786" y="16327"/>
                  </a:lnTo>
                  <a:lnTo>
                    <a:pt x="1351798" y="36737"/>
                  </a:lnTo>
                  <a:lnTo>
                    <a:pt x="1389676" y="65310"/>
                  </a:lnTo>
                  <a:lnTo>
                    <a:pt x="1421010" y="101067"/>
                  </a:lnTo>
                  <a:lnTo>
                    <a:pt x="1443391" y="143027"/>
                  </a:lnTo>
                  <a:lnTo>
                    <a:pt x="1456820" y="191189"/>
                  </a:lnTo>
                  <a:lnTo>
                    <a:pt x="1461296" y="245555"/>
                  </a:lnTo>
                  <a:lnTo>
                    <a:pt x="1456532" y="300304"/>
                  </a:lnTo>
                  <a:lnTo>
                    <a:pt x="1442240" y="349788"/>
                  </a:lnTo>
                  <a:lnTo>
                    <a:pt x="1418420" y="394007"/>
                  </a:lnTo>
                  <a:lnTo>
                    <a:pt x="1385072" y="432961"/>
                  </a:lnTo>
                  <a:lnTo>
                    <a:pt x="1345094" y="464743"/>
                  </a:lnTo>
                  <a:lnTo>
                    <a:pt x="1301216" y="487444"/>
                  </a:lnTo>
                  <a:lnTo>
                    <a:pt x="1253438" y="501064"/>
                  </a:lnTo>
                  <a:lnTo>
                    <a:pt x="1201759" y="505604"/>
                  </a:lnTo>
                  <a:lnTo>
                    <a:pt x="1150047" y="501288"/>
                  </a:lnTo>
                  <a:lnTo>
                    <a:pt x="1102173" y="488339"/>
                  </a:lnTo>
                  <a:lnTo>
                    <a:pt x="1058134" y="466757"/>
                  </a:lnTo>
                  <a:lnTo>
                    <a:pt x="1017933" y="436542"/>
                  </a:lnTo>
                  <a:lnTo>
                    <a:pt x="984510" y="399485"/>
                  </a:lnTo>
                  <a:lnTo>
                    <a:pt x="960637" y="357547"/>
                  </a:lnTo>
                  <a:lnTo>
                    <a:pt x="946313" y="310727"/>
                  </a:lnTo>
                  <a:lnTo>
                    <a:pt x="941538" y="259026"/>
                  </a:lnTo>
                  <a:close/>
                </a:path>
                <a:path w="1461769" h="506095">
                  <a:moveTo>
                    <a:pt x="1221027" y="55079"/>
                  </a:moveTo>
                  <a:lnTo>
                    <a:pt x="1178620" y="58362"/>
                  </a:lnTo>
                  <a:lnTo>
                    <a:pt x="1140241" y="68209"/>
                  </a:lnTo>
                  <a:lnTo>
                    <a:pt x="1075570" y="107600"/>
                  </a:lnTo>
                  <a:lnTo>
                    <a:pt x="1033237" y="169032"/>
                  </a:lnTo>
                  <a:lnTo>
                    <a:pt x="1022654" y="206558"/>
                  </a:lnTo>
                  <a:lnTo>
                    <a:pt x="1019127" y="248624"/>
                  </a:lnTo>
                  <a:lnTo>
                    <a:pt x="1022292" y="290872"/>
                  </a:lnTo>
                  <a:lnTo>
                    <a:pt x="1031788" y="328941"/>
                  </a:lnTo>
                  <a:lnTo>
                    <a:pt x="1069772" y="392547"/>
                  </a:lnTo>
                  <a:lnTo>
                    <a:pt x="1129115" y="433856"/>
                  </a:lnTo>
                  <a:lnTo>
                    <a:pt x="1205850" y="447626"/>
                  </a:lnTo>
                  <a:lnTo>
                    <a:pt x="1246638" y="444120"/>
                  </a:lnTo>
                  <a:lnTo>
                    <a:pt x="1283397" y="433601"/>
                  </a:lnTo>
                  <a:lnTo>
                    <a:pt x="1344828" y="391524"/>
                  </a:lnTo>
                  <a:lnTo>
                    <a:pt x="1384987" y="328003"/>
                  </a:lnTo>
                  <a:lnTo>
                    <a:pt x="1395027" y="290808"/>
                  </a:lnTo>
                  <a:lnTo>
                    <a:pt x="1398373" y="249988"/>
                  </a:lnTo>
                  <a:lnTo>
                    <a:pt x="1395080" y="209265"/>
                  </a:lnTo>
                  <a:lnTo>
                    <a:pt x="1385200" y="172357"/>
                  </a:lnTo>
                  <a:lnTo>
                    <a:pt x="1345681" y="109988"/>
                  </a:lnTo>
                  <a:lnTo>
                    <a:pt x="1288172" y="68806"/>
                  </a:lnTo>
                  <a:lnTo>
                    <a:pt x="1221027" y="55079"/>
                  </a:lnTo>
                  <a:close/>
                </a:path>
              </a:pathLst>
            </a:custGeom>
            <a:ln w="52387">
              <a:solidFill>
                <a:srgbClr val="C3781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9" name="object 49" descr=""/>
          <p:cNvGrpSpPr/>
          <p:nvPr/>
        </p:nvGrpSpPr>
        <p:grpSpPr>
          <a:xfrm>
            <a:off x="13723052" y="6438775"/>
            <a:ext cx="1100455" cy="558165"/>
            <a:chOff x="13723052" y="6438775"/>
            <a:chExt cx="1100455" cy="558165"/>
          </a:xfrm>
        </p:grpSpPr>
        <p:sp>
          <p:nvSpPr>
            <p:cNvPr id="50" name="object 50" descr=""/>
            <p:cNvSpPr/>
            <p:nvPr/>
          </p:nvSpPr>
          <p:spPr>
            <a:xfrm>
              <a:off x="13749246" y="6464969"/>
              <a:ext cx="906144" cy="506095"/>
            </a:xfrm>
            <a:custGeom>
              <a:avLst/>
              <a:gdLst/>
              <a:ahLst/>
              <a:cxnLst/>
              <a:rect l="l" t="t" r="r" b="b"/>
              <a:pathLst>
                <a:path w="906144" h="506095">
                  <a:moveTo>
                    <a:pt x="250841" y="56443"/>
                  </a:moveTo>
                  <a:lnTo>
                    <a:pt x="238659" y="53086"/>
                  </a:lnTo>
                  <a:lnTo>
                    <a:pt x="225305" y="50688"/>
                  </a:lnTo>
                  <a:lnTo>
                    <a:pt x="210779" y="49249"/>
                  </a:lnTo>
                  <a:lnTo>
                    <a:pt x="195079" y="48769"/>
                  </a:lnTo>
                  <a:lnTo>
                    <a:pt x="179284" y="49803"/>
                  </a:lnTo>
                  <a:lnTo>
                    <a:pt x="136760" y="65310"/>
                  </a:lnTo>
                  <a:lnTo>
                    <a:pt x="112619" y="97731"/>
                  </a:lnTo>
                  <a:lnTo>
                    <a:pt x="111010" y="112034"/>
                  </a:lnTo>
                  <a:lnTo>
                    <a:pt x="112140" y="126710"/>
                  </a:lnTo>
                  <a:lnTo>
                    <a:pt x="129086" y="164726"/>
                  </a:lnTo>
                  <a:lnTo>
                    <a:pt x="160676" y="196124"/>
                  </a:lnTo>
                  <a:lnTo>
                    <a:pt x="186009" y="214999"/>
                  </a:lnTo>
                  <a:lnTo>
                    <a:pt x="198873" y="224623"/>
                  </a:lnTo>
                  <a:lnTo>
                    <a:pt x="236729" y="255658"/>
                  </a:lnTo>
                  <a:lnTo>
                    <a:pt x="268063" y="296201"/>
                  </a:lnTo>
                  <a:lnTo>
                    <a:pt x="285170" y="346558"/>
                  </a:lnTo>
                  <a:lnTo>
                    <a:pt x="286310" y="365263"/>
                  </a:lnTo>
                  <a:lnTo>
                    <a:pt x="284306" y="384500"/>
                  </a:lnTo>
                  <a:lnTo>
                    <a:pt x="268277" y="423295"/>
                  </a:lnTo>
                  <a:lnTo>
                    <a:pt x="223791" y="470306"/>
                  </a:lnTo>
                  <a:lnTo>
                    <a:pt x="184762" y="489916"/>
                  </a:lnTo>
                  <a:lnTo>
                    <a:pt x="137164" y="501682"/>
                  </a:lnTo>
                  <a:lnTo>
                    <a:pt x="80998" y="505604"/>
                  </a:lnTo>
                  <a:lnTo>
                    <a:pt x="72877" y="505498"/>
                  </a:lnTo>
                  <a:lnTo>
                    <a:pt x="65225" y="505178"/>
                  </a:lnTo>
                  <a:lnTo>
                    <a:pt x="58041" y="504645"/>
                  </a:lnTo>
                  <a:lnTo>
                    <a:pt x="51327" y="503899"/>
                  </a:lnTo>
                  <a:lnTo>
                    <a:pt x="42686" y="502762"/>
                  </a:lnTo>
                  <a:lnTo>
                    <a:pt x="36037" y="501910"/>
                  </a:lnTo>
                  <a:lnTo>
                    <a:pt x="31376" y="501341"/>
                  </a:lnTo>
                  <a:lnTo>
                    <a:pt x="26714" y="500887"/>
                  </a:lnTo>
                  <a:lnTo>
                    <a:pt x="21826" y="500205"/>
                  </a:lnTo>
                  <a:lnTo>
                    <a:pt x="16710" y="499295"/>
                  </a:lnTo>
                  <a:lnTo>
                    <a:pt x="5570" y="497476"/>
                  </a:lnTo>
                  <a:lnTo>
                    <a:pt x="0" y="494691"/>
                  </a:lnTo>
                  <a:lnTo>
                    <a:pt x="0" y="490939"/>
                  </a:lnTo>
                  <a:lnTo>
                    <a:pt x="831" y="474228"/>
                  </a:lnTo>
                  <a:lnTo>
                    <a:pt x="3325" y="461098"/>
                  </a:lnTo>
                  <a:lnTo>
                    <a:pt x="7481" y="451548"/>
                  </a:lnTo>
                  <a:lnTo>
                    <a:pt x="13300" y="445580"/>
                  </a:lnTo>
                  <a:lnTo>
                    <a:pt x="27709" y="449534"/>
                  </a:lnTo>
                  <a:lnTo>
                    <a:pt x="42289" y="452358"/>
                  </a:lnTo>
                  <a:lnTo>
                    <a:pt x="57039" y="454053"/>
                  </a:lnTo>
                  <a:lnTo>
                    <a:pt x="71960" y="454618"/>
                  </a:lnTo>
                  <a:lnTo>
                    <a:pt x="135523" y="449427"/>
                  </a:lnTo>
                  <a:lnTo>
                    <a:pt x="180926" y="433856"/>
                  </a:lnTo>
                  <a:lnTo>
                    <a:pt x="208167" y="407905"/>
                  </a:lnTo>
                  <a:lnTo>
                    <a:pt x="217248" y="371572"/>
                  </a:lnTo>
                  <a:lnTo>
                    <a:pt x="213400" y="349788"/>
                  </a:lnTo>
                  <a:lnTo>
                    <a:pt x="201858" y="327748"/>
                  </a:lnTo>
                  <a:lnTo>
                    <a:pt x="182620" y="305451"/>
                  </a:lnTo>
                  <a:lnTo>
                    <a:pt x="155688" y="282900"/>
                  </a:lnTo>
                  <a:lnTo>
                    <a:pt x="142824" y="273350"/>
                  </a:lnTo>
                  <a:lnTo>
                    <a:pt x="129982" y="263630"/>
                  </a:lnTo>
                  <a:lnTo>
                    <a:pt x="92104" y="232904"/>
                  </a:lnTo>
                  <a:lnTo>
                    <a:pt x="60706" y="193033"/>
                  </a:lnTo>
                  <a:lnTo>
                    <a:pt x="43760" y="144146"/>
                  </a:lnTo>
                  <a:lnTo>
                    <a:pt x="42631" y="126358"/>
                  </a:lnTo>
                  <a:lnTo>
                    <a:pt x="45615" y="99969"/>
                  </a:lnTo>
                  <a:lnTo>
                    <a:pt x="69488" y="54610"/>
                  </a:lnTo>
                  <a:lnTo>
                    <a:pt x="115359" y="20047"/>
                  </a:lnTo>
                  <a:lnTo>
                    <a:pt x="171462" y="2227"/>
                  </a:lnTo>
                  <a:lnTo>
                    <a:pt x="202582" y="0"/>
                  </a:lnTo>
                  <a:lnTo>
                    <a:pt x="210160" y="202"/>
                  </a:lnTo>
                  <a:lnTo>
                    <a:pt x="250254" y="4891"/>
                  </a:lnTo>
                  <a:lnTo>
                    <a:pt x="266870" y="18132"/>
                  </a:lnTo>
                  <a:lnTo>
                    <a:pt x="266870" y="22338"/>
                  </a:lnTo>
                  <a:lnTo>
                    <a:pt x="266870" y="26544"/>
                  </a:lnTo>
                  <a:lnTo>
                    <a:pt x="265450" y="32740"/>
                  </a:lnTo>
                  <a:lnTo>
                    <a:pt x="262607" y="40925"/>
                  </a:lnTo>
                  <a:lnTo>
                    <a:pt x="259878" y="48997"/>
                  </a:lnTo>
                  <a:lnTo>
                    <a:pt x="255956" y="54169"/>
                  </a:lnTo>
                  <a:lnTo>
                    <a:pt x="250841" y="56443"/>
                  </a:lnTo>
                  <a:close/>
                </a:path>
                <a:path w="906144" h="506095">
                  <a:moveTo>
                    <a:pt x="639073" y="280683"/>
                  </a:moveTo>
                  <a:lnTo>
                    <a:pt x="517489" y="280001"/>
                  </a:lnTo>
                  <a:lnTo>
                    <a:pt x="484247" y="340228"/>
                  </a:lnTo>
                  <a:lnTo>
                    <a:pt x="459212" y="385342"/>
                  </a:lnTo>
                  <a:lnTo>
                    <a:pt x="442383" y="415344"/>
                  </a:lnTo>
                  <a:lnTo>
                    <a:pt x="433761" y="430233"/>
                  </a:lnTo>
                  <a:lnTo>
                    <a:pt x="429285" y="437778"/>
                  </a:lnTo>
                  <a:lnTo>
                    <a:pt x="424894" y="445750"/>
                  </a:lnTo>
                  <a:lnTo>
                    <a:pt x="420589" y="454149"/>
                  </a:lnTo>
                  <a:lnTo>
                    <a:pt x="416368" y="462973"/>
                  </a:lnTo>
                  <a:lnTo>
                    <a:pt x="407000" y="481624"/>
                  </a:lnTo>
                  <a:lnTo>
                    <a:pt x="398506" y="494947"/>
                  </a:lnTo>
                  <a:lnTo>
                    <a:pt x="390885" y="502940"/>
                  </a:lnTo>
                  <a:lnTo>
                    <a:pt x="384139" y="505604"/>
                  </a:lnTo>
                  <a:lnTo>
                    <a:pt x="370220" y="504731"/>
                  </a:lnTo>
                  <a:lnTo>
                    <a:pt x="340825" y="489348"/>
                  </a:lnTo>
                  <a:lnTo>
                    <a:pt x="340825" y="487529"/>
                  </a:lnTo>
                  <a:lnTo>
                    <a:pt x="340825" y="485596"/>
                  </a:lnTo>
                  <a:lnTo>
                    <a:pt x="366746" y="445296"/>
                  </a:lnTo>
                  <a:lnTo>
                    <a:pt x="371350" y="438759"/>
                  </a:lnTo>
                  <a:lnTo>
                    <a:pt x="373737" y="435007"/>
                  </a:lnTo>
                  <a:lnTo>
                    <a:pt x="401211" y="386361"/>
                  </a:lnTo>
                  <a:lnTo>
                    <a:pt x="427813" y="339552"/>
                  </a:lnTo>
                  <a:lnTo>
                    <a:pt x="453543" y="294581"/>
                  </a:lnTo>
                  <a:lnTo>
                    <a:pt x="478401" y="251447"/>
                  </a:lnTo>
                  <a:lnTo>
                    <a:pt x="502388" y="210152"/>
                  </a:lnTo>
                  <a:lnTo>
                    <a:pt x="525503" y="170694"/>
                  </a:lnTo>
                  <a:lnTo>
                    <a:pt x="555931" y="119004"/>
                  </a:lnTo>
                  <a:lnTo>
                    <a:pt x="579005" y="79549"/>
                  </a:lnTo>
                  <a:lnTo>
                    <a:pt x="594726" y="52329"/>
                  </a:lnTo>
                  <a:lnTo>
                    <a:pt x="603092" y="37344"/>
                  </a:lnTo>
                  <a:lnTo>
                    <a:pt x="607632" y="28946"/>
                  </a:lnTo>
                  <a:lnTo>
                    <a:pt x="611874" y="21656"/>
                  </a:lnTo>
                  <a:lnTo>
                    <a:pt x="648452" y="2728"/>
                  </a:lnTo>
                  <a:lnTo>
                    <a:pt x="659479" y="2728"/>
                  </a:lnTo>
                  <a:lnTo>
                    <a:pt x="666584" y="3183"/>
                  </a:lnTo>
                  <a:lnTo>
                    <a:pt x="669768" y="4092"/>
                  </a:lnTo>
                  <a:lnTo>
                    <a:pt x="673064" y="5002"/>
                  </a:lnTo>
                  <a:lnTo>
                    <a:pt x="675850" y="6764"/>
                  </a:lnTo>
                  <a:lnTo>
                    <a:pt x="678123" y="9378"/>
                  </a:lnTo>
                  <a:lnTo>
                    <a:pt x="680510" y="11879"/>
                  </a:lnTo>
                  <a:lnTo>
                    <a:pt x="682273" y="14096"/>
                  </a:lnTo>
                  <a:lnTo>
                    <a:pt x="683409" y="16029"/>
                  </a:lnTo>
                  <a:lnTo>
                    <a:pt x="684546" y="17848"/>
                  </a:lnTo>
                  <a:lnTo>
                    <a:pt x="686252" y="21315"/>
                  </a:lnTo>
                  <a:lnTo>
                    <a:pt x="688525" y="26431"/>
                  </a:lnTo>
                  <a:lnTo>
                    <a:pt x="690571" y="30843"/>
                  </a:lnTo>
                  <a:lnTo>
                    <a:pt x="693129" y="36406"/>
                  </a:lnTo>
                  <a:lnTo>
                    <a:pt x="696199" y="43121"/>
                  </a:lnTo>
                  <a:lnTo>
                    <a:pt x="699780" y="50986"/>
                  </a:lnTo>
                  <a:lnTo>
                    <a:pt x="705823" y="63296"/>
                  </a:lnTo>
                  <a:lnTo>
                    <a:pt x="716107" y="83514"/>
                  </a:lnTo>
                  <a:lnTo>
                    <a:pt x="730634" y="111640"/>
                  </a:lnTo>
                  <a:lnTo>
                    <a:pt x="749403" y="147674"/>
                  </a:lnTo>
                  <a:lnTo>
                    <a:pt x="768629" y="184635"/>
                  </a:lnTo>
                  <a:lnTo>
                    <a:pt x="796595" y="240396"/>
                  </a:lnTo>
                  <a:lnTo>
                    <a:pt x="819146" y="290403"/>
                  </a:lnTo>
                  <a:lnTo>
                    <a:pt x="832618" y="321268"/>
                  </a:lnTo>
                  <a:lnTo>
                    <a:pt x="846271" y="351610"/>
                  </a:lnTo>
                  <a:lnTo>
                    <a:pt x="859263" y="379033"/>
                  </a:lnTo>
                  <a:lnTo>
                    <a:pt x="871594" y="403535"/>
                  </a:lnTo>
                  <a:lnTo>
                    <a:pt x="883264" y="425117"/>
                  </a:lnTo>
                  <a:lnTo>
                    <a:pt x="893187" y="443427"/>
                  </a:lnTo>
                  <a:lnTo>
                    <a:pt x="900274" y="458284"/>
                  </a:lnTo>
                  <a:lnTo>
                    <a:pt x="904527" y="469688"/>
                  </a:lnTo>
                  <a:lnTo>
                    <a:pt x="905944" y="477639"/>
                  </a:lnTo>
                  <a:lnTo>
                    <a:pt x="904612" y="481635"/>
                  </a:lnTo>
                  <a:lnTo>
                    <a:pt x="866553" y="503089"/>
                  </a:lnTo>
                  <a:lnTo>
                    <a:pt x="854957" y="505604"/>
                  </a:lnTo>
                  <a:lnTo>
                    <a:pt x="847752" y="503249"/>
                  </a:lnTo>
                  <a:lnTo>
                    <a:pt x="840804" y="496183"/>
                  </a:lnTo>
                  <a:lnTo>
                    <a:pt x="834111" y="484406"/>
                  </a:lnTo>
                  <a:lnTo>
                    <a:pt x="827673" y="467919"/>
                  </a:lnTo>
                  <a:lnTo>
                    <a:pt x="814372" y="441317"/>
                  </a:lnTo>
                  <a:lnTo>
                    <a:pt x="789337" y="388369"/>
                  </a:lnTo>
                  <a:lnTo>
                    <a:pt x="767691" y="343414"/>
                  </a:lnTo>
                  <a:lnTo>
                    <a:pt x="746375" y="299590"/>
                  </a:lnTo>
                  <a:lnTo>
                    <a:pt x="736101" y="278636"/>
                  </a:lnTo>
                  <a:lnTo>
                    <a:pt x="728044" y="278935"/>
                  </a:lnTo>
                  <a:lnTo>
                    <a:pt x="719901" y="279148"/>
                  </a:lnTo>
                  <a:lnTo>
                    <a:pt x="711674" y="279276"/>
                  </a:lnTo>
                  <a:lnTo>
                    <a:pt x="703361" y="279319"/>
                  </a:lnTo>
                  <a:lnTo>
                    <a:pt x="693332" y="279915"/>
                  </a:lnTo>
                  <a:lnTo>
                    <a:pt x="679274" y="280342"/>
                  </a:lnTo>
                  <a:lnTo>
                    <a:pt x="661188" y="280598"/>
                  </a:lnTo>
                  <a:lnTo>
                    <a:pt x="639073" y="280683"/>
                  </a:lnTo>
                  <a:close/>
                </a:path>
              </a:pathLst>
            </a:custGeom>
            <a:ln w="52387">
              <a:solidFill>
                <a:srgbClr val="C378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67143" y="6520456"/>
              <a:ext cx="222059" cy="203301"/>
            </a:xfrm>
            <a:prstGeom prst="rect">
              <a:avLst/>
            </a:prstGeom>
          </p:spPr>
        </p:pic>
        <p:sp>
          <p:nvSpPr>
            <p:cNvPr id="52" name="object 52" descr=""/>
            <p:cNvSpPr/>
            <p:nvPr/>
          </p:nvSpPr>
          <p:spPr>
            <a:xfrm>
              <a:off x="14724215" y="6473325"/>
              <a:ext cx="73025" cy="488950"/>
            </a:xfrm>
            <a:custGeom>
              <a:avLst/>
              <a:gdLst/>
              <a:ahLst/>
              <a:cxnLst/>
              <a:rect l="l" t="t" r="r" b="b"/>
              <a:pathLst>
                <a:path w="73025" h="488950">
                  <a:moveTo>
                    <a:pt x="2898" y="92083"/>
                  </a:moveTo>
                  <a:lnTo>
                    <a:pt x="2216" y="34957"/>
                  </a:lnTo>
                  <a:lnTo>
                    <a:pt x="2386" y="22370"/>
                  </a:lnTo>
                  <a:lnTo>
                    <a:pt x="2898" y="12576"/>
                  </a:lnTo>
                  <a:lnTo>
                    <a:pt x="3750" y="5574"/>
                  </a:lnTo>
                  <a:lnTo>
                    <a:pt x="4944" y="1364"/>
                  </a:lnTo>
                  <a:lnTo>
                    <a:pt x="5854" y="454"/>
                  </a:lnTo>
                  <a:lnTo>
                    <a:pt x="10287" y="0"/>
                  </a:lnTo>
                  <a:lnTo>
                    <a:pt x="18245" y="0"/>
                  </a:lnTo>
                  <a:lnTo>
                    <a:pt x="26203" y="0"/>
                  </a:lnTo>
                  <a:lnTo>
                    <a:pt x="33194" y="0"/>
                  </a:lnTo>
                  <a:lnTo>
                    <a:pt x="39219" y="0"/>
                  </a:lnTo>
                  <a:lnTo>
                    <a:pt x="53203" y="0"/>
                  </a:lnTo>
                  <a:lnTo>
                    <a:pt x="62979" y="0"/>
                  </a:lnTo>
                  <a:lnTo>
                    <a:pt x="68550" y="1307"/>
                  </a:lnTo>
                  <a:lnTo>
                    <a:pt x="69914" y="3922"/>
                  </a:lnTo>
                  <a:lnTo>
                    <a:pt x="71278" y="6423"/>
                  </a:lnTo>
                  <a:lnTo>
                    <a:pt x="71960" y="9037"/>
                  </a:lnTo>
                  <a:lnTo>
                    <a:pt x="71960" y="11766"/>
                  </a:lnTo>
                  <a:lnTo>
                    <a:pt x="71960" y="180926"/>
                  </a:lnTo>
                  <a:lnTo>
                    <a:pt x="72643" y="291255"/>
                  </a:lnTo>
                  <a:lnTo>
                    <a:pt x="71960" y="367309"/>
                  </a:lnTo>
                  <a:lnTo>
                    <a:pt x="71960" y="443534"/>
                  </a:lnTo>
                  <a:lnTo>
                    <a:pt x="71960" y="446717"/>
                  </a:lnTo>
                  <a:lnTo>
                    <a:pt x="72074" y="451264"/>
                  </a:lnTo>
                  <a:lnTo>
                    <a:pt x="72301" y="457176"/>
                  </a:lnTo>
                  <a:lnTo>
                    <a:pt x="72529" y="462973"/>
                  </a:lnTo>
                  <a:lnTo>
                    <a:pt x="72529" y="466725"/>
                  </a:lnTo>
                  <a:lnTo>
                    <a:pt x="67698" y="482243"/>
                  </a:lnTo>
                  <a:lnTo>
                    <a:pt x="66334" y="482925"/>
                  </a:lnTo>
                  <a:lnTo>
                    <a:pt x="64287" y="484232"/>
                  </a:lnTo>
                  <a:lnTo>
                    <a:pt x="61559" y="486165"/>
                  </a:lnTo>
                  <a:lnTo>
                    <a:pt x="57466" y="487358"/>
                  </a:lnTo>
                  <a:lnTo>
                    <a:pt x="51497" y="488211"/>
                  </a:lnTo>
                  <a:lnTo>
                    <a:pt x="43653" y="488723"/>
                  </a:lnTo>
                  <a:lnTo>
                    <a:pt x="33933" y="488893"/>
                  </a:lnTo>
                  <a:lnTo>
                    <a:pt x="24235" y="488744"/>
                  </a:lnTo>
                  <a:lnTo>
                    <a:pt x="852" y="480481"/>
                  </a:lnTo>
                  <a:lnTo>
                    <a:pt x="852" y="473546"/>
                  </a:lnTo>
                  <a:lnTo>
                    <a:pt x="2216" y="450525"/>
                  </a:lnTo>
                  <a:lnTo>
                    <a:pt x="1534" y="374301"/>
                  </a:lnTo>
                  <a:lnTo>
                    <a:pt x="852" y="282900"/>
                  </a:lnTo>
                  <a:lnTo>
                    <a:pt x="479" y="274555"/>
                  </a:lnTo>
                  <a:lnTo>
                    <a:pt x="212" y="265719"/>
                  </a:lnTo>
                  <a:lnTo>
                    <a:pt x="53" y="256394"/>
                  </a:lnTo>
                  <a:lnTo>
                    <a:pt x="0" y="246578"/>
                  </a:lnTo>
                  <a:lnTo>
                    <a:pt x="2898" y="92083"/>
                  </a:lnTo>
                  <a:close/>
                </a:path>
              </a:pathLst>
            </a:custGeom>
            <a:ln w="52387">
              <a:solidFill>
                <a:srgbClr val="C3781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 descr=""/>
          <p:cNvSpPr/>
          <p:nvPr/>
        </p:nvSpPr>
        <p:spPr>
          <a:xfrm>
            <a:off x="14919780" y="6473325"/>
            <a:ext cx="435609" cy="488950"/>
          </a:xfrm>
          <a:custGeom>
            <a:avLst/>
            <a:gdLst/>
            <a:ahLst/>
            <a:cxnLst/>
            <a:rect l="l" t="t" r="r" b="b"/>
            <a:pathLst>
              <a:path w="435609" h="488950">
                <a:moveTo>
                  <a:pt x="0" y="349234"/>
                </a:moveTo>
                <a:lnTo>
                  <a:pt x="2898" y="125676"/>
                </a:lnTo>
                <a:lnTo>
                  <a:pt x="2898" y="69744"/>
                </a:lnTo>
                <a:lnTo>
                  <a:pt x="3335" y="41799"/>
                </a:lnTo>
                <a:lnTo>
                  <a:pt x="9890" y="3239"/>
                </a:lnTo>
                <a:lnTo>
                  <a:pt x="56539" y="202"/>
                </a:lnTo>
                <a:lnTo>
                  <a:pt x="88160" y="0"/>
                </a:lnTo>
                <a:lnTo>
                  <a:pt x="148246" y="2121"/>
                </a:lnTo>
                <a:lnTo>
                  <a:pt x="202862" y="8485"/>
                </a:lnTo>
                <a:lnTo>
                  <a:pt x="252007" y="19091"/>
                </a:lnTo>
                <a:lnTo>
                  <a:pt x="295682" y="33941"/>
                </a:lnTo>
                <a:lnTo>
                  <a:pt x="333886" y="53033"/>
                </a:lnTo>
                <a:lnTo>
                  <a:pt x="370351" y="79675"/>
                </a:lnTo>
                <a:lnTo>
                  <a:pt x="398712" y="111584"/>
                </a:lnTo>
                <a:lnTo>
                  <a:pt x="418971" y="148758"/>
                </a:lnTo>
                <a:lnTo>
                  <a:pt x="431126" y="191198"/>
                </a:lnTo>
                <a:lnTo>
                  <a:pt x="435178" y="238904"/>
                </a:lnTo>
                <a:lnTo>
                  <a:pt x="433057" y="270760"/>
                </a:lnTo>
                <a:lnTo>
                  <a:pt x="416090" y="330700"/>
                </a:lnTo>
                <a:lnTo>
                  <a:pt x="382891" y="384820"/>
                </a:lnTo>
                <a:lnTo>
                  <a:pt x="337360" y="428900"/>
                </a:lnTo>
                <a:lnTo>
                  <a:pt x="277121" y="461800"/>
                </a:lnTo>
                <a:lnTo>
                  <a:pt x="237690" y="473355"/>
                </a:lnTo>
                <a:lnTo>
                  <a:pt x="191887" y="481608"/>
                </a:lnTo>
                <a:lnTo>
                  <a:pt x="139713" y="486560"/>
                </a:lnTo>
                <a:lnTo>
                  <a:pt x="81169" y="488211"/>
                </a:lnTo>
                <a:lnTo>
                  <a:pt x="77417" y="488211"/>
                </a:lnTo>
                <a:lnTo>
                  <a:pt x="73893" y="488211"/>
                </a:lnTo>
                <a:lnTo>
                  <a:pt x="70596" y="488211"/>
                </a:lnTo>
                <a:lnTo>
                  <a:pt x="41948" y="488893"/>
                </a:lnTo>
                <a:lnTo>
                  <a:pt x="28988" y="488893"/>
                </a:lnTo>
                <a:lnTo>
                  <a:pt x="8526" y="481902"/>
                </a:lnTo>
                <a:lnTo>
                  <a:pt x="2841" y="479060"/>
                </a:lnTo>
                <a:lnTo>
                  <a:pt x="0" y="473034"/>
                </a:lnTo>
                <a:lnTo>
                  <a:pt x="0" y="463826"/>
                </a:lnTo>
                <a:lnTo>
                  <a:pt x="852" y="428186"/>
                </a:lnTo>
                <a:lnTo>
                  <a:pt x="0" y="349234"/>
                </a:lnTo>
                <a:close/>
              </a:path>
              <a:path w="435609" h="488950">
                <a:moveTo>
                  <a:pt x="71278" y="127722"/>
                </a:moveTo>
                <a:lnTo>
                  <a:pt x="71259" y="194724"/>
                </a:lnTo>
                <a:lnTo>
                  <a:pt x="71202" y="255559"/>
                </a:lnTo>
                <a:lnTo>
                  <a:pt x="71108" y="310226"/>
                </a:lnTo>
                <a:lnTo>
                  <a:pt x="70975" y="358726"/>
                </a:lnTo>
                <a:lnTo>
                  <a:pt x="70805" y="401059"/>
                </a:lnTo>
                <a:lnTo>
                  <a:pt x="70596" y="437224"/>
                </a:lnTo>
                <a:lnTo>
                  <a:pt x="73438" y="437224"/>
                </a:lnTo>
                <a:lnTo>
                  <a:pt x="76223" y="437224"/>
                </a:lnTo>
                <a:lnTo>
                  <a:pt x="78952" y="437224"/>
                </a:lnTo>
                <a:lnTo>
                  <a:pt x="144777" y="434245"/>
                </a:lnTo>
                <a:lnTo>
                  <a:pt x="201825" y="425309"/>
                </a:lnTo>
                <a:lnTo>
                  <a:pt x="250097" y="410415"/>
                </a:lnTo>
                <a:lnTo>
                  <a:pt x="289592" y="389563"/>
                </a:lnTo>
                <a:lnTo>
                  <a:pt x="320310" y="362753"/>
                </a:lnTo>
                <a:lnTo>
                  <a:pt x="342252" y="329986"/>
                </a:lnTo>
                <a:lnTo>
                  <a:pt x="355417" y="291261"/>
                </a:lnTo>
                <a:lnTo>
                  <a:pt x="359805" y="246578"/>
                </a:lnTo>
                <a:lnTo>
                  <a:pt x="355187" y="198793"/>
                </a:lnTo>
                <a:lnTo>
                  <a:pt x="341332" y="157867"/>
                </a:lnTo>
                <a:lnTo>
                  <a:pt x="318240" y="123800"/>
                </a:lnTo>
                <a:lnTo>
                  <a:pt x="285912" y="96592"/>
                </a:lnTo>
                <a:lnTo>
                  <a:pt x="244347" y="76243"/>
                </a:lnTo>
                <a:lnTo>
                  <a:pt x="193545" y="62752"/>
                </a:lnTo>
                <a:lnTo>
                  <a:pt x="148558" y="57637"/>
                </a:lnTo>
                <a:lnTo>
                  <a:pt x="132667" y="57296"/>
                </a:lnTo>
                <a:lnTo>
                  <a:pt x="116894" y="57424"/>
                </a:lnTo>
                <a:lnTo>
                  <a:pt x="72643" y="59342"/>
                </a:lnTo>
                <a:lnTo>
                  <a:pt x="71278" y="86626"/>
                </a:lnTo>
                <a:lnTo>
                  <a:pt x="71278" y="127722"/>
                </a:lnTo>
                <a:close/>
              </a:path>
            </a:pathLst>
          </a:custGeom>
          <a:ln w="52387">
            <a:solidFill>
              <a:srgbClr val="C3781B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4" name="object 54" descr=""/>
          <p:cNvGrpSpPr/>
          <p:nvPr/>
        </p:nvGrpSpPr>
        <p:grpSpPr>
          <a:xfrm>
            <a:off x="0" y="4326173"/>
            <a:ext cx="11139170" cy="4446905"/>
            <a:chOff x="0" y="4326173"/>
            <a:chExt cx="11139170" cy="4446905"/>
          </a:xfrm>
        </p:grpSpPr>
        <p:sp>
          <p:nvSpPr>
            <p:cNvPr id="55" name="object 55" descr=""/>
            <p:cNvSpPr/>
            <p:nvPr/>
          </p:nvSpPr>
          <p:spPr>
            <a:xfrm>
              <a:off x="3204791" y="4352366"/>
              <a:ext cx="5177155" cy="506095"/>
            </a:xfrm>
            <a:custGeom>
              <a:avLst/>
              <a:gdLst/>
              <a:ahLst/>
              <a:cxnLst/>
              <a:rect l="l" t="t" r="r" b="b"/>
              <a:pathLst>
                <a:path w="5177155" h="506095">
                  <a:moveTo>
                    <a:pt x="0" y="259026"/>
                  </a:moveTo>
                  <a:lnTo>
                    <a:pt x="3666" y="217205"/>
                  </a:lnTo>
                  <a:lnTo>
                    <a:pt x="14665" y="173934"/>
                  </a:lnTo>
                  <a:lnTo>
                    <a:pt x="30822" y="134032"/>
                  </a:lnTo>
                  <a:lnTo>
                    <a:pt x="60781" y="88768"/>
                  </a:lnTo>
                  <a:lnTo>
                    <a:pt x="99245" y="51327"/>
                  </a:lnTo>
                  <a:lnTo>
                    <a:pt x="131900" y="30225"/>
                  </a:lnTo>
                  <a:lnTo>
                    <a:pt x="172570" y="13983"/>
                  </a:lnTo>
                  <a:lnTo>
                    <a:pt x="219720" y="3495"/>
                  </a:lnTo>
                  <a:lnTo>
                    <a:pt x="271815" y="0"/>
                  </a:lnTo>
                  <a:lnTo>
                    <a:pt x="322099" y="4081"/>
                  </a:lnTo>
                  <a:lnTo>
                    <a:pt x="368247" y="16327"/>
                  </a:lnTo>
                  <a:lnTo>
                    <a:pt x="410260" y="36737"/>
                  </a:lnTo>
                  <a:lnTo>
                    <a:pt x="448138" y="65310"/>
                  </a:lnTo>
                  <a:lnTo>
                    <a:pt x="479472" y="101067"/>
                  </a:lnTo>
                  <a:lnTo>
                    <a:pt x="501853" y="143027"/>
                  </a:lnTo>
                  <a:lnTo>
                    <a:pt x="515282" y="191189"/>
                  </a:lnTo>
                  <a:lnTo>
                    <a:pt x="519758" y="245555"/>
                  </a:lnTo>
                  <a:lnTo>
                    <a:pt x="514994" y="300304"/>
                  </a:lnTo>
                  <a:lnTo>
                    <a:pt x="500702" y="349788"/>
                  </a:lnTo>
                  <a:lnTo>
                    <a:pt x="476882" y="394007"/>
                  </a:lnTo>
                  <a:lnTo>
                    <a:pt x="443534" y="432961"/>
                  </a:lnTo>
                  <a:lnTo>
                    <a:pt x="403556" y="464743"/>
                  </a:lnTo>
                  <a:lnTo>
                    <a:pt x="359678" y="487444"/>
                  </a:lnTo>
                  <a:lnTo>
                    <a:pt x="311899" y="501064"/>
                  </a:lnTo>
                  <a:lnTo>
                    <a:pt x="260220" y="505604"/>
                  </a:lnTo>
                  <a:lnTo>
                    <a:pt x="208508" y="501288"/>
                  </a:lnTo>
                  <a:lnTo>
                    <a:pt x="160634" y="488339"/>
                  </a:lnTo>
                  <a:lnTo>
                    <a:pt x="116596" y="466757"/>
                  </a:lnTo>
                  <a:lnTo>
                    <a:pt x="76394" y="436542"/>
                  </a:lnTo>
                  <a:lnTo>
                    <a:pt x="42972" y="399485"/>
                  </a:lnTo>
                  <a:lnTo>
                    <a:pt x="19098" y="357547"/>
                  </a:lnTo>
                  <a:lnTo>
                    <a:pt x="4774" y="310727"/>
                  </a:lnTo>
                  <a:lnTo>
                    <a:pt x="0" y="259026"/>
                  </a:lnTo>
                  <a:close/>
                </a:path>
                <a:path w="5177155" h="506095">
                  <a:moveTo>
                    <a:pt x="279489" y="55079"/>
                  </a:moveTo>
                  <a:lnTo>
                    <a:pt x="237082" y="58362"/>
                  </a:lnTo>
                  <a:lnTo>
                    <a:pt x="198703" y="68209"/>
                  </a:lnTo>
                  <a:lnTo>
                    <a:pt x="134032" y="107600"/>
                  </a:lnTo>
                  <a:lnTo>
                    <a:pt x="91699" y="169032"/>
                  </a:lnTo>
                  <a:lnTo>
                    <a:pt x="81116" y="206558"/>
                  </a:lnTo>
                  <a:lnTo>
                    <a:pt x="77588" y="248624"/>
                  </a:lnTo>
                  <a:lnTo>
                    <a:pt x="80753" y="290872"/>
                  </a:lnTo>
                  <a:lnTo>
                    <a:pt x="90250" y="328941"/>
                  </a:lnTo>
                  <a:lnTo>
                    <a:pt x="128234" y="392547"/>
                  </a:lnTo>
                  <a:lnTo>
                    <a:pt x="187576" y="433856"/>
                  </a:lnTo>
                  <a:lnTo>
                    <a:pt x="264312" y="447626"/>
                  </a:lnTo>
                  <a:lnTo>
                    <a:pt x="305100" y="444120"/>
                  </a:lnTo>
                  <a:lnTo>
                    <a:pt x="341858" y="433601"/>
                  </a:lnTo>
                  <a:lnTo>
                    <a:pt x="403290" y="391524"/>
                  </a:lnTo>
                  <a:lnTo>
                    <a:pt x="443448" y="328003"/>
                  </a:lnTo>
                  <a:lnTo>
                    <a:pt x="453488" y="290808"/>
                  </a:lnTo>
                  <a:lnTo>
                    <a:pt x="456835" y="249988"/>
                  </a:lnTo>
                  <a:lnTo>
                    <a:pt x="453541" y="209265"/>
                  </a:lnTo>
                  <a:lnTo>
                    <a:pt x="443662" y="172357"/>
                  </a:lnTo>
                  <a:lnTo>
                    <a:pt x="404143" y="109988"/>
                  </a:lnTo>
                  <a:lnTo>
                    <a:pt x="346633" y="68806"/>
                  </a:lnTo>
                  <a:lnTo>
                    <a:pt x="279489" y="55079"/>
                  </a:lnTo>
                  <a:close/>
                </a:path>
                <a:path w="5177155" h="506095">
                  <a:moveTo>
                    <a:pt x="658035" y="498613"/>
                  </a:moveTo>
                  <a:lnTo>
                    <a:pt x="635014" y="497931"/>
                  </a:lnTo>
                  <a:lnTo>
                    <a:pt x="632172" y="497931"/>
                  </a:lnTo>
                  <a:lnTo>
                    <a:pt x="628648" y="497704"/>
                  </a:lnTo>
                  <a:lnTo>
                    <a:pt x="621372" y="457389"/>
                  </a:lnTo>
                  <a:lnTo>
                    <a:pt x="620349" y="403631"/>
                  </a:lnTo>
                  <a:lnTo>
                    <a:pt x="619496" y="310695"/>
                  </a:lnTo>
                  <a:lnTo>
                    <a:pt x="619496" y="230378"/>
                  </a:lnTo>
                  <a:lnTo>
                    <a:pt x="619592" y="198767"/>
                  </a:lnTo>
                  <a:lnTo>
                    <a:pt x="619880" y="161230"/>
                  </a:lnTo>
                  <a:lnTo>
                    <a:pt x="620359" y="117768"/>
                  </a:lnTo>
                  <a:lnTo>
                    <a:pt x="621031" y="68380"/>
                  </a:lnTo>
                  <a:lnTo>
                    <a:pt x="621031" y="32740"/>
                  </a:lnTo>
                  <a:lnTo>
                    <a:pt x="621031" y="24896"/>
                  </a:lnTo>
                  <a:lnTo>
                    <a:pt x="624043" y="19098"/>
                  </a:lnTo>
                  <a:lnTo>
                    <a:pt x="661047" y="8355"/>
                  </a:lnTo>
                  <a:lnTo>
                    <a:pt x="668437" y="8355"/>
                  </a:lnTo>
                  <a:lnTo>
                    <a:pt x="682420" y="8355"/>
                  </a:lnTo>
                  <a:lnTo>
                    <a:pt x="730262" y="10913"/>
                  </a:lnTo>
                  <a:lnTo>
                    <a:pt x="773863" y="18587"/>
                  </a:lnTo>
                  <a:lnTo>
                    <a:pt x="813223" y="31376"/>
                  </a:lnTo>
                  <a:lnTo>
                    <a:pt x="848340" y="49281"/>
                  </a:lnTo>
                  <a:lnTo>
                    <a:pt x="897835" y="97326"/>
                  </a:lnTo>
                  <a:lnTo>
                    <a:pt x="914333" y="159951"/>
                  </a:lnTo>
                  <a:lnTo>
                    <a:pt x="912670" y="181896"/>
                  </a:lnTo>
                  <a:lnTo>
                    <a:pt x="907682" y="203051"/>
                  </a:lnTo>
                  <a:lnTo>
                    <a:pt x="899369" y="223419"/>
                  </a:lnTo>
                  <a:lnTo>
                    <a:pt x="887731" y="242997"/>
                  </a:lnTo>
                  <a:lnTo>
                    <a:pt x="828389" y="302339"/>
                  </a:lnTo>
                  <a:lnTo>
                    <a:pt x="831181" y="306357"/>
                  </a:lnTo>
                  <a:lnTo>
                    <a:pt x="839558" y="315512"/>
                  </a:lnTo>
                  <a:lnTo>
                    <a:pt x="853520" y="329804"/>
                  </a:lnTo>
                  <a:lnTo>
                    <a:pt x="873066" y="349234"/>
                  </a:lnTo>
                  <a:lnTo>
                    <a:pt x="904986" y="380280"/>
                  </a:lnTo>
                  <a:lnTo>
                    <a:pt x="929467" y="404356"/>
                  </a:lnTo>
                  <a:lnTo>
                    <a:pt x="946509" y="421461"/>
                  </a:lnTo>
                  <a:lnTo>
                    <a:pt x="956111" y="431597"/>
                  </a:lnTo>
                  <a:lnTo>
                    <a:pt x="964069" y="440464"/>
                  </a:lnTo>
                  <a:lnTo>
                    <a:pt x="969583" y="446433"/>
                  </a:lnTo>
                  <a:lnTo>
                    <a:pt x="972652" y="449502"/>
                  </a:lnTo>
                  <a:lnTo>
                    <a:pt x="975722" y="452458"/>
                  </a:lnTo>
                  <a:lnTo>
                    <a:pt x="978166" y="454845"/>
                  </a:lnTo>
                  <a:lnTo>
                    <a:pt x="979985" y="456664"/>
                  </a:lnTo>
                  <a:lnTo>
                    <a:pt x="984646" y="462348"/>
                  </a:lnTo>
                  <a:lnTo>
                    <a:pt x="986863" y="466839"/>
                  </a:lnTo>
                  <a:lnTo>
                    <a:pt x="986635" y="470135"/>
                  </a:lnTo>
                  <a:lnTo>
                    <a:pt x="959479" y="501768"/>
                  </a:lnTo>
                  <a:lnTo>
                    <a:pt x="950655" y="505604"/>
                  </a:lnTo>
                  <a:lnTo>
                    <a:pt x="945994" y="505604"/>
                  </a:lnTo>
                  <a:lnTo>
                    <a:pt x="940252" y="502023"/>
                  </a:lnTo>
                  <a:lnTo>
                    <a:pt x="933432" y="494861"/>
                  </a:lnTo>
                  <a:lnTo>
                    <a:pt x="928444" y="489565"/>
                  </a:lnTo>
                  <a:lnTo>
                    <a:pt x="923541" y="484587"/>
                  </a:lnTo>
                  <a:lnTo>
                    <a:pt x="918724" y="479930"/>
                  </a:lnTo>
                  <a:lnTo>
                    <a:pt x="913992" y="475592"/>
                  </a:lnTo>
                  <a:lnTo>
                    <a:pt x="908247" y="470231"/>
                  </a:lnTo>
                  <a:lnTo>
                    <a:pt x="900392" y="462504"/>
                  </a:lnTo>
                  <a:lnTo>
                    <a:pt x="890427" y="452412"/>
                  </a:lnTo>
                  <a:lnTo>
                    <a:pt x="878352" y="439953"/>
                  </a:lnTo>
                  <a:lnTo>
                    <a:pt x="864369" y="425554"/>
                  </a:lnTo>
                  <a:lnTo>
                    <a:pt x="831287" y="392216"/>
                  </a:lnTo>
                  <a:lnTo>
                    <a:pt x="794635" y="356044"/>
                  </a:lnTo>
                  <a:lnTo>
                    <a:pt x="769728" y="333886"/>
                  </a:lnTo>
                  <a:lnTo>
                    <a:pt x="692139" y="349916"/>
                  </a:lnTo>
                  <a:lnTo>
                    <a:pt x="691543" y="356502"/>
                  </a:lnTo>
                  <a:lnTo>
                    <a:pt x="691116" y="370634"/>
                  </a:lnTo>
                  <a:lnTo>
                    <a:pt x="690861" y="392312"/>
                  </a:lnTo>
                  <a:lnTo>
                    <a:pt x="690775" y="421536"/>
                  </a:lnTo>
                  <a:lnTo>
                    <a:pt x="690424" y="450760"/>
                  </a:lnTo>
                  <a:lnTo>
                    <a:pt x="685148" y="493156"/>
                  </a:lnTo>
                  <a:lnTo>
                    <a:pt x="667850" y="498272"/>
                  </a:lnTo>
                  <a:lnTo>
                    <a:pt x="658035" y="498613"/>
                  </a:lnTo>
                  <a:close/>
                </a:path>
                <a:path w="5177155" h="506095">
                  <a:moveTo>
                    <a:pt x="690775" y="60706"/>
                  </a:moveTo>
                  <a:lnTo>
                    <a:pt x="689880" y="70256"/>
                  </a:lnTo>
                  <a:lnTo>
                    <a:pt x="689241" y="87649"/>
                  </a:lnTo>
                  <a:lnTo>
                    <a:pt x="688857" y="112887"/>
                  </a:lnTo>
                  <a:lnTo>
                    <a:pt x="688729" y="145968"/>
                  </a:lnTo>
                  <a:lnTo>
                    <a:pt x="688900" y="183889"/>
                  </a:lnTo>
                  <a:lnTo>
                    <a:pt x="689411" y="223642"/>
                  </a:lnTo>
                  <a:lnTo>
                    <a:pt x="690264" y="265229"/>
                  </a:lnTo>
                  <a:lnTo>
                    <a:pt x="691457" y="308649"/>
                  </a:lnTo>
                  <a:lnTo>
                    <a:pt x="720436" y="304652"/>
                  </a:lnTo>
                  <a:lnTo>
                    <a:pt x="774236" y="282910"/>
                  </a:lnTo>
                  <a:lnTo>
                    <a:pt x="820171" y="244414"/>
                  </a:lnTo>
                  <a:lnTo>
                    <a:pt x="844301" y="199140"/>
                  </a:lnTo>
                  <a:lnTo>
                    <a:pt x="847317" y="174617"/>
                  </a:lnTo>
                  <a:lnTo>
                    <a:pt x="844802" y="150583"/>
                  </a:lnTo>
                  <a:lnTo>
                    <a:pt x="824680" y="109231"/>
                  </a:lnTo>
                  <a:lnTo>
                    <a:pt x="785779" y="77663"/>
                  </a:lnTo>
                  <a:lnTo>
                    <a:pt x="735645" y="61378"/>
                  </a:lnTo>
                  <a:lnTo>
                    <a:pt x="706805" y="59342"/>
                  </a:lnTo>
                  <a:lnTo>
                    <a:pt x="703622" y="59342"/>
                  </a:lnTo>
                  <a:lnTo>
                    <a:pt x="698278" y="59797"/>
                  </a:lnTo>
                  <a:lnTo>
                    <a:pt x="690775" y="60706"/>
                  </a:lnTo>
                  <a:close/>
                </a:path>
                <a:path w="5177155" h="506095">
                  <a:moveTo>
                    <a:pt x="1051941" y="100438"/>
                  </a:moveTo>
                  <a:lnTo>
                    <a:pt x="1051259" y="43313"/>
                  </a:lnTo>
                  <a:lnTo>
                    <a:pt x="1051430" y="30726"/>
                  </a:lnTo>
                  <a:lnTo>
                    <a:pt x="1051941" y="20931"/>
                  </a:lnTo>
                  <a:lnTo>
                    <a:pt x="1052794" y="13929"/>
                  </a:lnTo>
                  <a:lnTo>
                    <a:pt x="1053988" y="9719"/>
                  </a:lnTo>
                  <a:lnTo>
                    <a:pt x="1054897" y="8810"/>
                  </a:lnTo>
                  <a:lnTo>
                    <a:pt x="1059331" y="8355"/>
                  </a:lnTo>
                  <a:lnTo>
                    <a:pt x="1067288" y="8355"/>
                  </a:lnTo>
                  <a:lnTo>
                    <a:pt x="1075246" y="8355"/>
                  </a:lnTo>
                  <a:lnTo>
                    <a:pt x="1082238" y="8355"/>
                  </a:lnTo>
                  <a:lnTo>
                    <a:pt x="1088263" y="8355"/>
                  </a:lnTo>
                  <a:lnTo>
                    <a:pt x="1102246" y="8355"/>
                  </a:lnTo>
                  <a:lnTo>
                    <a:pt x="1112023" y="8355"/>
                  </a:lnTo>
                  <a:lnTo>
                    <a:pt x="1117593" y="9663"/>
                  </a:lnTo>
                  <a:lnTo>
                    <a:pt x="1118957" y="12277"/>
                  </a:lnTo>
                  <a:lnTo>
                    <a:pt x="1120322" y="14778"/>
                  </a:lnTo>
                  <a:lnTo>
                    <a:pt x="1121004" y="17393"/>
                  </a:lnTo>
                  <a:lnTo>
                    <a:pt x="1121004" y="20121"/>
                  </a:lnTo>
                  <a:lnTo>
                    <a:pt x="1121004" y="189282"/>
                  </a:lnTo>
                  <a:lnTo>
                    <a:pt x="1121686" y="299611"/>
                  </a:lnTo>
                  <a:lnTo>
                    <a:pt x="1121004" y="375665"/>
                  </a:lnTo>
                  <a:lnTo>
                    <a:pt x="1121004" y="451889"/>
                  </a:lnTo>
                  <a:lnTo>
                    <a:pt x="1121004" y="455072"/>
                  </a:lnTo>
                  <a:lnTo>
                    <a:pt x="1121117" y="459620"/>
                  </a:lnTo>
                  <a:lnTo>
                    <a:pt x="1121345" y="465531"/>
                  </a:lnTo>
                  <a:lnTo>
                    <a:pt x="1121572" y="471329"/>
                  </a:lnTo>
                  <a:lnTo>
                    <a:pt x="1121572" y="475081"/>
                  </a:lnTo>
                  <a:lnTo>
                    <a:pt x="1116741" y="490598"/>
                  </a:lnTo>
                  <a:lnTo>
                    <a:pt x="1115376" y="491281"/>
                  </a:lnTo>
                  <a:lnTo>
                    <a:pt x="1113330" y="492588"/>
                  </a:lnTo>
                  <a:lnTo>
                    <a:pt x="1110602" y="494520"/>
                  </a:lnTo>
                  <a:lnTo>
                    <a:pt x="1106509" y="495714"/>
                  </a:lnTo>
                  <a:lnTo>
                    <a:pt x="1100541" y="496567"/>
                  </a:lnTo>
                  <a:lnTo>
                    <a:pt x="1092697" y="497078"/>
                  </a:lnTo>
                  <a:lnTo>
                    <a:pt x="1082977" y="497249"/>
                  </a:lnTo>
                  <a:lnTo>
                    <a:pt x="1073278" y="497100"/>
                  </a:lnTo>
                  <a:lnTo>
                    <a:pt x="1049895" y="488836"/>
                  </a:lnTo>
                  <a:lnTo>
                    <a:pt x="1049895" y="481902"/>
                  </a:lnTo>
                  <a:lnTo>
                    <a:pt x="1051259" y="458881"/>
                  </a:lnTo>
                  <a:lnTo>
                    <a:pt x="1050577" y="382656"/>
                  </a:lnTo>
                  <a:lnTo>
                    <a:pt x="1049895" y="291255"/>
                  </a:lnTo>
                  <a:lnTo>
                    <a:pt x="1049522" y="282910"/>
                  </a:lnTo>
                  <a:lnTo>
                    <a:pt x="1049255" y="274075"/>
                  </a:lnTo>
                  <a:lnTo>
                    <a:pt x="1049096" y="264749"/>
                  </a:lnTo>
                  <a:lnTo>
                    <a:pt x="1049042" y="254934"/>
                  </a:lnTo>
                  <a:lnTo>
                    <a:pt x="1051941" y="100438"/>
                  </a:lnTo>
                  <a:close/>
                </a:path>
                <a:path w="5177155" h="506095">
                  <a:moveTo>
                    <a:pt x="1221587" y="259026"/>
                  </a:moveTo>
                  <a:lnTo>
                    <a:pt x="1225254" y="217205"/>
                  </a:lnTo>
                  <a:lnTo>
                    <a:pt x="1236252" y="173934"/>
                  </a:lnTo>
                  <a:lnTo>
                    <a:pt x="1252410" y="134032"/>
                  </a:lnTo>
                  <a:lnTo>
                    <a:pt x="1282369" y="88768"/>
                  </a:lnTo>
                  <a:lnTo>
                    <a:pt x="1320833" y="51327"/>
                  </a:lnTo>
                  <a:lnTo>
                    <a:pt x="1353488" y="30225"/>
                  </a:lnTo>
                  <a:lnTo>
                    <a:pt x="1394158" y="13983"/>
                  </a:lnTo>
                  <a:lnTo>
                    <a:pt x="1441308" y="3495"/>
                  </a:lnTo>
                  <a:lnTo>
                    <a:pt x="1493403" y="0"/>
                  </a:lnTo>
                  <a:lnTo>
                    <a:pt x="1543687" y="4081"/>
                  </a:lnTo>
                  <a:lnTo>
                    <a:pt x="1589835" y="16327"/>
                  </a:lnTo>
                  <a:lnTo>
                    <a:pt x="1631848" y="36737"/>
                  </a:lnTo>
                  <a:lnTo>
                    <a:pt x="1669726" y="65310"/>
                  </a:lnTo>
                  <a:lnTo>
                    <a:pt x="1701059" y="101067"/>
                  </a:lnTo>
                  <a:lnTo>
                    <a:pt x="1723441" y="143027"/>
                  </a:lnTo>
                  <a:lnTo>
                    <a:pt x="1736870" y="191189"/>
                  </a:lnTo>
                  <a:lnTo>
                    <a:pt x="1741346" y="245555"/>
                  </a:lnTo>
                  <a:lnTo>
                    <a:pt x="1736582" y="300304"/>
                  </a:lnTo>
                  <a:lnTo>
                    <a:pt x="1722290" y="349788"/>
                  </a:lnTo>
                  <a:lnTo>
                    <a:pt x="1698470" y="394007"/>
                  </a:lnTo>
                  <a:lnTo>
                    <a:pt x="1665121" y="432961"/>
                  </a:lnTo>
                  <a:lnTo>
                    <a:pt x="1625144" y="464743"/>
                  </a:lnTo>
                  <a:lnTo>
                    <a:pt x="1581266" y="487444"/>
                  </a:lnTo>
                  <a:lnTo>
                    <a:pt x="1533487" y="501064"/>
                  </a:lnTo>
                  <a:lnTo>
                    <a:pt x="1481808" y="505604"/>
                  </a:lnTo>
                  <a:lnTo>
                    <a:pt x="1430096" y="501288"/>
                  </a:lnTo>
                  <a:lnTo>
                    <a:pt x="1382221" y="488339"/>
                  </a:lnTo>
                  <a:lnTo>
                    <a:pt x="1338183" y="466757"/>
                  </a:lnTo>
                  <a:lnTo>
                    <a:pt x="1297982" y="436542"/>
                  </a:lnTo>
                  <a:lnTo>
                    <a:pt x="1264559" y="399485"/>
                  </a:lnTo>
                  <a:lnTo>
                    <a:pt x="1240686" y="357547"/>
                  </a:lnTo>
                  <a:lnTo>
                    <a:pt x="1226362" y="310727"/>
                  </a:lnTo>
                  <a:lnTo>
                    <a:pt x="1221587" y="259026"/>
                  </a:lnTo>
                  <a:close/>
                </a:path>
                <a:path w="5177155" h="506095">
                  <a:moveTo>
                    <a:pt x="1501077" y="55079"/>
                  </a:moveTo>
                  <a:lnTo>
                    <a:pt x="1458670" y="58362"/>
                  </a:lnTo>
                  <a:lnTo>
                    <a:pt x="1420291" y="68209"/>
                  </a:lnTo>
                  <a:lnTo>
                    <a:pt x="1355620" y="107600"/>
                  </a:lnTo>
                  <a:lnTo>
                    <a:pt x="1313287" y="169032"/>
                  </a:lnTo>
                  <a:lnTo>
                    <a:pt x="1302704" y="206558"/>
                  </a:lnTo>
                  <a:lnTo>
                    <a:pt x="1299176" y="248624"/>
                  </a:lnTo>
                  <a:lnTo>
                    <a:pt x="1302341" y="290872"/>
                  </a:lnTo>
                  <a:lnTo>
                    <a:pt x="1311837" y="328941"/>
                  </a:lnTo>
                  <a:lnTo>
                    <a:pt x="1349822" y="392547"/>
                  </a:lnTo>
                  <a:lnTo>
                    <a:pt x="1409164" y="433856"/>
                  </a:lnTo>
                  <a:lnTo>
                    <a:pt x="1485900" y="447626"/>
                  </a:lnTo>
                  <a:lnTo>
                    <a:pt x="1526687" y="444120"/>
                  </a:lnTo>
                  <a:lnTo>
                    <a:pt x="1563446" y="433601"/>
                  </a:lnTo>
                  <a:lnTo>
                    <a:pt x="1624878" y="391524"/>
                  </a:lnTo>
                  <a:lnTo>
                    <a:pt x="1665036" y="328003"/>
                  </a:lnTo>
                  <a:lnTo>
                    <a:pt x="1675076" y="290808"/>
                  </a:lnTo>
                  <a:lnTo>
                    <a:pt x="1678422" y="249988"/>
                  </a:lnTo>
                  <a:lnTo>
                    <a:pt x="1675129" y="209265"/>
                  </a:lnTo>
                  <a:lnTo>
                    <a:pt x="1665249" y="172357"/>
                  </a:lnTo>
                  <a:lnTo>
                    <a:pt x="1625730" y="109988"/>
                  </a:lnTo>
                  <a:lnTo>
                    <a:pt x="1568221" y="68806"/>
                  </a:lnTo>
                  <a:lnTo>
                    <a:pt x="1501077" y="55079"/>
                  </a:lnTo>
                  <a:close/>
                </a:path>
                <a:path w="5177155" h="506095">
                  <a:moveTo>
                    <a:pt x="2435527" y="8355"/>
                  </a:moveTo>
                  <a:lnTo>
                    <a:pt x="2456416" y="42684"/>
                  </a:lnTo>
                  <a:lnTo>
                    <a:pt x="2456843" y="88544"/>
                  </a:lnTo>
                  <a:lnTo>
                    <a:pt x="2457099" y="147301"/>
                  </a:lnTo>
                  <a:lnTo>
                    <a:pt x="2457184" y="218953"/>
                  </a:lnTo>
                  <a:lnTo>
                    <a:pt x="2457056" y="289422"/>
                  </a:lnTo>
                  <a:lnTo>
                    <a:pt x="2456672" y="344800"/>
                  </a:lnTo>
                  <a:lnTo>
                    <a:pt x="2456033" y="385086"/>
                  </a:lnTo>
                  <a:lnTo>
                    <a:pt x="2455138" y="410281"/>
                  </a:lnTo>
                  <a:lnTo>
                    <a:pt x="2454242" y="426513"/>
                  </a:lnTo>
                  <a:lnTo>
                    <a:pt x="2453603" y="439910"/>
                  </a:lnTo>
                  <a:lnTo>
                    <a:pt x="2453219" y="450472"/>
                  </a:lnTo>
                  <a:lnTo>
                    <a:pt x="2453091" y="458199"/>
                  </a:lnTo>
                  <a:lnTo>
                    <a:pt x="2452782" y="469347"/>
                  </a:lnTo>
                  <a:lnTo>
                    <a:pt x="2419157" y="497931"/>
                  </a:lnTo>
                  <a:lnTo>
                    <a:pt x="2408478" y="497696"/>
                  </a:lnTo>
                  <a:lnTo>
                    <a:pt x="2390168" y="485142"/>
                  </a:lnTo>
                  <a:lnTo>
                    <a:pt x="2390168" y="474910"/>
                  </a:lnTo>
                  <a:lnTo>
                    <a:pt x="2390168" y="437906"/>
                  </a:lnTo>
                  <a:lnTo>
                    <a:pt x="2391532" y="293302"/>
                  </a:lnTo>
                  <a:lnTo>
                    <a:pt x="2391489" y="282228"/>
                  </a:lnTo>
                  <a:lnTo>
                    <a:pt x="2391361" y="272029"/>
                  </a:lnTo>
                  <a:lnTo>
                    <a:pt x="2391148" y="262703"/>
                  </a:lnTo>
                  <a:lnTo>
                    <a:pt x="2390850" y="254251"/>
                  </a:lnTo>
                  <a:lnTo>
                    <a:pt x="2176501" y="255616"/>
                  </a:lnTo>
                  <a:lnTo>
                    <a:pt x="2158702" y="255530"/>
                  </a:lnTo>
                  <a:lnTo>
                    <a:pt x="2138218" y="255275"/>
                  </a:lnTo>
                  <a:lnTo>
                    <a:pt x="2115048" y="254848"/>
                  </a:lnTo>
                  <a:lnTo>
                    <a:pt x="2089192" y="254251"/>
                  </a:lnTo>
                  <a:lnTo>
                    <a:pt x="2089192" y="386919"/>
                  </a:lnTo>
                  <a:lnTo>
                    <a:pt x="2089874" y="453254"/>
                  </a:lnTo>
                  <a:lnTo>
                    <a:pt x="2082030" y="493156"/>
                  </a:lnTo>
                  <a:lnTo>
                    <a:pt x="2052359" y="497249"/>
                  </a:lnTo>
                  <a:lnTo>
                    <a:pt x="2041445" y="497121"/>
                  </a:lnTo>
                  <a:lnTo>
                    <a:pt x="2017913" y="459904"/>
                  </a:lnTo>
                  <a:lnTo>
                    <a:pt x="2016549" y="421195"/>
                  </a:lnTo>
                  <a:lnTo>
                    <a:pt x="2017231" y="342924"/>
                  </a:lnTo>
                  <a:lnTo>
                    <a:pt x="2017373" y="309759"/>
                  </a:lnTo>
                  <a:lnTo>
                    <a:pt x="2018515" y="228896"/>
                  </a:lnTo>
                  <a:lnTo>
                    <a:pt x="2019514" y="181197"/>
                  </a:lnTo>
                  <a:lnTo>
                    <a:pt x="2020798" y="128655"/>
                  </a:lnTo>
                  <a:lnTo>
                    <a:pt x="2022367" y="71268"/>
                  </a:lnTo>
                  <a:lnTo>
                    <a:pt x="2024222" y="9037"/>
                  </a:lnTo>
                  <a:lnTo>
                    <a:pt x="2050995" y="8355"/>
                  </a:lnTo>
                  <a:lnTo>
                    <a:pt x="2062477" y="8355"/>
                  </a:lnTo>
                  <a:lnTo>
                    <a:pt x="2070036" y="8583"/>
                  </a:lnTo>
                  <a:lnTo>
                    <a:pt x="2073674" y="9037"/>
                  </a:lnTo>
                  <a:lnTo>
                    <a:pt x="2077426" y="9492"/>
                  </a:lnTo>
                  <a:lnTo>
                    <a:pt x="2081064" y="11027"/>
                  </a:lnTo>
                  <a:lnTo>
                    <a:pt x="2084588" y="13641"/>
                  </a:lnTo>
                  <a:lnTo>
                    <a:pt x="2088112" y="16142"/>
                  </a:lnTo>
                  <a:lnTo>
                    <a:pt x="2089874" y="19951"/>
                  </a:lnTo>
                  <a:lnTo>
                    <a:pt x="2089874" y="25067"/>
                  </a:lnTo>
                  <a:lnTo>
                    <a:pt x="2089192" y="55761"/>
                  </a:lnTo>
                  <a:lnTo>
                    <a:pt x="2089192" y="91401"/>
                  </a:lnTo>
                  <a:lnTo>
                    <a:pt x="2089235" y="139478"/>
                  </a:lnTo>
                  <a:lnTo>
                    <a:pt x="2089363" y="175427"/>
                  </a:lnTo>
                  <a:lnTo>
                    <a:pt x="2089576" y="199247"/>
                  </a:lnTo>
                  <a:lnTo>
                    <a:pt x="2089874" y="210938"/>
                  </a:lnTo>
                  <a:lnTo>
                    <a:pt x="2348901" y="209404"/>
                  </a:lnTo>
                  <a:lnTo>
                    <a:pt x="2384541" y="210938"/>
                  </a:lnTo>
                  <a:lnTo>
                    <a:pt x="2388292" y="210938"/>
                  </a:lnTo>
                  <a:lnTo>
                    <a:pt x="2390509" y="210370"/>
                  </a:lnTo>
                  <a:lnTo>
                    <a:pt x="2391191" y="209233"/>
                  </a:lnTo>
                  <a:lnTo>
                    <a:pt x="2391873" y="207983"/>
                  </a:lnTo>
                  <a:lnTo>
                    <a:pt x="2392214" y="205027"/>
                  </a:lnTo>
                  <a:lnTo>
                    <a:pt x="2392214" y="200366"/>
                  </a:lnTo>
                  <a:lnTo>
                    <a:pt x="2392214" y="41096"/>
                  </a:lnTo>
                  <a:lnTo>
                    <a:pt x="2392669" y="38368"/>
                  </a:lnTo>
                  <a:lnTo>
                    <a:pt x="2392896" y="34673"/>
                  </a:lnTo>
                  <a:lnTo>
                    <a:pt x="2392896" y="30012"/>
                  </a:lnTo>
                  <a:lnTo>
                    <a:pt x="2392896" y="25351"/>
                  </a:lnTo>
                  <a:lnTo>
                    <a:pt x="2393010" y="22111"/>
                  </a:lnTo>
                  <a:lnTo>
                    <a:pt x="2393237" y="20292"/>
                  </a:lnTo>
                  <a:lnTo>
                    <a:pt x="2393465" y="18359"/>
                  </a:lnTo>
                  <a:lnTo>
                    <a:pt x="2394317" y="16256"/>
                  </a:lnTo>
                  <a:lnTo>
                    <a:pt x="2395795" y="13983"/>
                  </a:lnTo>
                  <a:lnTo>
                    <a:pt x="2397614" y="9776"/>
                  </a:lnTo>
                  <a:lnTo>
                    <a:pt x="2403184" y="7673"/>
                  </a:lnTo>
                  <a:lnTo>
                    <a:pt x="2412507" y="7673"/>
                  </a:lnTo>
                  <a:lnTo>
                    <a:pt x="2435527" y="8355"/>
                  </a:lnTo>
                  <a:close/>
                </a:path>
                <a:path w="5177155" h="506095">
                  <a:moveTo>
                    <a:pt x="2838558" y="60024"/>
                  </a:moveTo>
                  <a:lnTo>
                    <a:pt x="2752614" y="58660"/>
                  </a:lnTo>
                  <a:lnTo>
                    <a:pt x="2719692" y="58958"/>
                  </a:lnTo>
                  <a:lnTo>
                    <a:pt x="2692206" y="59854"/>
                  </a:lnTo>
                  <a:lnTo>
                    <a:pt x="2653539" y="63435"/>
                  </a:lnTo>
                  <a:lnTo>
                    <a:pt x="2652388" y="123928"/>
                  </a:lnTo>
                  <a:lnTo>
                    <a:pt x="2652100" y="163863"/>
                  </a:lnTo>
                  <a:lnTo>
                    <a:pt x="2652004" y="210256"/>
                  </a:lnTo>
                  <a:lnTo>
                    <a:pt x="2771542" y="209404"/>
                  </a:lnTo>
                  <a:lnTo>
                    <a:pt x="2783308" y="209404"/>
                  </a:lnTo>
                  <a:lnTo>
                    <a:pt x="2812703" y="210086"/>
                  </a:lnTo>
                  <a:lnTo>
                    <a:pt x="2833698" y="212132"/>
                  </a:lnTo>
                  <a:lnTo>
                    <a:pt x="2846296" y="215542"/>
                  </a:lnTo>
                  <a:lnTo>
                    <a:pt x="2850495" y="220317"/>
                  </a:lnTo>
                  <a:lnTo>
                    <a:pt x="2850495" y="227479"/>
                  </a:lnTo>
                  <a:lnTo>
                    <a:pt x="2848847" y="235380"/>
                  </a:lnTo>
                  <a:lnTo>
                    <a:pt x="2845550" y="244020"/>
                  </a:lnTo>
                  <a:lnTo>
                    <a:pt x="2842253" y="252660"/>
                  </a:lnTo>
                  <a:lnTo>
                    <a:pt x="2807864" y="261243"/>
                  </a:lnTo>
                  <a:lnTo>
                    <a:pt x="2653539" y="260390"/>
                  </a:lnTo>
                  <a:lnTo>
                    <a:pt x="2653166" y="270014"/>
                  </a:lnTo>
                  <a:lnTo>
                    <a:pt x="2652900" y="278594"/>
                  </a:lnTo>
                  <a:lnTo>
                    <a:pt x="2652740" y="286129"/>
                  </a:lnTo>
                  <a:lnTo>
                    <a:pt x="2652687" y="292619"/>
                  </a:lnTo>
                  <a:lnTo>
                    <a:pt x="2652004" y="349234"/>
                  </a:lnTo>
                  <a:lnTo>
                    <a:pt x="2652004" y="388284"/>
                  </a:lnTo>
                  <a:lnTo>
                    <a:pt x="2652143" y="408693"/>
                  </a:lnTo>
                  <a:lnTo>
                    <a:pt x="2688710" y="444855"/>
                  </a:lnTo>
                  <a:lnTo>
                    <a:pt x="2728751" y="446422"/>
                  </a:lnTo>
                  <a:lnTo>
                    <a:pt x="2783990" y="446944"/>
                  </a:lnTo>
                  <a:lnTo>
                    <a:pt x="2804123" y="446816"/>
                  </a:lnTo>
                  <a:lnTo>
                    <a:pt x="2821207" y="446433"/>
                  </a:lnTo>
                  <a:lnTo>
                    <a:pt x="2835244" y="445793"/>
                  </a:lnTo>
                  <a:lnTo>
                    <a:pt x="2846232" y="444898"/>
                  </a:lnTo>
                  <a:lnTo>
                    <a:pt x="2875562" y="439271"/>
                  </a:lnTo>
                  <a:lnTo>
                    <a:pt x="2882497" y="439271"/>
                  </a:lnTo>
                  <a:lnTo>
                    <a:pt x="2885964" y="441487"/>
                  </a:lnTo>
                  <a:lnTo>
                    <a:pt x="2885964" y="445921"/>
                  </a:lnTo>
                  <a:lnTo>
                    <a:pt x="2885964" y="450355"/>
                  </a:lnTo>
                  <a:lnTo>
                    <a:pt x="2883918" y="457460"/>
                  </a:lnTo>
                  <a:lnTo>
                    <a:pt x="2879825" y="467237"/>
                  </a:lnTo>
                  <a:lnTo>
                    <a:pt x="2876585" y="477734"/>
                  </a:lnTo>
                  <a:lnTo>
                    <a:pt x="2838175" y="496183"/>
                  </a:lnTo>
                  <a:lnTo>
                    <a:pt x="2758241" y="497249"/>
                  </a:lnTo>
                  <a:lnTo>
                    <a:pt x="2630348" y="497249"/>
                  </a:lnTo>
                  <a:lnTo>
                    <a:pt x="2591660" y="494371"/>
                  </a:lnTo>
                  <a:lnTo>
                    <a:pt x="2581258" y="439601"/>
                  </a:lnTo>
                  <a:lnTo>
                    <a:pt x="2580896" y="402267"/>
                  </a:lnTo>
                  <a:lnTo>
                    <a:pt x="2582942" y="152960"/>
                  </a:lnTo>
                  <a:lnTo>
                    <a:pt x="2583624" y="96346"/>
                  </a:lnTo>
                  <a:lnTo>
                    <a:pt x="2582942" y="43995"/>
                  </a:lnTo>
                  <a:lnTo>
                    <a:pt x="2611974" y="10114"/>
                  </a:lnTo>
                  <a:lnTo>
                    <a:pt x="2726183" y="8355"/>
                  </a:lnTo>
                  <a:lnTo>
                    <a:pt x="2818266" y="9037"/>
                  </a:lnTo>
                  <a:lnTo>
                    <a:pt x="2856975" y="15460"/>
                  </a:lnTo>
                  <a:lnTo>
                    <a:pt x="2858169" y="17848"/>
                  </a:lnTo>
                  <a:lnTo>
                    <a:pt x="2858169" y="20121"/>
                  </a:lnTo>
                  <a:lnTo>
                    <a:pt x="2855270" y="37003"/>
                  </a:lnTo>
                  <a:lnTo>
                    <a:pt x="2854815" y="39277"/>
                  </a:lnTo>
                  <a:lnTo>
                    <a:pt x="2854588" y="41948"/>
                  </a:lnTo>
                  <a:lnTo>
                    <a:pt x="2854588" y="45018"/>
                  </a:lnTo>
                  <a:lnTo>
                    <a:pt x="2854588" y="47974"/>
                  </a:lnTo>
                  <a:lnTo>
                    <a:pt x="2854474" y="50191"/>
                  </a:lnTo>
                  <a:lnTo>
                    <a:pt x="2854247" y="51668"/>
                  </a:lnTo>
                  <a:lnTo>
                    <a:pt x="2854019" y="53033"/>
                  </a:lnTo>
                  <a:lnTo>
                    <a:pt x="2853451" y="54397"/>
                  </a:lnTo>
                  <a:lnTo>
                    <a:pt x="2852541" y="55761"/>
                  </a:lnTo>
                  <a:lnTo>
                    <a:pt x="2851177" y="58603"/>
                  </a:lnTo>
                  <a:lnTo>
                    <a:pt x="2846516" y="60024"/>
                  </a:lnTo>
                  <a:lnTo>
                    <a:pt x="2838558" y="60024"/>
                  </a:lnTo>
                  <a:close/>
                </a:path>
                <a:path w="5177155" h="506095">
                  <a:moveTo>
                    <a:pt x="3016698" y="498613"/>
                  </a:moveTo>
                  <a:lnTo>
                    <a:pt x="2993677" y="497931"/>
                  </a:lnTo>
                  <a:lnTo>
                    <a:pt x="2990835" y="497931"/>
                  </a:lnTo>
                  <a:lnTo>
                    <a:pt x="2987311" y="497704"/>
                  </a:lnTo>
                  <a:lnTo>
                    <a:pt x="2980035" y="457389"/>
                  </a:lnTo>
                  <a:lnTo>
                    <a:pt x="2979012" y="403631"/>
                  </a:lnTo>
                  <a:lnTo>
                    <a:pt x="2978159" y="310695"/>
                  </a:lnTo>
                  <a:lnTo>
                    <a:pt x="2978159" y="230378"/>
                  </a:lnTo>
                  <a:lnTo>
                    <a:pt x="2978255" y="198767"/>
                  </a:lnTo>
                  <a:lnTo>
                    <a:pt x="2978543" y="161230"/>
                  </a:lnTo>
                  <a:lnTo>
                    <a:pt x="2979023" y="117768"/>
                  </a:lnTo>
                  <a:lnTo>
                    <a:pt x="2979694" y="68380"/>
                  </a:lnTo>
                  <a:lnTo>
                    <a:pt x="2979694" y="32740"/>
                  </a:lnTo>
                  <a:lnTo>
                    <a:pt x="2979694" y="24896"/>
                  </a:lnTo>
                  <a:lnTo>
                    <a:pt x="2982707" y="19098"/>
                  </a:lnTo>
                  <a:lnTo>
                    <a:pt x="3019710" y="8355"/>
                  </a:lnTo>
                  <a:lnTo>
                    <a:pt x="3027100" y="8355"/>
                  </a:lnTo>
                  <a:lnTo>
                    <a:pt x="3041083" y="8355"/>
                  </a:lnTo>
                  <a:lnTo>
                    <a:pt x="3088926" y="10913"/>
                  </a:lnTo>
                  <a:lnTo>
                    <a:pt x="3132527" y="18587"/>
                  </a:lnTo>
                  <a:lnTo>
                    <a:pt x="3171886" y="31376"/>
                  </a:lnTo>
                  <a:lnTo>
                    <a:pt x="3207003" y="49281"/>
                  </a:lnTo>
                  <a:lnTo>
                    <a:pt x="3256498" y="97326"/>
                  </a:lnTo>
                  <a:lnTo>
                    <a:pt x="3272996" y="159951"/>
                  </a:lnTo>
                  <a:lnTo>
                    <a:pt x="3271334" y="181896"/>
                  </a:lnTo>
                  <a:lnTo>
                    <a:pt x="3266346" y="203051"/>
                  </a:lnTo>
                  <a:lnTo>
                    <a:pt x="3258033" y="223419"/>
                  </a:lnTo>
                  <a:lnTo>
                    <a:pt x="3246394" y="242997"/>
                  </a:lnTo>
                  <a:lnTo>
                    <a:pt x="3187052" y="302339"/>
                  </a:lnTo>
                  <a:lnTo>
                    <a:pt x="3189844" y="306357"/>
                  </a:lnTo>
                  <a:lnTo>
                    <a:pt x="3198221" y="315512"/>
                  </a:lnTo>
                  <a:lnTo>
                    <a:pt x="3212183" y="329804"/>
                  </a:lnTo>
                  <a:lnTo>
                    <a:pt x="3231729" y="349234"/>
                  </a:lnTo>
                  <a:lnTo>
                    <a:pt x="3263649" y="380280"/>
                  </a:lnTo>
                  <a:lnTo>
                    <a:pt x="3288130" y="404356"/>
                  </a:lnTo>
                  <a:lnTo>
                    <a:pt x="3305172" y="421461"/>
                  </a:lnTo>
                  <a:lnTo>
                    <a:pt x="3314775" y="431597"/>
                  </a:lnTo>
                  <a:lnTo>
                    <a:pt x="3322733" y="440464"/>
                  </a:lnTo>
                  <a:lnTo>
                    <a:pt x="3328246" y="446433"/>
                  </a:lnTo>
                  <a:lnTo>
                    <a:pt x="3331316" y="449502"/>
                  </a:lnTo>
                  <a:lnTo>
                    <a:pt x="3334385" y="452458"/>
                  </a:lnTo>
                  <a:lnTo>
                    <a:pt x="3336829" y="454845"/>
                  </a:lnTo>
                  <a:lnTo>
                    <a:pt x="3338648" y="456664"/>
                  </a:lnTo>
                  <a:lnTo>
                    <a:pt x="3343309" y="462348"/>
                  </a:lnTo>
                  <a:lnTo>
                    <a:pt x="3345526" y="466839"/>
                  </a:lnTo>
                  <a:lnTo>
                    <a:pt x="3345298" y="470135"/>
                  </a:lnTo>
                  <a:lnTo>
                    <a:pt x="3318142" y="501768"/>
                  </a:lnTo>
                  <a:lnTo>
                    <a:pt x="3309318" y="505604"/>
                  </a:lnTo>
                  <a:lnTo>
                    <a:pt x="3304657" y="505604"/>
                  </a:lnTo>
                  <a:lnTo>
                    <a:pt x="3298916" y="502023"/>
                  </a:lnTo>
                  <a:lnTo>
                    <a:pt x="3292095" y="494861"/>
                  </a:lnTo>
                  <a:lnTo>
                    <a:pt x="3287107" y="489565"/>
                  </a:lnTo>
                  <a:lnTo>
                    <a:pt x="3282204" y="484587"/>
                  </a:lnTo>
                  <a:lnTo>
                    <a:pt x="3277387" y="479930"/>
                  </a:lnTo>
                  <a:lnTo>
                    <a:pt x="3272655" y="475592"/>
                  </a:lnTo>
                  <a:lnTo>
                    <a:pt x="3266911" y="470231"/>
                  </a:lnTo>
                  <a:lnTo>
                    <a:pt x="3259056" y="462504"/>
                  </a:lnTo>
                  <a:lnTo>
                    <a:pt x="3249091" y="452412"/>
                  </a:lnTo>
                  <a:lnTo>
                    <a:pt x="3237015" y="439953"/>
                  </a:lnTo>
                  <a:lnTo>
                    <a:pt x="3223032" y="425554"/>
                  </a:lnTo>
                  <a:lnTo>
                    <a:pt x="3189951" y="392216"/>
                  </a:lnTo>
                  <a:lnTo>
                    <a:pt x="3153299" y="356044"/>
                  </a:lnTo>
                  <a:lnTo>
                    <a:pt x="3128391" y="333886"/>
                  </a:lnTo>
                  <a:lnTo>
                    <a:pt x="3050803" y="349916"/>
                  </a:lnTo>
                  <a:lnTo>
                    <a:pt x="3050206" y="356502"/>
                  </a:lnTo>
                  <a:lnTo>
                    <a:pt x="3049780" y="370634"/>
                  </a:lnTo>
                  <a:lnTo>
                    <a:pt x="3049524" y="392312"/>
                  </a:lnTo>
                  <a:lnTo>
                    <a:pt x="3049439" y="421536"/>
                  </a:lnTo>
                  <a:lnTo>
                    <a:pt x="3049087" y="450760"/>
                  </a:lnTo>
                  <a:lnTo>
                    <a:pt x="3043811" y="493156"/>
                  </a:lnTo>
                  <a:lnTo>
                    <a:pt x="3026514" y="498272"/>
                  </a:lnTo>
                  <a:lnTo>
                    <a:pt x="3016698" y="498613"/>
                  </a:lnTo>
                  <a:close/>
                </a:path>
                <a:path w="5177155" h="506095">
                  <a:moveTo>
                    <a:pt x="3049439" y="60706"/>
                  </a:moveTo>
                  <a:lnTo>
                    <a:pt x="3048543" y="70256"/>
                  </a:lnTo>
                  <a:lnTo>
                    <a:pt x="3047904" y="87649"/>
                  </a:lnTo>
                  <a:lnTo>
                    <a:pt x="3047520" y="112887"/>
                  </a:lnTo>
                  <a:lnTo>
                    <a:pt x="3047392" y="145968"/>
                  </a:lnTo>
                  <a:lnTo>
                    <a:pt x="3047563" y="183889"/>
                  </a:lnTo>
                  <a:lnTo>
                    <a:pt x="3048074" y="223642"/>
                  </a:lnTo>
                  <a:lnTo>
                    <a:pt x="3048927" y="265229"/>
                  </a:lnTo>
                  <a:lnTo>
                    <a:pt x="3050121" y="308649"/>
                  </a:lnTo>
                  <a:lnTo>
                    <a:pt x="3079099" y="304652"/>
                  </a:lnTo>
                  <a:lnTo>
                    <a:pt x="3132900" y="282910"/>
                  </a:lnTo>
                  <a:lnTo>
                    <a:pt x="3178834" y="244414"/>
                  </a:lnTo>
                  <a:lnTo>
                    <a:pt x="3202964" y="199140"/>
                  </a:lnTo>
                  <a:lnTo>
                    <a:pt x="3205980" y="174617"/>
                  </a:lnTo>
                  <a:lnTo>
                    <a:pt x="3203465" y="150583"/>
                  </a:lnTo>
                  <a:lnTo>
                    <a:pt x="3183343" y="109231"/>
                  </a:lnTo>
                  <a:lnTo>
                    <a:pt x="3144442" y="77663"/>
                  </a:lnTo>
                  <a:lnTo>
                    <a:pt x="3094308" y="61378"/>
                  </a:lnTo>
                  <a:lnTo>
                    <a:pt x="3065468" y="59342"/>
                  </a:lnTo>
                  <a:lnTo>
                    <a:pt x="3062285" y="59342"/>
                  </a:lnTo>
                  <a:lnTo>
                    <a:pt x="3056942" y="59797"/>
                  </a:lnTo>
                  <a:lnTo>
                    <a:pt x="3049439" y="60706"/>
                  </a:lnTo>
                  <a:close/>
                </a:path>
                <a:path w="5177155" h="506095">
                  <a:moveTo>
                    <a:pt x="3446244" y="498613"/>
                  </a:moveTo>
                  <a:lnTo>
                    <a:pt x="3423223" y="497931"/>
                  </a:lnTo>
                  <a:lnTo>
                    <a:pt x="3420381" y="497931"/>
                  </a:lnTo>
                  <a:lnTo>
                    <a:pt x="3416857" y="497704"/>
                  </a:lnTo>
                  <a:lnTo>
                    <a:pt x="3409581" y="457389"/>
                  </a:lnTo>
                  <a:lnTo>
                    <a:pt x="3408558" y="403631"/>
                  </a:lnTo>
                  <a:lnTo>
                    <a:pt x="3407705" y="310695"/>
                  </a:lnTo>
                  <a:lnTo>
                    <a:pt x="3407705" y="230378"/>
                  </a:lnTo>
                  <a:lnTo>
                    <a:pt x="3407801" y="198767"/>
                  </a:lnTo>
                  <a:lnTo>
                    <a:pt x="3408089" y="161230"/>
                  </a:lnTo>
                  <a:lnTo>
                    <a:pt x="3408569" y="117768"/>
                  </a:lnTo>
                  <a:lnTo>
                    <a:pt x="3409240" y="68380"/>
                  </a:lnTo>
                  <a:lnTo>
                    <a:pt x="3409240" y="32740"/>
                  </a:lnTo>
                  <a:lnTo>
                    <a:pt x="3409240" y="24896"/>
                  </a:lnTo>
                  <a:lnTo>
                    <a:pt x="3412253" y="19098"/>
                  </a:lnTo>
                  <a:lnTo>
                    <a:pt x="3449257" y="8355"/>
                  </a:lnTo>
                  <a:lnTo>
                    <a:pt x="3456646" y="8355"/>
                  </a:lnTo>
                  <a:lnTo>
                    <a:pt x="3470629" y="8355"/>
                  </a:lnTo>
                  <a:lnTo>
                    <a:pt x="3518472" y="10913"/>
                  </a:lnTo>
                  <a:lnTo>
                    <a:pt x="3562073" y="18587"/>
                  </a:lnTo>
                  <a:lnTo>
                    <a:pt x="3601432" y="31376"/>
                  </a:lnTo>
                  <a:lnTo>
                    <a:pt x="3636549" y="49281"/>
                  </a:lnTo>
                  <a:lnTo>
                    <a:pt x="3686044" y="97326"/>
                  </a:lnTo>
                  <a:lnTo>
                    <a:pt x="3702542" y="159951"/>
                  </a:lnTo>
                  <a:lnTo>
                    <a:pt x="3700880" y="181896"/>
                  </a:lnTo>
                  <a:lnTo>
                    <a:pt x="3695892" y="203051"/>
                  </a:lnTo>
                  <a:lnTo>
                    <a:pt x="3687579" y="223419"/>
                  </a:lnTo>
                  <a:lnTo>
                    <a:pt x="3675940" y="242997"/>
                  </a:lnTo>
                  <a:lnTo>
                    <a:pt x="3616598" y="302339"/>
                  </a:lnTo>
                  <a:lnTo>
                    <a:pt x="3619390" y="306357"/>
                  </a:lnTo>
                  <a:lnTo>
                    <a:pt x="3627767" y="315512"/>
                  </a:lnTo>
                  <a:lnTo>
                    <a:pt x="3641729" y="329804"/>
                  </a:lnTo>
                  <a:lnTo>
                    <a:pt x="3661275" y="349234"/>
                  </a:lnTo>
                  <a:lnTo>
                    <a:pt x="3693195" y="380280"/>
                  </a:lnTo>
                  <a:lnTo>
                    <a:pt x="3717676" y="404356"/>
                  </a:lnTo>
                  <a:lnTo>
                    <a:pt x="3734718" y="421461"/>
                  </a:lnTo>
                  <a:lnTo>
                    <a:pt x="3744321" y="431597"/>
                  </a:lnTo>
                  <a:lnTo>
                    <a:pt x="3752279" y="440464"/>
                  </a:lnTo>
                  <a:lnTo>
                    <a:pt x="3757792" y="446433"/>
                  </a:lnTo>
                  <a:lnTo>
                    <a:pt x="3760862" y="449502"/>
                  </a:lnTo>
                  <a:lnTo>
                    <a:pt x="3763931" y="452458"/>
                  </a:lnTo>
                  <a:lnTo>
                    <a:pt x="3766375" y="454845"/>
                  </a:lnTo>
                  <a:lnTo>
                    <a:pt x="3768194" y="456664"/>
                  </a:lnTo>
                  <a:lnTo>
                    <a:pt x="3772855" y="462348"/>
                  </a:lnTo>
                  <a:lnTo>
                    <a:pt x="3775072" y="466839"/>
                  </a:lnTo>
                  <a:lnTo>
                    <a:pt x="3774845" y="470135"/>
                  </a:lnTo>
                  <a:lnTo>
                    <a:pt x="3747689" y="501768"/>
                  </a:lnTo>
                  <a:lnTo>
                    <a:pt x="3738864" y="505604"/>
                  </a:lnTo>
                  <a:lnTo>
                    <a:pt x="3734203" y="505604"/>
                  </a:lnTo>
                  <a:lnTo>
                    <a:pt x="3728462" y="502023"/>
                  </a:lnTo>
                  <a:lnTo>
                    <a:pt x="3721641" y="494861"/>
                  </a:lnTo>
                  <a:lnTo>
                    <a:pt x="3716653" y="489565"/>
                  </a:lnTo>
                  <a:lnTo>
                    <a:pt x="3711751" y="484587"/>
                  </a:lnTo>
                  <a:lnTo>
                    <a:pt x="3706933" y="479930"/>
                  </a:lnTo>
                  <a:lnTo>
                    <a:pt x="3702201" y="475592"/>
                  </a:lnTo>
                  <a:lnTo>
                    <a:pt x="3696457" y="470231"/>
                  </a:lnTo>
                  <a:lnTo>
                    <a:pt x="3688602" y="462504"/>
                  </a:lnTo>
                  <a:lnTo>
                    <a:pt x="3678637" y="452412"/>
                  </a:lnTo>
                  <a:lnTo>
                    <a:pt x="3666562" y="439953"/>
                  </a:lnTo>
                  <a:lnTo>
                    <a:pt x="3652579" y="425554"/>
                  </a:lnTo>
                  <a:lnTo>
                    <a:pt x="3619497" y="392216"/>
                  </a:lnTo>
                  <a:lnTo>
                    <a:pt x="3582845" y="356044"/>
                  </a:lnTo>
                  <a:lnTo>
                    <a:pt x="3557937" y="333886"/>
                  </a:lnTo>
                  <a:lnTo>
                    <a:pt x="3480349" y="349916"/>
                  </a:lnTo>
                  <a:lnTo>
                    <a:pt x="3479752" y="356502"/>
                  </a:lnTo>
                  <a:lnTo>
                    <a:pt x="3479326" y="370634"/>
                  </a:lnTo>
                  <a:lnTo>
                    <a:pt x="3479070" y="392312"/>
                  </a:lnTo>
                  <a:lnTo>
                    <a:pt x="3478985" y="421536"/>
                  </a:lnTo>
                  <a:lnTo>
                    <a:pt x="3478633" y="450760"/>
                  </a:lnTo>
                  <a:lnTo>
                    <a:pt x="3473357" y="493156"/>
                  </a:lnTo>
                  <a:lnTo>
                    <a:pt x="3456060" y="498272"/>
                  </a:lnTo>
                  <a:lnTo>
                    <a:pt x="3446244" y="498613"/>
                  </a:lnTo>
                  <a:close/>
                </a:path>
                <a:path w="5177155" h="506095">
                  <a:moveTo>
                    <a:pt x="3478985" y="60706"/>
                  </a:moveTo>
                  <a:lnTo>
                    <a:pt x="3478089" y="70256"/>
                  </a:lnTo>
                  <a:lnTo>
                    <a:pt x="3477450" y="87649"/>
                  </a:lnTo>
                  <a:lnTo>
                    <a:pt x="3477066" y="112887"/>
                  </a:lnTo>
                  <a:lnTo>
                    <a:pt x="3476938" y="145968"/>
                  </a:lnTo>
                  <a:lnTo>
                    <a:pt x="3477109" y="183889"/>
                  </a:lnTo>
                  <a:lnTo>
                    <a:pt x="3477620" y="223642"/>
                  </a:lnTo>
                  <a:lnTo>
                    <a:pt x="3478473" y="265229"/>
                  </a:lnTo>
                  <a:lnTo>
                    <a:pt x="3479667" y="308649"/>
                  </a:lnTo>
                  <a:lnTo>
                    <a:pt x="3508645" y="304652"/>
                  </a:lnTo>
                  <a:lnTo>
                    <a:pt x="3562446" y="282910"/>
                  </a:lnTo>
                  <a:lnTo>
                    <a:pt x="3608381" y="244414"/>
                  </a:lnTo>
                  <a:lnTo>
                    <a:pt x="3632510" y="199140"/>
                  </a:lnTo>
                  <a:lnTo>
                    <a:pt x="3635526" y="174617"/>
                  </a:lnTo>
                  <a:lnTo>
                    <a:pt x="3633011" y="150583"/>
                  </a:lnTo>
                  <a:lnTo>
                    <a:pt x="3612889" y="109231"/>
                  </a:lnTo>
                  <a:lnTo>
                    <a:pt x="3573988" y="77663"/>
                  </a:lnTo>
                  <a:lnTo>
                    <a:pt x="3523854" y="61378"/>
                  </a:lnTo>
                  <a:lnTo>
                    <a:pt x="3495014" y="59342"/>
                  </a:lnTo>
                  <a:lnTo>
                    <a:pt x="3491831" y="59342"/>
                  </a:lnTo>
                  <a:lnTo>
                    <a:pt x="3486488" y="59797"/>
                  </a:lnTo>
                  <a:lnTo>
                    <a:pt x="3478985" y="60706"/>
                  </a:lnTo>
                  <a:close/>
                </a:path>
                <a:path w="5177155" h="506095">
                  <a:moveTo>
                    <a:pt x="4095767" y="60024"/>
                  </a:moveTo>
                  <a:lnTo>
                    <a:pt x="4009823" y="58660"/>
                  </a:lnTo>
                  <a:lnTo>
                    <a:pt x="3976901" y="58958"/>
                  </a:lnTo>
                  <a:lnTo>
                    <a:pt x="3949414" y="59854"/>
                  </a:lnTo>
                  <a:lnTo>
                    <a:pt x="3910748" y="63435"/>
                  </a:lnTo>
                  <a:lnTo>
                    <a:pt x="3909597" y="123928"/>
                  </a:lnTo>
                  <a:lnTo>
                    <a:pt x="3909309" y="163863"/>
                  </a:lnTo>
                  <a:lnTo>
                    <a:pt x="3909213" y="210256"/>
                  </a:lnTo>
                  <a:lnTo>
                    <a:pt x="4028751" y="209404"/>
                  </a:lnTo>
                  <a:lnTo>
                    <a:pt x="4040517" y="209404"/>
                  </a:lnTo>
                  <a:lnTo>
                    <a:pt x="4069911" y="210086"/>
                  </a:lnTo>
                  <a:lnTo>
                    <a:pt x="4090907" y="212132"/>
                  </a:lnTo>
                  <a:lnTo>
                    <a:pt x="4103505" y="215542"/>
                  </a:lnTo>
                  <a:lnTo>
                    <a:pt x="4107704" y="220317"/>
                  </a:lnTo>
                  <a:lnTo>
                    <a:pt x="4107704" y="227479"/>
                  </a:lnTo>
                  <a:lnTo>
                    <a:pt x="4106055" y="235380"/>
                  </a:lnTo>
                  <a:lnTo>
                    <a:pt x="4102758" y="244020"/>
                  </a:lnTo>
                  <a:lnTo>
                    <a:pt x="4099461" y="252660"/>
                  </a:lnTo>
                  <a:lnTo>
                    <a:pt x="4065073" y="261243"/>
                  </a:lnTo>
                  <a:lnTo>
                    <a:pt x="3910748" y="260390"/>
                  </a:lnTo>
                  <a:lnTo>
                    <a:pt x="3910375" y="270014"/>
                  </a:lnTo>
                  <a:lnTo>
                    <a:pt x="3910109" y="278594"/>
                  </a:lnTo>
                  <a:lnTo>
                    <a:pt x="3909949" y="286129"/>
                  </a:lnTo>
                  <a:lnTo>
                    <a:pt x="3909896" y="292619"/>
                  </a:lnTo>
                  <a:lnTo>
                    <a:pt x="3909213" y="349234"/>
                  </a:lnTo>
                  <a:lnTo>
                    <a:pt x="3909213" y="388284"/>
                  </a:lnTo>
                  <a:lnTo>
                    <a:pt x="3909352" y="408693"/>
                  </a:lnTo>
                  <a:lnTo>
                    <a:pt x="3945918" y="444855"/>
                  </a:lnTo>
                  <a:lnTo>
                    <a:pt x="3985960" y="446422"/>
                  </a:lnTo>
                  <a:lnTo>
                    <a:pt x="4041199" y="446944"/>
                  </a:lnTo>
                  <a:lnTo>
                    <a:pt x="4061332" y="446816"/>
                  </a:lnTo>
                  <a:lnTo>
                    <a:pt x="4078416" y="446433"/>
                  </a:lnTo>
                  <a:lnTo>
                    <a:pt x="4092452" y="445793"/>
                  </a:lnTo>
                  <a:lnTo>
                    <a:pt x="4103441" y="444898"/>
                  </a:lnTo>
                  <a:lnTo>
                    <a:pt x="4132771" y="439271"/>
                  </a:lnTo>
                  <a:lnTo>
                    <a:pt x="4139705" y="439271"/>
                  </a:lnTo>
                  <a:lnTo>
                    <a:pt x="4143173" y="441487"/>
                  </a:lnTo>
                  <a:lnTo>
                    <a:pt x="4143173" y="445921"/>
                  </a:lnTo>
                  <a:lnTo>
                    <a:pt x="4143173" y="450355"/>
                  </a:lnTo>
                  <a:lnTo>
                    <a:pt x="4141126" y="457460"/>
                  </a:lnTo>
                  <a:lnTo>
                    <a:pt x="4137034" y="467237"/>
                  </a:lnTo>
                  <a:lnTo>
                    <a:pt x="4133794" y="477734"/>
                  </a:lnTo>
                  <a:lnTo>
                    <a:pt x="4095383" y="496183"/>
                  </a:lnTo>
                  <a:lnTo>
                    <a:pt x="4015450" y="497249"/>
                  </a:lnTo>
                  <a:lnTo>
                    <a:pt x="3887557" y="497249"/>
                  </a:lnTo>
                  <a:lnTo>
                    <a:pt x="3848869" y="494371"/>
                  </a:lnTo>
                  <a:lnTo>
                    <a:pt x="3838467" y="439601"/>
                  </a:lnTo>
                  <a:lnTo>
                    <a:pt x="3838105" y="402267"/>
                  </a:lnTo>
                  <a:lnTo>
                    <a:pt x="3840151" y="152960"/>
                  </a:lnTo>
                  <a:lnTo>
                    <a:pt x="3840833" y="96346"/>
                  </a:lnTo>
                  <a:lnTo>
                    <a:pt x="3840151" y="43995"/>
                  </a:lnTo>
                  <a:lnTo>
                    <a:pt x="3869183" y="10114"/>
                  </a:lnTo>
                  <a:lnTo>
                    <a:pt x="3983391" y="8355"/>
                  </a:lnTo>
                  <a:lnTo>
                    <a:pt x="4075474" y="9037"/>
                  </a:lnTo>
                  <a:lnTo>
                    <a:pt x="4114184" y="15460"/>
                  </a:lnTo>
                  <a:lnTo>
                    <a:pt x="4115377" y="17848"/>
                  </a:lnTo>
                  <a:lnTo>
                    <a:pt x="4115377" y="20121"/>
                  </a:lnTo>
                  <a:lnTo>
                    <a:pt x="4112479" y="37003"/>
                  </a:lnTo>
                  <a:lnTo>
                    <a:pt x="4112023" y="39277"/>
                  </a:lnTo>
                  <a:lnTo>
                    <a:pt x="4111796" y="41948"/>
                  </a:lnTo>
                  <a:lnTo>
                    <a:pt x="4111796" y="45018"/>
                  </a:lnTo>
                  <a:lnTo>
                    <a:pt x="4111796" y="47974"/>
                  </a:lnTo>
                  <a:lnTo>
                    <a:pt x="4111683" y="50191"/>
                  </a:lnTo>
                  <a:lnTo>
                    <a:pt x="4111455" y="51668"/>
                  </a:lnTo>
                  <a:lnTo>
                    <a:pt x="4111228" y="53033"/>
                  </a:lnTo>
                  <a:lnTo>
                    <a:pt x="4110659" y="54397"/>
                  </a:lnTo>
                  <a:lnTo>
                    <a:pt x="4109750" y="55761"/>
                  </a:lnTo>
                  <a:lnTo>
                    <a:pt x="4108386" y="58603"/>
                  </a:lnTo>
                  <a:lnTo>
                    <a:pt x="4103725" y="60024"/>
                  </a:lnTo>
                  <a:lnTo>
                    <a:pt x="4095767" y="60024"/>
                  </a:lnTo>
                  <a:close/>
                </a:path>
                <a:path w="5177155" h="506095">
                  <a:moveTo>
                    <a:pt x="4273906" y="498613"/>
                  </a:moveTo>
                  <a:lnTo>
                    <a:pt x="4250885" y="497931"/>
                  </a:lnTo>
                  <a:lnTo>
                    <a:pt x="4248043" y="497931"/>
                  </a:lnTo>
                  <a:lnTo>
                    <a:pt x="4244519" y="497704"/>
                  </a:lnTo>
                  <a:lnTo>
                    <a:pt x="4237243" y="457389"/>
                  </a:lnTo>
                  <a:lnTo>
                    <a:pt x="4236220" y="403631"/>
                  </a:lnTo>
                  <a:lnTo>
                    <a:pt x="4235367" y="310695"/>
                  </a:lnTo>
                  <a:lnTo>
                    <a:pt x="4235367" y="230378"/>
                  </a:lnTo>
                  <a:lnTo>
                    <a:pt x="4235463" y="198767"/>
                  </a:lnTo>
                  <a:lnTo>
                    <a:pt x="4235751" y="161230"/>
                  </a:lnTo>
                  <a:lnTo>
                    <a:pt x="4236231" y="117768"/>
                  </a:lnTo>
                  <a:lnTo>
                    <a:pt x="4236902" y="68380"/>
                  </a:lnTo>
                  <a:lnTo>
                    <a:pt x="4236902" y="32740"/>
                  </a:lnTo>
                  <a:lnTo>
                    <a:pt x="4236902" y="24896"/>
                  </a:lnTo>
                  <a:lnTo>
                    <a:pt x="4239915" y="19098"/>
                  </a:lnTo>
                  <a:lnTo>
                    <a:pt x="4276918" y="8355"/>
                  </a:lnTo>
                  <a:lnTo>
                    <a:pt x="4284308" y="8355"/>
                  </a:lnTo>
                  <a:lnTo>
                    <a:pt x="4298291" y="8355"/>
                  </a:lnTo>
                  <a:lnTo>
                    <a:pt x="4346134" y="10913"/>
                  </a:lnTo>
                  <a:lnTo>
                    <a:pt x="4389735" y="18587"/>
                  </a:lnTo>
                  <a:lnTo>
                    <a:pt x="4429094" y="31376"/>
                  </a:lnTo>
                  <a:lnTo>
                    <a:pt x="4464212" y="49281"/>
                  </a:lnTo>
                  <a:lnTo>
                    <a:pt x="4513707" y="97326"/>
                  </a:lnTo>
                  <a:lnTo>
                    <a:pt x="4530205" y="159951"/>
                  </a:lnTo>
                  <a:lnTo>
                    <a:pt x="4528542" y="181896"/>
                  </a:lnTo>
                  <a:lnTo>
                    <a:pt x="4523554" y="203051"/>
                  </a:lnTo>
                  <a:lnTo>
                    <a:pt x="4515241" y="223419"/>
                  </a:lnTo>
                  <a:lnTo>
                    <a:pt x="4503603" y="242997"/>
                  </a:lnTo>
                  <a:lnTo>
                    <a:pt x="4444260" y="302339"/>
                  </a:lnTo>
                  <a:lnTo>
                    <a:pt x="4447052" y="306357"/>
                  </a:lnTo>
                  <a:lnTo>
                    <a:pt x="4455429" y="315512"/>
                  </a:lnTo>
                  <a:lnTo>
                    <a:pt x="4469391" y="329804"/>
                  </a:lnTo>
                  <a:lnTo>
                    <a:pt x="4488938" y="349234"/>
                  </a:lnTo>
                  <a:lnTo>
                    <a:pt x="4520858" y="380280"/>
                  </a:lnTo>
                  <a:lnTo>
                    <a:pt x="4545339" y="404356"/>
                  </a:lnTo>
                  <a:lnTo>
                    <a:pt x="4562380" y="421461"/>
                  </a:lnTo>
                  <a:lnTo>
                    <a:pt x="4571983" y="431597"/>
                  </a:lnTo>
                  <a:lnTo>
                    <a:pt x="4579941" y="440464"/>
                  </a:lnTo>
                  <a:lnTo>
                    <a:pt x="4585454" y="446433"/>
                  </a:lnTo>
                  <a:lnTo>
                    <a:pt x="4588524" y="449502"/>
                  </a:lnTo>
                  <a:lnTo>
                    <a:pt x="4591593" y="452458"/>
                  </a:lnTo>
                  <a:lnTo>
                    <a:pt x="4594037" y="454845"/>
                  </a:lnTo>
                  <a:lnTo>
                    <a:pt x="4595857" y="456664"/>
                  </a:lnTo>
                  <a:lnTo>
                    <a:pt x="4600517" y="462348"/>
                  </a:lnTo>
                  <a:lnTo>
                    <a:pt x="4602734" y="466839"/>
                  </a:lnTo>
                  <a:lnTo>
                    <a:pt x="4602507" y="470135"/>
                  </a:lnTo>
                  <a:lnTo>
                    <a:pt x="4575351" y="501768"/>
                  </a:lnTo>
                  <a:lnTo>
                    <a:pt x="4566526" y="505604"/>
                  </a:lnTo>
                  <a:lnTo>
                    <a:pt x="4561866" y="505604"/>
                  </a:lnTo>
                  <a:lnTo>
                    <a:pt x="4556124" y="502023"/>
                  </a:lnTo>
                  <a:lnTo>
                    <a:pt x="4549303" y="494861"/>
                  </a:lnTo>
                  <a:lnTo>
                    <a:pt x="4544315" y="489565"/>
                  </a:lnTo>
                  <a:lnTo>
                    <a:pt x="4539413" y="484587"/>
                  </a:lnTo>
                  <a:lnTo>
                    <a:pt x="4534596" y="479930"/>
                  </a:lnTo>
                  <a:lnTo>
                    <a:pt x="4529864" y="475592"/>
                  </a:lnTo>
                  <a:lnTo>
                    <a:pt x="4524119" y="470231"/>
                  </a:lnTo>
                  <a:lnTo>
                    <a:pt x="4516264" y="462504"/>
                  </a:lnTo>
                  <a:lnTo>
                    <a:pt x="4506299" y="452412"/>
                  </a:lnTo>
                  <a:lnTo>
                    <a:pt x="4494224" y="439953"/>
                  </a:lnTo>
                  <a:lnTo>
                    <a:pt x="4480241" y="425554"/>
                  </a:lnTo>
                  <a:lnTo>
                    <a:pt x="4447159" y="392216"/>
                  </a:lnTo>
                  <a:lnTo>
                    <a:pt x="4410507" y="356044"/>
                  </a:lnTo>
                  <a:lnTo>
                    <a:pt x="4385600" y="333886"/>
                  </a:lnTo>
                  <a:lnTo>
                    <a:pt x="4308011" y="349916"/>
                  </a:lnTo>
                  <a:lnTo>
                    <a:pt x="4307414" y="356502"/>
                  </a:lnTo>
                  <a:lnTo>
                    <a:pt x="4306988" y="370634"/>
                  </a:lnTo>
                  <a:lnTo>
                    <a:pt x="4306732" y="392312"/>
                  </a:lnTo>
                  <a:lnTo>
                    <a:pt x="4306647" y="421536"/>
                  </a:lnTo>
                  <a:lnTo>
                    <a:pt x="4306295" y="450760"/>
                  </a:lnTo>
                  <a:lnTo>
                    <a:pt x="4301019" y="493156"/>
                  </a:lnTo>
                  <a:lnTo>
                    <a:pt x="4283722" y="498272"/>
                  </a:lnTo>
                  <a:lnTo>
                    <a:pt x="4273906" y="498613"/>
                  </a:lnTo>
                  <a:close/>
                </a:path>
                <a:path w="5177155" h="506095">
                  <a:moveTo>
                    <a:pt x="4306647" y="60706"/>
                  </a:moveTo>
                  <a:lnTo>
                    <a:pt x="4305751" y="70256"/>
                  </a:lnTo>
                  <a:lnTo>
                    <a:pt x="4305112" y="87649"/>
                  </a:lnTo>
                  <a:lnTo>
                    <a:pt x="4304728" y="112887"/>
                  </a:lnTo>
                  <a:lnTo>
                    <a:pt x="4304601" y="145968"/>
                  </a:lnTo>
                  <a:lnTo>
                    <a:pt x="4304771" y="183889"/>
                  </a:lnTo>
                  <a:lnTo>
                    <a:pt x="4305283" y="223642"/>
                  </a:lnTo>
                  <a:lnTo>
                    <a:pt x="4306135" y="265229"/>
                  </a:lnTo>
                  <a:lnTo>
                    <a:pt x="4307329" y="308649"/>
                  </a:lnTo>
                  <a:lnTo>
                    <a:pt x="4336308" y="304652"/>
                  </a:lnTo>
                  <a:lnTo>
                    <a:pt x="4390108" y="282910"/>
                  </a:lnTo>
                  <a:lnTo>
                    <a:pt x="4436043" y="244414"/>
                  </a:lnTo>
                  <a:lnTo>
                    <a:pt x="4460172" y="199140"/>
                  </a:lnTo>
                  <a:lnTo>
                    <a:pt x="4463189" y="174617"/>
                  </a:lnTo>
                  <a:lnTo>
                    <a:pt x="4460673" y="150583"/>
                  </a:lnTo>
                  <a:lnTo>
                    <a:pt x="4440551" y="109231"/>
                  </a:lnTo>
                  <a:lnTo>
                    <a:pt x="4401650" y="77663"/>
                  </a:lnTo>
                  <a:lnTo>
                    <a:pt x="4351516" y="61378"/>
                  </a:lnTo>
                  <a:lnTo>
                    <a:pt x="4322676" y="59342"/>
                  </a:lnTo>
                  <a:lnTo>
                    <a:pt x="4319493" y="59342"/>
                  </a:lnTo>
                  <a:lnTo>
                    <a:pt x="4314150" y="59797"/>
                  </a:lnTo>
                  <a:lnTo>
                    <a:pt x="4306647" y="60706"/>
                  </a:lnTo>
                  <a:close/>
                </a:path>
                <a:path w="5177155" h="506095">
                  <a:moveTo>
                    <a:pt x="4910128" y="280683"/>
                  </a:moveTo>
                  <a:lnTo>
                    <a:pt x="4788544" y="280001"/>
                  </a:lnTo>
                  <a:lnTo>
                    <a:pt x="4755303" y="340228"/>
                  </a:lnTo>
                  <a:lnTo>
                    <a:pt x="4730268" y="385342"/>
                  </a:lnTo>
                  <a:lnTo>
                    <a:pt x="4713439" y="415344"/>
                  </a:lnTo>
                  <a:lnTo>
                    <a:pt x="4704817" y="430233"/>
                  </a:lnTo>
                  <a:lnTo>
                    <a:pt x="4700340" y="437778"/>
                  </a:lnTo>
                  <a:lnTo>
                    <a:pt x="4695949" y="445750"/>
                  </a:lnTo>
                  <a:lnTo>
                    <a:pt x="4691644" y="454149"/>
                  </a:lnTo>
                  <a:lnTo>
                    <a:pt x="4687423" y="462973"/>
                  </a:lnTo>
                  <a:lnTo>
                    <a:pt x="4678055" y="481624"/>
                  </a:lnTo>
                  <a:lnTo>
                    <a:pt x="4669561" y="494947"/>
                  </a:lnTo>
                  <a:lnTo>
                    <a:pt x="4661941" y="502940"/>
                  </a:lnTo>
                  <a:lnTo>
                    <a:pt x="4655194" y="505604"/>
                  </a:lnTo>
                  <a:lnTo>
                    <a:pt x="4641275" y="504731"/>
                  </a:lnTo>
                  <a:lnTo>
                    <a:pt x="4611881" y="489348"/>
                  </a:lnTo>
                  <a:lnTo>
                    <a:pt x="4611881" y="487529"/>
                  </a:lnTo>
                  <a:lnTo>
                    <a:pt x="4611881" y="485596"/>
                  </a:lnTo>
                  <a:lnTo>
                    <a:pt x="4637801" y="445296"/>
                  </a:lnTo>
                  <a:lnTo>
                    <a:pt x="4642405" y="438759"/>
                  </a:lnTo>
                  <a:lnTo>
                    <a:pt x="4644792" y="435007"/>
                  </a:lnTo>
                  <a:lnTo>
                    <a:pt x="4672265" y="386361"/>
                  </a:lnTo>
                  <a:lnTo>
                    <a:pt x="4698867" y="339552"/>
                  </a:lnTo>
                  <a:lnTo>
                    <a:pt x="4724598" y="294581"/>
                  </a:lnTo>
                  <a:lnTo>
                    <a:pt x="4749456" y="251447"/>
                  </a:lnTo>
                  <a:lnTo>
                    <a:pt x="4773443" y="210152"/>
                  </a:lnTo>
                  <a:lnTo>
                    <a:pt x="4796559" y="170694"/>
                  </a:lnTo>
                  <a:lnTo>
                    <a:pt x="4826987" y="119004"/>
                  </a:lnTo>
                  <a:lnTo>
                    <a:pt x="4850061" y="79549"/>
                  </a:lnTo>
                  <a:lnTo>
                    <a:pt x="4865781" y="52329"/>
                  </a:lnTo>
                  <a:lnTo>
                    <a:pt x="4874148" y="37344"/>
                  </a:lnTo>
                  <a:lnTo>
                    <a:pt x="4878688" y="28946"/>
                  </a:lnTo>
                  <a:lnTo>
                    <a:pt x="4882930" y="21656"/>
                  </a:lnTo>
                  <a:lnTo>
                    <a:pt x="4919507" y="2728"/>
                  </a:lnTo>
                  <a:lnTo>
                    <a:pt x="4930534" y="2728"/>
                  </a:lnTo>
                  <a:lnTo>
                    <a:pt x="4937640" y="3183"/>
                  </a:lnTo>
                  <a:lnTo>
                    <a:pt x="4940823" y="4092"/>
                  </a:lnTo>
                  <a:lnTo>
                    <a:pt x="4944120" y="5002"/>
                  </a:lnTo>
                  <a:lnTo>
                    <a:pt x="4946905" y="6764"/>
                  </a:lnTo>
                  <a:lnTo>
                    <a:pt x="4949179" y="9378"/>
                  </a:lnTo>
                  <a:lnTo>
                    <a:pt x="4951566" y="11879"/>
                  </a:lnTo>
                  <a:lnTo>
                    <a:pt x="4953328" y="14096"/>
                  </a:lnTo>
                  <a:lnTo>
                    <a:pt x="4954465" y="16029"/>
                  </a:lnTo>
                  <a:lnTo>
                    <a:pt x="4955601" y="17848"/>
                  </a:lnTo>
                  <a:lnTo>
                    <a:pt x="4957307" y="21315"/>
                  </a:lnTo>
                  <a:lnTo>
                    <a:pt x="4959580" y="26431"/>
                  </a:lnTo>
                  <a:lnTo>
                    <a:pt x="4961627" y="30843"/>
                  </a:lnTo>
                  <a:lnTo>
                    <a:pt x="4964185" y="36406"/>
                  </a:lnTo>
                  <a:lnTo>
                    <a:pt x="4967254" y="43121"/>
                  </a:lnTo>
                  <a:lnTo>
                    <a:pt x="4970835" y="50986"/>
                  </a:lnTo>
                  <a:lnTo>
                    <a:pt x="4976878" y="63296"/>
                  </a:lnTo>
                  <a:lnTo>
                    <a:pt x="4987162" y="83514"/>
                  </a:lnTo>
                  <a:lnTo>
                    <a:pt x="5001689" y="111640"/>
                  </a:lnTo>
                  <a:lnTo>
                    <a:pt x="5020457" y="147674"/>
                  </a:lnTo>
                  <a:lnTo>
                    <a:pt x="5039684" y="184635"/>
                  </a:lnTo>
                  <a:lnTo>
                    <a:pt x="5067650" y="240396"/>
                  </a:lnTo>
                  <a:lnTo>
                    <a:pt x="5090202" y="290403"/>
                  </a:lnTo>
                  <a:lnTo>
                    <a:pt x="5103674" y="321268"/>
                  </a:lnTo>
                  <a:lnTo>
                    <a:pt x="5117326" y="351610"/>
                  </a:lnTo>
                  <a:lnTo>
                    <a:pt x="5130318" y="379033"/>
                  </a:lnTo>
                  <a:lnTo>
                    <a:pt x="5142649" y="403535"/>
                  </a:lnTo>
                  <a:lnTo>
                    <a:pt x="5154320" y="425117"/>
                  </a:lnTo>
                  <a:lnTo>
                    <a:pt x="5164242" y="443427"/>
                  </a:lnTo>
                  <a:lnTo>
                    <a:pt x="5171329" y="458284"/>
                  </a:lnTo>
                  <a:lnTo>
                    <a:pt x="5175581" y="469688"/>
                  </a:lnTo>
                  <a:lnTo>
                    <a:pt x="5176999" y="477639"/>
                  </a:lnTo>
                  <a:lnTo>
                    <a:pt x="5175667" y="481635"/>
                  </a:lnTo>
                  <a:lnTo>
                    <a:pt x="5137608" y="503089"/>
                  </a:lnTo>
                  <a:lnTo>
                    <a:pt x="5126013" y="505604"/>
                  </a:lnTo>
                  <a:lnTo>
                    <a:pt x="5118808" y="503249"/>
                  </a:lnTo>
                  <a:lnTo>
                    <a:pt x="5111859" y="496183"/>
                  </a:lnTo>
                  <a:lnTo>
                    <a:pt x="5105166" y="484406"/>
                  </a:lnTo>
                  <a:lnTo>
                    <a:pt x="5098728" y="467919"/>
                  </a:lnTo>
                  <a:lnTo>
                    <a:pt x="5085427" y="441317"/>
                  </a:lnTo>
                  <a:lnTo>
                    <a:pt x="5060392" y="388369"/>
                  </a:lnTo>
                  <a:lnTo>
                    <a:pt x="5038746" y="343414"/>
                  </a:lnTo>
                  <a:lnTo>
                    <a:pt x="5017431" y="299590"/>
                  </a:lnTo>
                  <a:lnTo>
                    <a:pt x="5007156" y="278636"/>
                  </a:lnTo>
                  <a:lnTo>
                    <a:pt x="4999099" y="278935"/>
                  </a:lnTo>
                  <a:lnTo>
                    <a:pt x="4990957" y="279148"/>
                  </a:lnTo>
                  <a:lnTo>
                    <a:pt x="4982729" y="279276"/>
                  </a:lnTo>
                  <a:lnTo>
                    <a:pt x="4974416" y="279319"/>
                  </a:lnTo>
                  <a:lnTo>
                    <a:pt x="4964387" y="279915"/>
                  </a:lnTo>
                  <a:lnTo>
                    <a:pt x="4950329" y="280342"/>
                  </a:lnTo>
                  <a:lnTo>
                    <a:pt x="4932243" y="280598"/>
                  </a:lnTo>
                  <a:lnTo>
                    <a:pt x="4910128" y="280683"/>
                  </a:lnTo>
                  <a:close/>
                </a:path>
              </a:pathLst>
            </a:custGeom>
            <a:ln w="52387">
              <a:solidFill>
                <a:srgbClr val="C378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93744" y="4407854"/>
              <a:ext cx="222059" cy="203301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4326173"/>
              <a:ext cx="6870502" cy="4446327"/>
            </a:xfrm>
            <a:prstGeom prst="rect">
              <a:avLst/>
            </a:prstGeom>
          </p:spPr>
        </p:pic>
        <p:sp>
          <p:nvSpPr>
            <p:cNvPr id="58" name="object 58" descr=""/>
            <p:cNvSpPr/>
            <p:nvPr/>
          </p:nvSpPr>
          <p:spPr>
            <a:xfrm>
              <a:off x="4594631" y="5407694"/>
              <a:ext cx="1083310" cy="506730"/>
            </a:xfrm>
            <a:custGeom>
              <a:avLst/>
              <a:gdLst/>
              <a:ahLst/>
              <a:cxnLst/>
              <a:rect l="l" t="t" r="r" b="b"/>
              <a:pathLst>
                <a:path w="1083310" h="506729">
                  <a:moveTo>
                    <a:pt x="403802" y="381974"/>
                  </a:moveTo>
                  <a:lnTo>
                    <a:pt x="404483" y="282900"/>
                  </a:lnTo>
                  <a:lnTo>
                    <a:pt x="430180" y="253005"/>
                  </a:lnTo>
                  <a:lnTo>
                    <a:pt x="442170" y="252717"/>
                  </a:lnTo>
                  <a:lnTo>
                    <a:pt x="454000" y="252898"/>
                  </a:lnTo>
                  <a:lnTo>
                    <a:pt x="474878" y="319658"/>
                  </a:lnTo>
                  <a:lnTo>
                    <a:pt x="475081" y="367650"/>
                  </a:lnTo>
                  <a:lnTo>
                    <a:pt x="474857" y="415632"/>
                  </a:lnTo>
                  <a:lnTo>
                    <a:pt x="473066" y="471564"/>
                  </a:lnTo>
                  <a:lnTo>
                    <a:pt x="461325" y="481902"/>
                  </a:lnTo>
                  <a:lnTo>
                    <a:pt x="447797" y="481902"/>
                  </a:lnTo>
                  <a:lnTo>
                    <a:pt x="437693" y="481241"/>
                  </a:lnTo>
                  <a:lnTo>
                    <a:pt x="427675" y="479259"/>
                  </a:lnTo>
                  <a:lnTo>
                    <a:pt x="417742" y="475955"/>
                  </a:lnTo>
                  <a:lnTo>
                    <a:pt x="407894" y="471329"/>
                  </a:lnTo>
                  <a:lnTo>
                    <a:pt x="395350" y="477830"/>
                  </a:lnTo>
                  <a:lnTo>
                    <a:pt x="345311" y="495544"/>
                  </a:lnTo>
                  <a:lnTo>
                    <a:pt x="306347" y="503601"/>
                  </a:lnTo>
                  <a:lnTo>
                    <a:pt x="268235" y="506287"/>
                  </a:lnTo>
                  <a:lnTo>
                    <a:pt x="233021" y="504635"/>
                  </a:lnTo>
                  <a:lnTo>
                    <a:pt x="167199" y="491419"/>
                  </a:lnTo>
                  <a:lnTo>
                    <a:pt x="108069" y="464732"/>
                  </a:lnTo>
                  <a:lnTo>
                    <a:pt x="58958" y="423550"/>
                  </a:lnTo>
                  <a:lnTo>
                    <a:pt x="21582" y="368023"/>
                  </a:lnTo>
                  <a:lnTo>
                    <a:pt x="2397" y="300069"/>
                  </a:lnTo>
                  <a:lnTo>
                    <a:pt x="0" y="261584"/>
                  </a:lnTo>
                  <a:lnTo>
                    <a:pt x="2525" y="222736"/>
                  </a:lnTo>
                  <a:lnTo>
                    <a:pt x="22732" y="151884"/>
                  </a:lnTo>
                  <a:lnTo>
                    <a:pt x="62188" y="90985"/>
                  </a:lnTo>
                  <a:lnTo>
                    <a:pt x="114624" y="45540"/>
                  </a:lnTo>
                  <a:lnTo>
                    <a:pt x="178304" y="16306"/>
                  </a:lnTo>
                  <a:lnTo>
                    <a:pt x="249583" y="1811"/>
                  </a:lnTo>
                  <a:lnTo>
                    <a:pt x="287845" y="0"/>
                  </a:lnTo>
                  <a:lnTo>
                    <a:pt x="305515" y="543"/>
                  </a:lnTo>
                  <a:lnTo>
                    <a:pt x="344054" y="4891"/>
                  </a:lnTo>
                  <a:lnTo>
                    <a:pt x="383946" y="13247"/>
                  </a:lnTo>
                  <a:lnTo>
                    <a:pt x="411475" y="29330"/>
                  </a:lnTo>
                  <a:lnTo>
                    <a:pt x="411475" y="30694"/>
                  </a:lnTo>
                  <a:lnTo>
                    <a:pt x="411475" y="33707"/>
                  </a:lnTo>
                  <a:lnTo>
                    <a:pt x="411475" y="38368"/>
                  </a:lnTo>
                  <a:lnTo>
                    <a:pt x="411475" y="43028"/>
                  </a:lnTo>
                  <a:lnTo>
                    <a:pt x="410281" y="48770"/>
                  </a:lnTo>
                  <a:lnTo>
                    <a:pt x="407894" y="55590"/>
                  </a:lnTo>
                  <a:lnTo>
                    <a:pt x="405620" y="62298"/>
                  </a:lnTo>
                  <a:lnTo>
                    <a:pt x="402380" y="65651"/>
                  </a:lnTo>
                  <a:lnTo>
                    <a:pt x="398174" y="65651"/>
                  </a:lnTo>
                  <a:lnTo>
                    <a:pt x="393968" y="65651"/>
                  </a:lnTo>
                  <a:lnTo>
                    <a:pt x="388625" y="64685"/>
                  </a:lnTo>
                  <a:lnTo>
                    <a:pt x="382145" y="62752"/>
                  </a:lnTo>
                  <a:lnTo>
                    <a:pt x="371572" y="59342"/>
                  </a:lnTo>
                  <a:lnTo>
                    <a:pt x="352079" y="54717"/>
                  </a:lnTo>
                  <a:lnTo>
                    <a:pt x="331968" y="51413"/>
                  </a:lnTo>
                  <a:lnTo>
                    <a:pt x="311239" y="49430"/>
                  </a:lnTo>
                  <a:lnTo>
                    <a:pt x="289891" y="48769"/>
                  </a:lnTo>
                  <a:lnTo>
                    <a:pt x="269439" y="49281"/>
                  </a:lnTo>
                  <a:lnTo>
                    <a:pt x="222534" y="56955"/>
                  </a:lnTo>
                  <a:lnTo>
                    <a:pt x="177515" y="77588"/>
                  </a:lnTo>
                  <a:lnTo>
                    <a:pt x="144231" y="102208"/>
                  </a:lnTo>
                  <a:lnTo>
                    <a:pt x="110542" y="139787"/>
                  </a:lnTo>
                  <a:lnTo>
                    <a:pt x="93276" y="173934"/>
                  </a:lnTo>
                  <a:lnTo>
                    <a:pt x="82022" y="213880"/>
                  </a:lnTo>
                  <a:lnTo>
                    <a:pt x="78270" y="258344"/>
                  </a:lnTo>
                  <a:lnTo>
                    <a:pt x="82128" y="299313"/>
                  </a:lnTo>
                  <a:lnTo>
                    <a:pt x="93703" y="336956"/>
                  </a:lnTo>
                  <a:lnTo>
                    <a:pt x="112993" y="371274"/>
                  </a:lnTo>
                  <a:lnTo>
                    <a:pt x="140000" y="402267"/>
                  </a:lnTo>
                  <a:lnTo>
                    <a:pt x="172762" y="427931"/>
                  </a:lnTo>
                  <a:lnTo>
                    <a:pt x="209148" y="446262"/>
                  </a:lnTo>
                  <a:lnTo>
                    <a:pt x="249157" y="457261"/>
                  </a:lnTo>
                  <a:lnTo>
                    <a:pt x="292790" y="460927"/>
                  </a:lnTo>
                  <a:lnTo>
                    <a:pt x="312379" y="460234"/>
                  </a:lnTo>
                  <a:lnTo>
                    <a:pt x="367821" y="449843"/>
                  </a:lnTo>
                  <a:lnTo>
                    <a:pt x="403119" y="427334"/>
                  </a:lnTo>
                  <a:lnTo>
                    <a:pt x="403802" y="381974"/>
                  </a:lnTo>
                  <a:close/>
                </a:path>
                <a:path w="1083310" h="506729">
                  <a:moveTo>
                    <a:pt x="562950" y="259026"/>
                  </a:moveTo>
                  <a:lnTo>
                    <a:pt x="566616" y="217205"/>
                  </a:lnTo>
                  <a:lnTo>
                    <a:pt x="577615" y="173934"/>
                  </a:lnTo>
                  <a:lnTo>
                    <a:pt x="593772" y="134032"/>
                  </a:lnTo>
                  <a:lnTo>
                    <a:pt x="623731" y="88768"/>
                  </a:lnTo>
                  <a:lnTo>
                    <a:pt x="662195" y="51327"/>
                  </a:lnTo>
                  <a:lnTo>
                    <a:pt x="694850" y="30225"/>
                  </a:lnTo>
                  <a:lnTo>
                    <a:pt x="735521" y="13983"/>
                  </a:lnTo>
                  <a:lnTo>
                    <a:pt x="782670" y="3495"/>
                  </a:lnTo>
                  <a:lnTo>
                    <a:pt x="834766" y="0"/>
                  </a:lnTo>
                  <a:lnTo>
                    <a:pt x="885049" y="4081"/>
                  </a:lnTo>
                  <a:lnTo>
                    <a:pt x="931197" y="16327"/>
                  </a:lnTo>
                  <a:lnTo>
                    <a:pt x="973210" y="36737"/>
                  </a:lnTo>
                  <a:lnTo>
                    <a:pt x="1011088" y="65310"/>
                  </a:lnTo>
                  <a:lnTo>
                    <a:pt x="1042422" y="101067"/>
                  </a:lnTo>
                  <a:lnTo>
                    <a:pt x="1064803" y="143027"/>
                  </a:lnTo>
                  <a:lnTo>
                    <a:pt x="1078232" y="191189"/>
                  </a:lnTo>
                  <a:lnTo>
                    <a:pt x="1082708" y="245555"/>
                  </a:lnTo>
                  <a:lnTo>
                    <a:pt x="1077944" y="300304"/>
                  </a:lnTo>
                  <a:lnTo>
                    <a:pt x="1063652" y="349788"/>
                  </a:lnTo>
                  <a:lnTo>
                    <a:pt x="1039832" y="394007"/>
                  </a:lnTo>
                  <a:lnTo>
                    <a:pt x="1006484" y="432961"/>
                  </a:lnTo>
                  <a:lnTo>
                    <a:pt x="966506" y="464743"/>
                  </a:lnTo>
                  <a:lnTo>
                    <a:pt x="922628" y="487444"/>
                  </a:lnTo>
                  <a:lnTo>
                    <a:pt x="874850" y="501064"/>
                  </a:lnTo>
                  <a:lnTo>
                    <a:pt x="823170" y="505604"/>
                  </a:lnTo>
                  <a:lnTo>
                    <a:pt x="771459" y="501288"/>
                  </a:lnTo>
                  <a:lnTo>
                    <a:pt x="723584" y="488339"/>
                  </a:lnTo>
                  <a:lnTo>
                    <a:pt x="679546" y="466757"/>
                  </a:lnTo>
                  <a:lnTo>
                    <a:pt x="639345" y="436542"/>
                  </a:lnTo>
                  <a:lnTo>
                    <a:pt x="605922" y="399485"/>
                  </a:lnTo>
                  <a:lnTo>
                    <a:pt x="582048" y="357547"/>
                  </a:lnTo>
                  <a:lnTo>
                    <a:pt x="567724" y="310727"/>
                  </a:lnTo>
                  <a:lnTo>
                    <a:pt x="562950" y="259026"/>
                  </a:lnTo>
                  <a:close/>
                </a:path>
                <a:path w="1083310" h="506729">
                  <a:moveTo>
                    <a:pt x="842439" y="55079"/>
                  </a:moveTo>
                  <a:lnTo>
                    <a:pt x="800032" y="58362"/>
                  </a:lnTo>
                  <a:lnTo>
                    <a:pt x="761653" y="68209"/>
                  </a:lnTo>
                  <a:lnTo>
                    <a:pt x="696982" y="107600"/>
                  </a:lnTo>
                  <a:lnTo>
                    <a:pt x="654649" y="169032"/>
                  </a:lnTo>
                  <a:lnTo>
                    <a:pt x="644066" y="206558"/>
                  </a:lnTo>
                  <a:lnTo>
                    <a:pt x="640538" y="248624"/>
                  </a:lnTo>
                  <a:lnTo>
                    <a:pt x="643704" y="290872"/>
                  </a:lnTo>
                  <a:lnTo>
                    <a:pt x="653200" y="328941"/>
                  </a:lnTo>
                  <a:lnTo>
                    <a:pt x="691184" y="392547"/>
                  </a:lnTo>
                  <a:lnTo>
                    <a:pt x="750527" y="433856"/>
                  </a:lnTo>
                  <a:lnTo>
                    <a:pt x="827263" y="447626"/>
                  </a:lnTo>
                  <a:lnTo>
                    <a:pt x="868050" y="444120"/>
                  </a:lnTo>
                  <a:lnTo>
                    <a:pt x="904809" y="433601"/>
                  </a:lnTo>
                  <a:lnTo>
                    <a:pt x="966240" y="391524"/>
                  </a:lnTo>
                  <a:lnTo>
                    <a:pt x="1006399" y="328003"/>
                  </a:lnTo>
                  <a:lnTo>
                    <a:pt x="1016438" y="290808"/>
                  </a:lnTo>
                  <a:lnTo>
                    <a:pt x="1019785" y="249988"/>
                  </a:lnTo>
                  <a:lnTo>
                    <a:pt x="1016492" y="209265"/>
                  </a:lnTo>
                  <a:lnTo>
                    <a:pt x="1006612" y="172357"/>
                  </a:lnTo>
                  <a:lnTo>
                    <a:pt x="967093" y="109988"/>
                  </a:lnTo>
                  <a:lnTo>
                    <a:pt x="909583" y="68806"/>
                  </a:lnTo>
                  <a:lnTo>
                    <a:pt x="842439" y="55079"/>
                  </a:lnTo>
                  <a:close/>
                </a:path>
              </a:pathLst>
            </a:custGeom>
            <a:ln w="52387">
              <a:solidFill>
                <a:srgbClr val="C378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21578" y="5227005"/>
              <a:ext cx="191137" cy="160670"/>
            </a:xfrm>
            <a:prstGeom prst="rect">
              <a:avLst/>
            </a:prstGeom>
          </p:spPr>
        </p:pic>
        <p:sp>
          <p:nvSpPr>
            <p:cNvPr id="60" name="object 60" descr=""/>
            <p:cNvSpPr/>
            <p:nvPr/>
          </p:nvSpPr>
          <p:spPr>
            <a:xfrm>
              <a:off x="5769518" y="5410422"/>
              <a:ext cx="2795270" cy="677545"/>
            </a:xfrm>
            <a:custGeom>
              <a:avLst/>
              <a:gdLst/>
              <a:ahLst/>
              <a:cxnLst/>
              <a:rect l="l" t="t" r="r" b="b"/>
              <a:pathLst>
                <a:path w="2795270" h="677545">
                  <a:moveTo>
                    <a:pt x="95720" y="2046"/>
                  </a:moveTo>
                  <a:lnTo>
                    <a:pt x="102712" y="2728"/>
                  </a:lnTo>
                  <a:lnTo>
                    <a:pt x="103167" y="2728"/>
                  </a:lnTo>
                  <a:lnTo>
                    <a:pt x="103849" y="3239"/>
                  </a:lnTo>
                  <a:lnTo>
                    <a:pt x="104758" y="4263"/>
                  </a:lnTo>
                  <a:lnTo>
                    <a:pt x="105668" y="5172"/>
                  </a:lnTo>
                  <a:lnTo>
                    <a:pt x="106350" y="5740"/>
                  </a:lnTo>
                  <a:lnTo>
                    <a:pt x="106805" y="5968"/>
                  </a:lnTo>
                  <a:lnTo>
                    <a:pt x="107259" y="6195"/>
                  </a:lnTo>
                  <a:lnTo>
                    <a:pt x="107941" y="6991"/>
                  </a:lnTo>
                  <a:lnTo>
                    <a:pt x="108851" y="8355"/>
                  </a:lnTo>
                  <a:lnTo>
                    <a:pt x="109874" y="9719"/>
                  </a:lnTo>
                  <a:lnTo>
                    <a:pt x="110499" y="10799"/>
                  </a:lnTo>
                  <a:lnTo>
                    <a:pt x="110727" y="11595"/>
                  </a:lnTo>
                  <a:lnTo>
                    <a:pt x="110954" y="12277"/>
                  </a:lnTo>
                  <a:lnTo>
                    <a:pt x="111522" y="13528"/>
                  </a:lnTo>
                  <a:lnTo>
                    <a:pt x="112432" y="15347"/>
                  </a:lnTo>
                  <a:lnTo>
                    <a:pt x="122823" y="34637"/>
                  </a:lnTo>
                  <a:lnTo>
                    <a:pt x="140014" y="67271"/>
                  </a:lnTo>
                  <a:lnTo>
                    <a:pt x="164005" y="113249"/>
                  </a:lnTo>
                  <a:lnTo>
                    <a:pt x="194795" y="172570"/>
                  </a:lnTo>
                  <a:lnTo>
                    <a:pt x="205655" y="191935"/>
                  </a:lnTo>
                  <a:lnTo>
                    <a:pt x="215215" y="209617"/>
                  </a:lnTo>
                  <a:lnTo>
                    <a:pt x="223475" y="225614"/>
                  </a:lnTo>
                  <a:lnTo>
                    <a:pt x="230435" y="239927"/>
                  </a:lnTo>
                  <a:lnTo>
                    <a:pt x="236691" y="253239"/>
                  </a:lnTo>
                  <a:lnTo>
                    <a:pt x="242840" y="266231"/>
                  </a:lnTo>
                  <a:lnTo>
                    <a:pt x="260607" y="303021"/>
                  </a:lnTo>
                  <a:lnTo>
                    <a:pt x="281933" y="344800"/>
                  </a:lnTo>
                  <a:lnTo>
                    <a:pt x="285912" y="350598"/>
                  </a:lnTo>
                  <a:lnTo>
                    <a:pt x="287731" y="350598"/>
                  </a:lnTo>
                  <a:lnTo>
                    <a:pt x="289550" y="350598"/>
                  </a:lnTo>
                  <a:lnTo>
                    <a:pt x="300520" y="339173"/>
                  </a:lnTo>
                  <a:lnTo>
                    <a:pt x="303135" y="335648"/>
                  </a:lnTo>
                  <a:lnTo>
                    <a:pt x="305352" y="332409"/>
                  </a:lnTo>
                  <a:lnTo>
                    <a:pt x="307171" y="329453"/>
                  </a:lnTo>
                  <a:lnTo>
                    <a:pt x="309104" y="326383"/>
                  </a:lnTo>
                  <a:lnTo>
                    <a:pt x="311207" y="322745"/>
                  </a:lnTo>
                  <a:lnTo>
                    <a:pt x="313480" y="318539"/>
                  </a:lnTo>
                  <a:lnTo>
                    <a:pt x="315964" y="314255"/>
                  </a:lnTo>
                  <a:lnTo>
                    <a:pt x="319832" y="307711"/>
                  </a:lnTo>
                  <a:lnTo>
                    <a:pt x="325086" y="298908"/>
                  </a:lnTo>
                  <a:lnTo>
                    <a:pt x="331726" y="287845"/>
                  </a:lnTo>
                  <a:lnTo>
                    <a:pt x="341265" y="271581"/>
                  </a:lnTo>
                  <a:lnTo>
                    <a:pt x="355216" y="247345"/>
                  </a:lnTo>
                  <a:lnTo>
                    <a:pt x="373579" y="215137"/>
                  </a:lnTo>
                  <a:lnTo>
                    <a:pt x="396355" y="174958"/>
                  </a:lnTo>
                  <a:lnTo>
                    <a:pt x="419653" y="133872"/>
                  </a:lnTo>
                  <a:lnTo>
                    <a:pt x="439583" y="98946"/>
                  </a:lnTo>
                  <a:lnTo>
                    <a:pt x="456145" y="70181"/>
                  </a:lnTo>
                  <a:lnTo>
                    <a:pt x="469340" y="47576"/>
                  </a:lnTo>
                  <a:lnTo>
                    <a:pt x="490314" y="9037"/>
                  </a:lnTo>
                  <a:lnTo>
                    <a:pt x="494520" y="6309"/>
                  </a:lnTo>
                  <a:lnTo>
                    <a:pt x="501966" y="4831"/>
                  </a:lnTo>
                  <a:lnTo>
                    <a:pt x="512653" y="4604"/>
                  </a:lnTo>
                  <a:lnTo>
                    <a:pt x="523339" y="4376"/>
                  </a:lnTo>
                  <a:lnTo>
                    <a:pt x="538956" y="46830"/>
                  </a:lnTo>
                  <a:lnTo>
                    <a:pt x="541781" y="82736"/>
                  </a:lnTo>
                  <a:lnTo>
                    <a:pt x="542878" y="96985"/>
                  </a:lnTo>
                  <a:lnTo>
                    <a:pt x="548974" y="159312"/>
                  </a:lnTo>
                  <a:lnTo>
                    <a:pt x="553962" y="206728"/>
                  </a:lnTo>
                  <a:lnTo>
                    <a:pt x="560741" y="270963"/>
                  </a:lnTo>
                  <a:lnTo>
                    <a:pt x="569022" y="352665"/>
                  </a:lnTo>
                  <a:lnTo>
                    <a:pt x="574937" y="413266"/>
                  </a:lnTo>
                  <a:lnTo>
                    <a:pt x="578486" y="452763"/>
                  </a:lnTo>
                  <a:lnTo>
                    <a:pt x="579669" y="471159"/>
                  </a:lnTo>
                  <a:lnTo>
                    <a:pt x="579669" y="481617"/>
                  </a:lnTo>
                  <a:lnTo>
                    <a:pt x="530046" y="495885"/>
                  </a:lnTo>
                  <a:lnTo>
                    <a:pt x="520785" y="492698"/>
                  </a:lnTo>
                  <a:lnTo>
                    <a:pt x="513974" y="483138"/>
                  </a:lnTo>
                  <a:lnTo>
                    <a:pt x="509615" y="467205"/>
                  </a:lnTo>
                  <a:lnTo>
                    <a:pt x="507708" y="444898"/>
                  </a:lnTo>
                  <a:lnTo>
                    <a:pt x="506983" y="431735"/>
                  </a:lnTo>
                  <a:lnTo>
                    <a:pt x="504809" y="401286"/>
                  </a:lnTo>
                  <a:lnTo>
                    <a:pt x="501185" y="353550"/>
                  </a:lnTo>
                  <a:lnTo>
                    <a:pt x="496112" y="288527"/>
                  </a:lnTo>
                  <a:lnTo>
                    <a:pt x="490985" y="222864"/>
                  </a:lnTo>
                  <a:lnTo>
                    <a:pt x="487031" y="173380"/>
                  </a:lnTo>
                  <a:lnTo>
                    <a:pt x="482640" y="122948"/>
                  </a:lnTo>
                  <a:lnTo>
                    <a:pt x="474466" y="136654"/>
                  </a:lnTo>
                  <a:lnTo>
                    <a:pt x="461879" y="158161"/>
                  </a:lnTo>
                  <a:lnTo>
                    <a:pt x="444880" y="187470"/>
                  </a:lnTo>
                  <a:lnTo>
                    <a:pt x="423468" y="224580"/>
                  </a:lnTo>
                  <a:lnTo>
                    <a:pt x="402068" y="261733"/>
                  </a:lnTo>
                  <a:lnTo>
                    <a:pt x="384930" y="291170"/>
                  </a:lnTo>
                  <a:lnTo>
                    <a:pt x="372055" y="312891"/>
                  </a:lnTo>
                  <a:lnTo>
                    <a:pt x="363444" y="326895"/>
                  </a:lnTo>
                  <a:lnTo>
                    <a:pt x="356580" y="337936"/>
                  </a:lnTo>
                  <a:lnTo>
                    <a:pt x="348779" y="350768"/>
                  </a:lnTo>
                  <a:lnTo>
                    <a:pt x="340039" y="365391"/>
                  </a:lnTo>
                  <a:lnTo>
                    <a:pt x="330362" y="381804"/>
                  </a:lnTo>
                  <a:lnTo>
                    <a:pt x="320610" y="398163"/>
                  </a:lnTo>
                  <a:lnTo>
                    <a:pt x="296087" y="436883"/>
                  </a:lnTo>
                  <a:lnTo>
                    <a:pt x="276476" y="457517"/>
                  </a:lnTo>
                  <a:lnTo>
                    <a:pt x="272839" y="457517"/>
                  </a:lnTo>
                  <a:lnTo>
                    <a:pt x="248191" y="419639"/>
                  </a:lnTo>
                  <a:lnTo>
                    <a:pt x="245100" y="412839"/>
                  </a:lnTo>
                  <a:lnTo>
                    <a:pt x="240517" y="402810"/>
                  </a:lnTo>
                  <a:lnTo>
                    <a:pt x="220736" y="362481"/>
                  </a:lnTo>
                  <a:lnTo>
                    <a:pt x="188358" y="297970"/>
                  </a:lnTo>
                  <a:lnTo>
                    <a:pt x="170581" y="262863"/>
                  </a:lnTo>
                  <a:lnTo>
                    <a:pt x="152207" y="226861"/>
                  </a:lnTo>
                  <a:lnTo>
                    <a:pt x="133236" y="189964"/>
                  </a:lnTo>
                  <a:lnTo>
                    <a:pt x="116237" y="156807"/>
                  </a:lnTo>
                  <a:lnTo>
                    <a:pt x="103607" y="132028"/>
                  </a:lnTo>
                  <a:lnTo>
                    <a:pt x="95347" y="115626"/>
                  </a:lnTo>
                  <a:lnTo>
                    <a:pt x="91457" y="107600"/>
                  </a:lnTo>
                  <a:lnTo>
                    <a:pt x="90818" y="115146"/>
                  </a:lnTo>
                  <a:lnTo>
                    <a:pt x="88899" y="134373"/>
                  </a:lnTo>
                  <a:lnTo>
                    <a:pt x="85702" y="165280"/>
                  </a:lnTo>
                  <a:lnTo>
                    <a:pt x="81226" y="207869"/>
                  </a:lnTo>
                  <a:lnTo>
                    <a:pt x="76600" y="252663"/>
                  </a:lnTo>
                  <a:lnTo>
                    <a:pt x="72785" y="290360"/>
                  </a:lnTo>
                  <a:lnTo>
                    <a:pt x="69780" y="320958"/>
                  </a:lnTo>
                  <a:lnTo>
                    <a:pt x="67584" y="344459"/>
                  </a:lnTo>
                  <a:lnTo>
                    <a:pt x="65698" y="366339"/>
                  </a:lnTo>
                  <a:lnTo>
                    <a:pt x="63449" y="392248"/>
                  </a:lnTo>
                  <a:lnTo>
                    <a:pt x="57864" y="456152"/>
                  </a:lnTo>
                  <a:lnTo>
                    <a:pt x="44734" y="492531"/>
                  </a:lnTo>
                  <a:lnTo>
                    <a:pt x="24953" y="495203"/>
                  </a:lnTo>
                  <a:lnTo>
                    <a:pt x="13357" y="495657"/>
                  </a:lnTo>
                  <a:lnTo>
                    <a:pt x="0" y="479003"/>
                  </a:lnTo>
                  <a:lnTo>
                    <a:pt x="682" y="471557"/>
                  </a:lnTo>
                  <a:lnTo>
                    <a:pt x="2273" y="461780"/>
                  </a:lnTo>
                  <a:lnTo>
                    <a:pt x="3584" y="453094"/>
                  </a:lnTo>
                  <a:lnTo>
                    <a:pt x="4959" y="441871"/>
                  </a:lnTo>
                  <a:lnTo>
                    <a:pt x="6398" y="428112"/>
                  </a:lnTo>
                  <a:lnTo>
                    <a:pt x="7900" y="411816"/>
                  </a:lnTo>
                  <a:lnTo>
                    <a:pt x="10234" y="388849"/>
                  </a:lnTo>
                  <a:lnTo>
                    <a:pt x="13997" y="355245"/>
                  </a:lnTo>
                  <a:lnTo>
                    <a:pt x="19187" y="311004"/>
                  </a:lnTo>
                  <a:lnTo>
                    <a:pt x="25805" y="256127"/>
                  </a:lnTo>
                  <a:lnTo>
                    <a:pt x="32392" y="201698"/>
                  </a:lnTo>
                  <a:lnTo>
                    <a:pt x="37486" y="158971"/>
                  </a:lnTo>
                  <a:lnTo>
                    <a:pt x="41089" y="127946"/>
                  </a:lnTo>
                  <a:lnTo>
                    <a:pt x="43199" y="108624"/>
                  </a:lnTo>
                  <a:lnTo>
                    <a:pt x="44766" y="95163"/>
                  </a:lnTo>
                  <a:lnTo>
                    <a:pt x="46567" y="81723"/>
                  </a:lnTo>
                  <a:lnTo>
                    <a:pt x="48602" y="68305"/>
                  </a:lnTo>
                  <a:lnTo>
                    <a:pt x="50873" y="54908"/>
                  </a:lnTo>
                  <a:lnTo>
                    <a:pt x="53057" y="42620"/>
                  </a:lnTo>
                  <a:lnTo>
                    <a:pt x="54667" y="32698"/>
                  </a:lnTo>
                  <a:lnTo>
                    <a:pt x="55701" y="25141"/>
                  </a:lnTo>
                  <a:lnTo>
                    <a:pt x="56159" y="19951"/>
                  </a:lnTo>
                  <a:lnTo>
                    <a:pt x="56386" y="14608"/>
                  </a:lnTo>
                  <a:lnTo>
                    <a:pt x="60422" y="10288"/>
                  </a:lnTo>
                  <a:lnTo>
                    <a:pt x="68266" y="6991"/>
                  </a:lnTo>
                  <a:lnTo>
                    <a:pt x="74458" y="4827"/>
                  </a:lnTo>
                  <a:lnTo>
                    <a:pt x="81098" y="3282"/>
                  </a:lnTo>
                  <a:lnTo>
                    <a:pt x="88185" y="2355"/>
                  </a:lnTo>
                  <a:lnTo>
                    <a:pt x="95720" y="2046"/>
                  </a:lnTo>
                  <a:close/>
                </a:path>
                <a:path w="2795270" h="677545">
                  <a:moveTo>
                    <a:pt x="954047" y="57296"/>
                  </a:moveTo>
                  <a:lnTo>
                    <a:pt x="868103" y="55932"/>
                  </a:lnTo>
                  <a:lnTo>
                    <a:pt x="835181" y="56230"/>
                  </a:lnTo>
                  <a:lnTo>
                    <a:pt x="807695" y="57125"/>
                  </a:lnTo>
                  <a:lnTo>
                    <a:pt x="769028" y="60706"/>
                  </a:lnTo>
                  <a:lnTo>
                    <a:pt x="767877" y="121200"/>
                  </a:lnTo>
                  <a:lnTo>
                    <a:pt x="767589" y="161134"/>
                  </a:lnTo>
                  <a:lnTo>
                    <a:pt x="767493" y="207528"/>
                  </a:lnTo>
                  <a:lnTo>
                    <a:pt x="887031" y="206675"/>
                  </a:lnTo>
                  <a:lnTo>
                    <a:pt x="898797" y="206675"/>
                  </a:lnTo>
                  <a:lnTo>
                    <a:pt x="928191" y="207357"/>
                  </a:lnTo>
                  <a:lnTo>
                    <a:pt x="949187" y="209404"/>
                  </a:lnTo>
                  <a:lnTo>
                    <a:pt x="961785" y="212814"/>
                  </a:lnTo>
                  <a:lnTo>
                    <a:pt x="965984" y="217589"/>
                  </a:lnTo>
                  <a:lnTo>
                    <a:pt x="965984" y="224751"/>
                  </a:lnTo>
                  <a:lnTo>
                    <a:pt x="964336" y="232652"/>
                  </a:lnTo>
                  <a:lnTo>
                    <a:pt x="961039" y="241292"/>
                  </a:lnTo>
                  <a:lnTo>
                    <a:pt x="957742" y="249931"/>
                  </a:lnTo>
                  <a:lnTo>
                    <a:pt x="923353" y="258515"/>
                  </a:lnTo>
                  <a:lnTo>
                    <a:pt x="769028" y="257662"/>
                  </a:lnTo>
                  <a:lnTo>
                    <a:pt x="768655" y="267286"/>
                  </a:lnTo>
                  <a:lnTo>
                    <a:pt x="768389" y="275865"/>
                  </a:lnTo>
                  <a:lnTo>
                    <a:pt x="768229" y="283401"/>
                  </a:lnTo>
                  <a:lnTo>
                    <a:pt x="768175" y="289891"/>
                  </a:lnTo>
                  <a:lnTo>
                    <a:pt x="767493" y="346505"/>
                  </a:lnTo>
                  <a:lnTo>
                    <a:pt x="767493" y="385555"/>
                  </a:lnTo>
                  <a:lnTo>
                    <a:pt x="767632" y="405965"/>
                  </a:lnTo>
                  <a:lnTo>
                    <a:pt x="804199" y="442127"/>
                  </a:lnTo>
                  <a:lnTo>
                    <a:pt x="844240" y="443694"/>
                  </a:lnTo>
                  <a:lnTo>
                    <a:pt x="899479" y="444216"/>
                  </a:lnTo>
                  <a:lnTo>
                    <a:pt x="919612" y="444088"/>
                  </a:lnTo>
                  <a:lnTo>
                    <a:pt x="936696" y="443704"/>
                  </a:lnTo>
                  <a:lnTo>
                    <a:pt x="950733" y="443065"/>
                  </a:lnTo>
                  <a:lnTo>
                    <a:pt x="961721" y="442169"/>
                  </a:lnTo>
                  <a:lnTo>
                    <a:pt x="991051" y="436542"/>
                  </a:lnTo>
                  <a:lnTo>
                    <a:pt x="997986" y="436542"/>
                  </a:lnTo>
                  <a:lnTo>
                    <a:pt x="1001453" y="438759"/>
                  </a:lnTo>
                  <a:lnTo>
                    <a:pt x="1001453" y="443193"/>
                  </a:lnTo>
                  <a:lnTo>
                    <a:pt x="1001453" y="447626"/>
                  </a:lnTo>
                  <a:lnTo>
                    <a:pt x="999407" y="454731"/>
                  </a:lnTo>
                  <a:lnTo>
                    <a:pt x="995314" y="464508"/>
                  </a:lnTo>
                  <a:lnTo>
                    <a:pt x="992074" y="475006"/>
                  </a:lnTo>
                  <a:lnTo>
                    <a:pt x="953663" y="493455"/>
                  </a:lnTo>
                  <a:lnTo>
                    <a:pt x="873730" y="494520"/>
                  </a:lnTo>
                  <a:lnTo>
                    <a:pt x="745837" y="494520"/>
                  </a:lnTo>
                  <a:lnTo>
                    <a:pt x="707149" y="491643"/>
                  </a:lnTo>
                  <a:lnTo>
                    <a:pt x="696747" y="436873"/>
                  </a:lnTo>
                  <a:lnTo>
                    <a:pt x="696385" y="399538"/>
                  </a:lnTo>
                  <a:lnTo>
                    <a:pt x="698431" y="150232"/>
                  </a:lnTo>
                  <a:lnTo>
                    <a:pt x="699113" y="93617"/>
                  </a:lnTo>
                  <a:lnTo>
                    <a:pt x="698431" y="41266"/>
                  </a:lnTo>
                  <a:lnTo>
                    <a:pt x="727463" y="7385"/>
                  </a:lnTo>
                  <a:lnTo>
                    <a:pt x="841672" y="5627"/>
                  </a:lnTo>
                  <a:lnTo>
                    <a:pt x="933755" y="6309"/>
                  </a:lnTo>
                  <a:lnTo>
                    <a:pt x="972464" y="12732"/>
                  </a:lnTo>
                  <a:lnTo>
                    <a:pt x="973657" y="15119"/>
                  </a:lnTo>
                  <a:lnTo>
                    <a:pt x="973657" y="17393"/>
                  </a:lnTo>
                  <a:lnTo>
                    <a:pt x="970758" y="34275"/>
                  </a:lnTo>
                  <a:lnTo>
                    <a:pt x="970304" y="36549"/>
                  </a:lnTo>
                  <a:lnTo>
                    <a:pt x="970076" y="39220"/>
                  </a:lnTo>
                  <a:lnTo>
                    <a:pt x="970076" y="42290"/>
                  </a:lnTo>
                  <a:lnTo>
                    <a:pt x="970076" y="45245"/>
                  </a:lnTo>
                  <a:lnTo>
                    <a:pt x="969963" y="47462"/>
                  </a:lnTo>
                  <a:lnTo>
                    <a:pt x="969736" y="48940"/>
                  </a:lnTo>
                  <a:lnTo>
                    <a:pt x="969508" y="50304"/>
                  </a:lnTo>
                  <a:lnTo>
                    <a:pt x="968940" y="51668"/>
                  </a:lnTo>
                  <a:lnTo>
                    <a:pt x="968030" y="53033"/>
                  </a:lnTo>
                  <a:lnTo>
                    <a:pt x="966666" y="55875"/>
                  </a:lnTo>
                  <a:lnTo>
                    <a:pt x="962005" y="57296"/>
                  </a:lnTo>
                  <a:lnTo>
                    <a:pt x="954047" y="57296"/>
                  </a:lnTo>
                  <a:close/>
                </a:path>
                <a:path w="2795270" h="677545">
                  <a:moveTo>
                    <a:pt x="1369557" y="5627"/>
                  </a:moveTo>
                  <a:lnTo>
                    <a:pt x="1399569" y="4945"/>
                  </a:lnTo>
                  <a:lnTo>
                    <a:pt x="1409460" y="4945"/>
                  </a:lnTo>
                  <a:lnTo>
                    <a:pt x="1416337" y="6252"/>
                  </a:lnTo>
                  <a:lnTo>
                    <a:pt x="1420202" y="8867"/>
                  </a:lnTo>
                  <a:lnTo>
                    <a:pt x="1424182" y="11368"/>
                  </a:lnTo>
                  <a:lnTo>
                    <a:pt x="1426171" y="14380"/>
                  </a:lnTo>
                  <a:lnTo>
                    <a:pt x="1426171" y="17905"/>
                  </a:lnTo>
                  <a:lnTo>
                    <a:pt x="1426171" y="21315"/>
                  </a:lnTo>
                  <a:lnTo>
                    <a:pt x="1395579" y="75405"/>
                  </a:lnTo>
                  <a:lnTo>
                    <a:pt x="1371535" y="114387"/>
                  </a:lnTo>
                  <a:lnTo>
                    <a:pt x="1339101" y="166670"/>
                  </a:lnTo>
                  <a:lnTo>
                    <a:pt x="1298277" y="232254"/>
                  </a:lnTo>
                  <a:lnTo>
                    <a:pt x="1257317" y="298213"/>
                  </a:lnTo>
                  <a:lnTo>
                    <a:pt x="1224338" y="351621"/>
                  </a:lnTo>
                  <a:lnTo>
                    <a:pt x="1199339" y="392479"/>
                  </a:lnTo>
                  <a:lnTo>
                    <a:pt x="1182321" y="420786"/>
                  </a:lnTo>
                  <a:lnTo>
                    <a:pt x="1173283" y="436542"/>
                  </a:lnTo>
                  <a:lnTo>
                    <a:pt x="1174761" y="437452"/>
                  </a:lnTo>
                  <a:lnTo>
                    <a:pt x="1178513" y="437906"/>
                  </a:lnTo>
                  <a:lnTo>
                    <a:pt x="1184538" y="437906"/>
                  </a:lnTo>
                  <a:lnTo>
                    <a:pt x="1200034" y="438215"/>
                  </a:lnTo>
                  <a:lnTo>
                    <a:pt x="1246524" y="439143"/>
                  </a:lnTo>
                  <a:lnTo>
                    <a:pt x="1324006" y="440688"/>
                  </a:lnTo>
                  <a:lnTo>
                    <a:pt x="1432481" y="442852"/>
                  </a:lnTo>
                  <a:lnTo>
                    <a:pt x="1449874" y="443534"/>
                  </a:lnTo>
                  <a:lnTo>
                    <a:pt x="1459196" y="443534"/>
                  </a:lnTo>
                  <a:lnTo>
                    <a:pt x="1464823" y="446546"/>
                  </a:lnTo>
                  <a:lnTo>
                    <a:pt x="1466756" y="452571"/>
                  </a:lnTo>
                  <a:lnTo>
                    <a:pt x="1467210" y="454049"/>
                  </a:lnTo>
                  <a:lnTo>
                    <a:pt x="1467438" y="455925"/>
                  </a:lnTo>
                  <a:lnTo>
                    <a:pt x="1467438" y="458199"/>
                  </a:lnTo>
                  <a:lnTo>
                    <a:pt x="1448566" y="492702"/>
                  </a:lnTo>
                  <a:lnTo>
                    <a:pt x="1406475" y="494179"/>
                  </a:lnTo>
                  <a:lnTo>
                    <a:pt x="1384904" y="494520"/>
                  </a:lnTo>
                  <a:lnTo>
                    <a:pt x="1343616" y="494520"/>
                  </a:lnTo>
                  <a:lnTo>
                    <a:pt x="1305525" y="494520"/>
                  </a:lnTo>
                  <a:lnTo>
                    <a:pt x="1270631" y="494520"/>
                  </a:lnTo>
                  <a:lnTo>
                    <a:pt x="1238935" y="494520"/>
                  </a:lnTo>
                  <a:lnTo>
                    <a:pt x="1211278" y="494478"/>
                  </a:lnTo>
                  <a:lnTo>
                    <a:pt x="1170096" y="494137"/>
                  </a:lnTo>
                  <a:lnTo>
                    <a:pt x="1123064" y="492432"/>
                  </a:lnTo>
                  <a:lnTo>
                    <a:pt x="1077661" y="488211"/>
                  </a:lnTo>
                  <a:lnTo>
                    <a:pt x="1062954" y="480310"/>
                  </a:lnTo>
                  <a:lnTo>
                    <a:pt x="1062954" y="478491"/>
                  </a:lnTo>
                  <a:lnTo>
                    <a:pt x="1062954" y="474285"/>
                  </a:lnTo>
                  <a:lnTo>
                    <a:pt x="1065739" y="467975"/>
                  </a:lnTo>
                  <a:lnTo>
                    <a:pt x="1071310" y="459563"/>
                  </a:lnTo>
                  <a:lnTo>
                    <a:pt x="1076937" y="450525"/>
                  </a:lnTo>
                  <a:lnTo>
                    <a:pt x="1083790" y="439473"/>
                  </a:lnTo>
                  <a:lnTo>
                    <a:pt x="1096675" y="419618"/>
                  </a:lnTo>
                  <a:lnTo>
                    <a:pt x="1115592" y="390959"/>
                  </a:lnTo>
                  <a:lnTo>
                    <a:pt x="1140542" y="353497"/>
                  </a:lnTo>
                  <a:lnTo>
                    <a:pt x="1163434" y="318786"/>
                  </a:lnTo>
                  <a:lnTo>
                    <a:pt x="1187774" y="281306"/>
                  </a:lnTo>
                  <a:lnTo>
                    <a:pt x="1213562" y="241055"/>
                  </a:lnTo>
                  <a:lnTo>
                    <a:pt x="1240797" y="198034"/>
                  </a:lnTo>
                  <a:lnTo>
                    <a:pt x="1269480" y="152243"/>
                  </a:lnTo>
                  <a:lnTo>
                    <a:pt x="1299610" y="103682"/>
                  </a:lnTo>
                  <a:lnTo>
                    <a:pt x="1331189" y="52351"/>
                  </a:lnTo>
                  <a:lnTo>
                    <a:pt x="1322876" y="51455"/>
                  </a:lnTo>
                  <a:lnTo>
                    <a:pt x="1314648" y="50816"/>
                  </a:lnTo>
                  <a:lnTo>
                    <a:pt x="1306505" y="50432"/>
                  </a:lnTo>
                  <a:lnTo>
                    <a:pt x="1298448" y="50304"/>
                  </a:lnTo>
                  <a:lnTo>
                    <a:pt x="1110530" y="52351"/>
                  </a:lnTo>
                  <a:lnTo>
                    <a:pt x="1093073" y="50954"/>
                  </a:lnTo>
                  <a:lnTo>
                    <a:pt x="1080603" y="46766"/>
                  </a:lnTo>
                  <a:lnTo>
                    <a:pt x="1073121" y="39785"/>
                  </a:lnTo>
                  <a:lnTo>
                    <a:pt x="1070627" y="30012"/>
                  </a:lnTo>
                  <a:lnTo>
                    <a:pt x="1070627" y="24896"/>
                  </a:lnTo>
                  <a:lnTo>
                    <a:pt x="1070741" y="21201"/>
                  </a:lnTo>
                  <a:lnTo>
                    <a:pt x="1070968" y="18928"/>
                  </a:lnTo>
                  <a:lnTo>
                    <a:pt x="1071196" y="16540"/>
                  </a:lnTo>
                  <a:lnTo>
                    <a:pt x="1072844" y="13755"/>
                  </a:lnTo>
                  <a:lnTo>
                    <a:pt x="1075914" y="10572"/>
                  </a:lnTo>
                  <a:lnTo>
                    <a:pt x="1078983" y="7275"/>
                  </a:lnTo>
                  <a:lnTo>
                    <a:pt x="1083303" y="5627"/>
                  </a:lnTo>
                  <a:lnTo>
                    <a:pt x="1088873" y="5627"/>
                  </a:lnTo>
                  <a:lnTo>
                    <a:pt x="1369557" y="5627"/>
                  </a:lnTo>
                  <a:close/>
                </a:path>
                <a:path w="2795270" h="677545">
                  <a:moveTo>
                    <a:pt x="1718760" y="181608"/>
                  </a:moveTo>
                  <a:lnTo>
                    <a:pt x="1719016" y="128788"/>
                  </a:lnTo>
                  <a:lnTo>
                    <a:pt x="1720348" y="89589"/>
                  </a:lnTo>
                  <a:lnTo>
                    <a:pt x="1720849" y="80231"/>
                  </a:lnTo>
                  <a:lnTo>
                    <a:pt x="1721286" y="70831"/>
                  </a:lnTo>
                  <a:lnTo>
                    <a:pt x="1721659" y="61388"/>
                  </a:lnTo>
                  <a:lnTo>
                    <a:pt x="1722214" y="40392"/>
                  </a:lnTo>
                  <a:lnTo>
                    <a:pt x="1723194" y="24811"/>
                  </a:lnTo>
                  <a:lnTo>
                    <a:pt x="1756446" y="5627"/>
                  </a:lnTo>
                  <a:lnTo>
                    <a:pt x="1767914" y="5755"/>
                  </a:lnTo>
                  <a:lnTo>
                    <a:pt x="1789688" y="57743"/>
                  </a:lnTo>
                  <a:lnTo>
                    <a:pt x="1790039" y="92935"/>
                  </a:lnTo>
                  <a:lnTo>
                    <a:pt x="1790039" y="489575"/>
                  </a:lnTo>
                  <a:lnTo>
                    <a:pt x="1787812" y="531791"/>
                  </a:lnTo>
                  <a:lnTo>
                    <a:pt x="1769992" y="600938"/>
                  </a:lnTo>
                  <a:lnTo>
                    <a:pt x="1746257" y="637665"/>
                  </a:lnTo>
                  <a:lnTo>
                    <a:pt x="1712110" y="662828"/>
                  </a:lnTo>
                  <a:lnTo>
                    <a:pt x="1669489" y="676577"/>
                  </a:lnTo>
                  <a:lnTo>
                    <a:pt x="1654643" y="677493"/>
                  </a:lnTo>
                  <a:lnTo>
                    <a:pt x="1628606" y="676182"/>
                  </a:lnTo>
                  <a:lnTo>
                    <a:pt x="1610008" y="672250"/>
                  </a:lnTo>
                  <a:lnTo>
                    <a:pt x="1598849" y="665695"/>
                  </a:lnTo>
                  <a:lnTo>
                    <a:pt x="1595130" y="656519"/>
                  </a:lnTo>
                  <a:lnTo>
                    <a:pt x="1595791" y="646820"/>
                  </a:lnTo>
                  <a:lnTo>
                    <a:pt x="1597773" y="638699"/>
                  </a:lnTo>
                  <a:lnTo>
                    <a:pt x="1601077" y="632155"/>
                  </a:lnTo>
                  <a:lnTo>
                    <a:pt x="1605702" y="627188"/>
                  </a:lnTo>
                  <a:lnTo>
                    <a:pt x="1618716" y="628755"/>
                  </a:lnTo>
                  <a:lnTo>
                    <a:pt x="1629789" y="629874"/>
                  </a:lnTo>
                  <a:lnTo>
                    <a:pt x="1638923" y="630546"/>
                  </a:lnTo>
                  <a:lnTo>
                    <a:pt x="1646117" y="630770"/>
                  </a:lnTo>
                  <a:lnTo>
                    <a:pt x="1660004" y="629608"/>
                  </a:lnTo>
                  <a:lnTo>
                    <a:pt x="1696421" y="612182"/>
                  </a:lnTo>
                  <a:lnTo>
                    <a:pt x="1716725" y="570169"/>
                  </a:lnTo>
                  <a:lnTo>
                    <a:pt x="1718078" y="549770"/>
                  </a:lnTo>
                  <a:lnTo>
                    <a:pt x="1718760" y="181608"/>
                  </a:lnTo>
                  <a:close/>
                </a:path>
                <a:path w="2795270" h="677545">
                  <a:moveTo>
                    <a:pt x="2171444" y="57296"/>
                  </a:moveTo>
                  <a:lnTo>
                    <a:pt x="2085500" y="55932"/>
                  </a:lnTo>
                  <a:lnTo>
                    <a:pt x="2052578" y="56230"/>
                  </a:lnTo>
                  <a:lnTo>
                    <a:pt x="2025091" y="57125"/>
                  </a:lnTo>
                  <a:lnTo>
                    <a:pt x="1986425" y="60706"/>
                  </a:lnTo>
                  <a:lnTo>
                    <a:pt x="1985274" y="121200"/>
                  </a:lnTo>
                  <a:lnTo>
                    <a:pt x="1984986" y="161134"/>
                  </a:lnTo>
                  <a:lnTo>
                    <a:pt x="1984890" y="207528"/>
                  </a:lnTo>
                  <a:lnTo>
                    <a:pt x="2104428" y="206675"/>
                  </a:lnTo>
                  <a:lnTo>
                    <a:pt x="2116195" y="206675"/>
                  </a:lnTo>
                  <a:lnTo>
                    <a:pt x="2145589" y="207357"/>
                  </a:lnTo>
                  <a:lnTo>
                    <a:pt x="2166584" y="209404"/>
                  </a:lnTo>
                  <a:lnTo>
                    <a:pt x="2179182" y="212814"/>
                  </a:lnTo>
                  <a:lnTo>
                    <a:pt x="2183381" y="217589"/>
                  </a:lnTo>
                  <a:lnTo>
                    <a:pt x="2183381" y="224751"/>
                  </a:lnTo>
                  <a:lnTo>
                    <a:pt x="2181732" y="232652"/>
                  </a:lnTo>
                  <a:lnTo>
                    <a:pt x="2178436" y="241292"/>
                  </a:lnTo>
                  <a:lnTo>
                    <a:pt x="2175139" y="249931"/>
                  </a:lnTo>
                  <a:lnTo>
                    <a:pt x="2140750" y="258515"/>
                  </a:lnTo>
                  <a:lnTo>
                    <a:pt x="1986425" y="257662"/>
                  </a:lnTo>
                  <a:lnTo>
                    <a:pt x="1986052" y="267286"/>
                  </a:lnTo>
                  <a:lnTo>
                    <a:pt x="1985786" y="275865"/>
                  </a:lnTo>
                  <a:lnTo>
                    <a:pt x="1985626" y="283401"/>
                  </a:lnTo>
                  <a:lnTo>
                    <a:pt x="1985573" y="289891"/>
                  </a:lnTo>
                  <a:lnTo>
                    <a:pt x="1984890" y="346505"/>
                  </a:lnTo>
                  <a:lnTo>
                    <a:pt x="1984890" y="385555"/>
                  </a:lnTo>
                  <a:lnTo>
                    <a:pt x="1985029" y="405965"/>
                  </a:lnTo>
                  <a:lnTo>
                    <a:pt x="2021596" y="442127"/>
                  </a:lnTo>
                  <a:lnTo>
                    <a:pt x="2061637" y="443694"/>
                  </a:lnTo>
                  <a:lnTo>
                    <a:pt x="2116876" y="444216"/>
                  </a:lnTo>
                  <a:lnTo>
                    <a:pt x="2137009" y="444088"/>
                  </a:lnTo>
                  <a:lnTo>
                    <a:pt x="2154093" y="443704"/>
                  </a:lnTo>
                  <a:lnTo>
                    <a:pt x="2168130" y="443065"/>
                  </a:lnTo>
                  <a:lnTo>
                    <a:pt x="2179118" y="442169"/>
                  </a:lnTo>
                  <a:lnTo>
                    <a:pt x="2208448" y="436542"/>
                  </a:lnTo>
                  <a:lnTo>
                    <a:pt x="2215383" y="436542"/>
                  </a:lnTo>
                  <a:lnTo>
                    <a:pt x="2218850" y="438759"/>
                  </a:lnTo>
                  <a:lnTo>
                    <a:pt x="2218850" y="443193"/>
                  </a:lnTo>
                  <a:lnTo>
                    <a:pt x="2218850" y="447626"/>
                  </a:lnTo>
                  <a:lnTo>
                    <a:pt x="2216804" y="454731"/>
                  </a:lnTo>
                  <a:lnTo>
                    <a:pt x="2212711" y="464508"/>
                  </a:lnTo>
                  <a:lnTo>
                    <a:pt x="2209471" y="475006"/>
                  </a:lnTo>
                  <a:lnTo>
                    <a:pt x="2171061" y="493455"/>
                  </a:lnTo>
                  <a:lnTo>
                    <a:pt x="2091127" y="494520"/>
                  </a:lnTo>
                  <a:lnTo>
                    <a:pt x="1963234" y="494520"/>
                  </a:lnTo>
                  <a:lnTo>
                    <a:pt x="1924546" y="491643"/>
                  </a:lnTo>
                  <a:lnTo>
                    <a:pt x="1914144" y="436873"/>
                  </a:lnTo>
                  <a:lnTo>
                    <a:pt x="1913782" y="399538"/>
                  </a:lnTo>
                  <a:lnTo>
                    <a:pt x="1915828" y="150232"/>
                  </a:lnTo>
                  <a:lnTo>
                    <a:pt x="1916510" y="93617"/>
                  </a:lnTo>
                  <a:lnTo>
                    <a:pt x="1915828" y="41266"/>
                  </a:lnTo>
                  <a:lnTo>
                    <a:pt x="1944860" y="7385"/>
                  </a:lnTo>
                  <a:lnTo>
                    <a:pt x="2059068" y="5627"/>
                  </a:lnTo>
                  <a:lnTo>
                    <a:pt x="2151152" y="6309"/>
                  </a:lnTo>
                  <a:lnTo>
                    <a:pt x="2189861" y="12732"/>
                  </a:lnTo>
                  <a:lnTo>
                    <a:pt x="2191055" y="15119"/>
                  </a:lnTo>
                  <a:lnTo>
                    <a:pt x="2191055" y="17393"/>
                  </a:lnTo>
                  <a:lnTo>
                    <a:pt x="2188156" y="34275"/>
                  </a:lnTo>
                  <a:lnTo>
                    <a:pt x="2187701" y="36549"/>
                  </a:lnTo>
                  <a:lnTo>
                    <a:pt x="2187473" y="39220"/>
                  </a:lnTo>
                  <a:lnTo>
                    <a:pt x="2187473" y="42290"/>
                  </a:lnTo>
                  <a:lnTo>
                    <a:pt x="2187473" y="45245"/>
                  </a:lnTo>
                  <a:lnTo>
                    <a:pt x="2187360" y="47462"/>
                  </a:lnTo>
                  <a:lnTo>
                    <a:pt x="2187133" y="48940"/>
                  </a:lnTo>
                  <a:lnTo>
                    <a:pt x="2186905" y="50304"/>
                  </a:lnTo>
                  <a:lnTo>
                    <a:pt x="2186337" y="51668"/>
                  </a:lnTo>
                  <a:lnTo>
                    <a:pt x="2185428" y="53033"/>
                  </a:lnTo>
                  <a:lnTo>
                    <a:pt x="2184063" y="55875"/>
                  </a:lnTo>
                  <a:lnTo>
                    <a:pt x="2179402" y="57296"/>
                  </a:lnTo>
                  <a:lnTo>
                    <a:pt x="2171444" y="57296"/>
                  </a:lnTo>
                  <a:close/>
                </a:path>
                <a:path w="2795270" h="677545">
                  <a:moveTo>
                    <a:pt x="2312580" y="340878"/>
                  </a:moveTo>
                  <a:lnTo>
                    <a:pt x="2311898" y="254934"/>
                  </a:lnTo>
                  <a:lnTo>
                    <a:pt x="2313390" y="182599"/>
                  </a:lnTo>
                  <a:lnTo>
                    <a:pt x="2314455" y="127594"/>
                  </a:lnTo>
                  <a:lnTo>
                    <a:pt x="2315095" y="89919"/>
                  </a:lnTo>
                  <a:lnTo>
                    <a:pt x="2315308" y="69573"/>
                  </a:lnTo>
                  <a:lnTo>
                    <a:pt x="2315265" y="58585"/>
                  </a:lnTo>
                  <a:lnTo>
                    <a:pt x="2315137" y="49153"/>
                  </a:lnTo>
                  <a:lnTo>
                    <a:pt x="2314924" y="41277"/>
                  </a:lnTo>
                  <a:lnTo>
                    <a:pt x="2314626" y="34957"/>
                  </a:lnTo>
                  <a:lnTo>
                    <a:pt x="2314171" y="27454"/>
                  </a:lnTo>
                  <a:lnTo>
                    <a:pt x="2314171" y="22452"/>
                  </a:lnTo>
                  <a:lnTo>
                    <a:pt x="2314626" y="19951"/>
                  </a:lnTo>
                  <a:lnTo>
                    <a:pt x="2315081" y="17336"/>
                  </a:lnTo>
                  <a:lnTo>
                    <a:pt x="2315990" y="13926"/>
                  </a:lnTo>
                  <a:lnTo>
                    <a:pt x="2317354" y="9719"/>
                  </a:lnTo>
                  <a:lnTo>
                    <a:pt x="2319742" y="3239"/>
                  </a:lnTo>
                  <a:lnTo>
                    <a:pt x="2327188" y="0"/>
                  </a:lnTo>
                  <a:lnTo>
                    <a:pt x="2339693" y="0"/>
                  </a:lnTo>
                  <a:lnTo>
                    <a:pt x="2345331" y="1396"/>
                  </a:lnTo>
                  <a:lnTo>
                    <a:pt x="2352355" y="5584"/>
                  </a:lnTo>
                  <a:lnTo>
                    <a:pt x="2360764" y="12565"/>
                  </a:lnTo>
                  <a:lnTo>
                    <a:pt x="2370558" y="22338"/>
                  </a:lnTo>
                  <a:lnTo>
                    <a:pt x="2385745" y="36726"/>
                  </a:lnTo>
                  <a:lnTo>
                    <a:pt x="2401977" y="52606"/>
                  </a:lnTo>
                  <a:lnTo>
                    <a:pt x="2419254" y="69978"/>
                  </a:lnTo>
                  <a:lnTo>
                    <a:pt x="2437574" y="88843"/>
                  </a:lnTo>
                  <a:lnTo>
                    <a:pt x="2454754" y="106556"/>
                  </a:lnTo>
                  <a:lnTo>
                    <a:pt x="2468609" y="120646"/>
                  </a:lnTo>
                  <a:lnTo>
                    <a:pt x="2479139" y="131111"/>
                  </a:lnTo>
                  <a:lnTo>
                    <a:pt x="2486344" y="137954"/>
                  </a:lnTo>
                  <a:lnTo>
                    <a:pt x="2498451" y="149677"/>
                  </a:lnTo>
                  <a:lnTo>
                    <a:pt x="2561545" y="213283"/>
                  </a:lnTo>
                  <a:lnTo>
                    <a:pt x="2612532" y="265165"/>
                  </a:lnTo>
                  <a:lnTo>
                    <a:pt x="2663423" y="316994"/>
                  </a:lnTo>
                  <a:lnTo>
                    <a:pt x="2701163" y="355500"/>
                  </a:lnTo>
                  <a:lnTo>
                    <a:pt x="2737186" y="392547"/>
                  </a:lnTo>
                  <a:lnTo>
                    <a:pt x="2738678" y="377871"/>
                  </a:lnTo>
                  <a:lnTo>
                    <a:pt x="2740596" y="325531"/>
                  </a:lnTo>
                  <a:lnTo>
                    <a:pt x="2741449" y="237540"/>
                  </a:lnTo>
                  <a:lnTo>
                    <a:pt x="2741558" y="204199"/>
                  </a:lnTo>
                  <a:lnTo>
                    <a:pt x="2741885" y="164610"/>
                  </a:lnTo>
                  <a:lnTo>
                    <a:pt x="2742431" y="118773"/>
                  </a:lnTo>
                  <a:lnTo>
                    <a:pt x="2743195" y="66688"/>
                  </a:lnTo>
                  <a:lnTo>
                    <a:pt x="2744177" y="8355"/>
                  </a:lnTo>
                  <a:lnTo>
                    <a:pt x="2783910" y="3580"/>
                  </a:lnTo>
                  <a:lnTo>
                    <a:pt x="2787661" y="3580"/>
                  </a:lnTo>
                  <a:lnTo>
                    <a:pt x="2790446" y="4604"/>
                  </a:lnTo>
                  <a:lnTo>
                    <a:pt x="2792265" y="6650"/>
                  </a:lnTo>
                  <a:lnTo>
                    <a:pt x="2794198" y="8696"/>
                  </a:lnTo>
                  <a:lnTo>
                    <a:pt x="2795164" y="14380"/>
                  </a:lnTo>
                  <a:lnTo>
                    <a:pt x="2795164" y="23702"/>
                  </a:lnTo>
                  <a:lnTo>
                    <a:pt x="2790901" y="242315"/>
                  </a:lnTo>
                  <a:lnTo>
                    <a:pt x="2790730" y="288740"/>
                  </a:lnTo>
                  <a:lnTo>
                    <a:pt x="2790219" y="335080"/>
                  </a:lnTo>
                  <a:lnTo>
                    <a:pt x="2789366" y="381335"/>
                  </a:lnTo>
                  <a:lnTo>
                    <a:pt x="2788173" y="427504"/>
                  </a:lnTo>
                  <a:lnTo>
                    <a:pt x="2787490" y="456152"/>
                  </a:lnTo>
                  <a:lnTo>
                    <a:pt x="2779362" y="498613"/>
                  </a:lnTo>
                  <a:lnTo>
                    <a:pt x="2771916" y="501512"/>
                  </a:lnTo>
                  <a:lnTo>
                    <a:pt x="2760206" y="501512"/>
                  </a:lnTo>
                  <a:lnTo>
                    <a:pt x="2752817" y="501512"/>
                  </a:lnTo>
                  <a:lnTo>
                    <a:pt x="2720702" y="476445"/>
                  </a:lnTo>
                  <a:lnTo>
                    <a:pt x="2707458" y="462121"/>
                  </a:lnTo>
                  <a:lnTo>
                    <a:pt x="2704161" y="458653"/>
                  </a:lnTo>
                  <a:lnTo>
                    <a:pt x="2702228" y="456835"/>
                  </a:lnTo>
                  <a:lnTo>
                    <a:pt x="2630949" y="384191"/>
                  </a:lnTo>
                  <a:lnTo>
                    <a:pt x="2576064" y="328216"/>
                  </a:lnTo>
                  <a:lnTo>
                    <a:pt x="2529184" y="280455"/>
                  </a:lnTo>
                  <a:lnTo>
                    <a:pt x="2490309" y="240908"/>
                  </a:lnTo>
                  <a:lnTo>
                    <a:pt x="2459439" y="209574"/>
                  </a:lnTo>
                  <a:lnTo>
                    <a:pt x="2436575" y="186454"/>
                  </a:lnTo>
                  <a:lnTo>
                    <a:pt x="2421715" y="171547"/>
                  </a:lnTo>
                  <a:lnTo>
                    <a:pt x="2407317" y="157021"/>
                  </a:lnTo>
                  <a:lnTo>
                    <a:pt x="2396520" y="146011"/>
                  </a:lnTo>
                  <a:lnTo>
                    <a:pt x="2389326" y="138519"/>
                  </a:lnTo>
                  <a:lnTo>
                    <a:pt x="2385734" y="134543"/>
                  </a:lnTo>
                  <a:lnTo>
                    <a:pt x="2383461" y="131474"/>
                  </a:lnTo>
                  <a:lnTo>
                    <a:pt x="2381415" y="129030"/>
                  </a:lnTo>
                  <a:lnTo>
                    <a:pt x="2379596" y="127211"/>
                  </a:lnTo>
                  <a:lnTo>
                    <a:pt x="2374935" y="122550"/>
                  </a:lnTo>
                  <a:lnTo>
                    <a:pt x="2370501" y="120219"/>
                  </a:lnTo>
                  <a:lnTo>
                    <a:pt x="2366295" y="120219"/>
                  </a:lnTo>
                  <a:lnTo>
                    <a:pt x="2363453" y="120219"/>
                  </a:lnTo>
                  <a:lnTo>
                    <a:pt x="2362032" y="124596"/>
                  </a:lnTo>
                  <a:lnTo>
                    <a:pt x="2362032" y="133350"/>
                  </a:lnTo>
                  <a:lnTo>
                    <a:pt x="2363567" y="254934"/>
                  </a:lnTo>
                  <a:lnTo>
                    <a:pt x="2361350" y="455470"/>
                  </a:lnTo>
                  <a:lnTo>
                    <a:pt x="2361350" y="472864"/>
                  </a:lnTo>
                  <a:lnTo>
                    <a:pt x="2359261" y="483234"/>
                  </a:lnTo>
                  <a:lnTo>
                    <a:pt x="2352994" y="490641"/>
                  </a:lnTo>
                  <a:lnTo>
                    <a:pt x="2342549" y="495085"/>
                  </a:lnTo>
                  <a:lnTo>
                    <a:pt x="2327927" y="496567"/>
                  </a:lnTo>
                  <a:lnTo>
                    <a:pt x="2320424" y="496567"/>
                  </a:lnTo>
                  <a:lnTo>
                    <a:pt x="2311045" y="465190"/>
                  </a:lnTo>
                  <a:lnTo>
                    <a:pt x="2312580" y="340878"/>
                  </a:lnTo>
                  <a:close/>
                </a:path>
              </a:pathLst>
            </a:custGeom>
            <a:ln w="52387">
              <a:solidFill>
                <a:srgbClr val="C3781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5272098" y="6464969"/>
              <a:ext cx="2092325" cy="506095"/>
            </a:xfrm>
            <a:custGeom>
              <a:avLst/>
              <a:gdLst/>
              <a:ahLst/>
              <a:cxnLst/>
              <a:rect l="l" t="t" r="r" b="b"/>
              <a:pathLst>
                <a:path w="2092325" h="506095">
                  <a:moveTo>
                    <a:pt x="38538" y="498613"/>
                  </a:moveTo>
                  <a:lnTo>
                    <a:pt x="15517" y="497931"/>
                  </a:lnTo>
                  <a:lnTo>
                    <a:pt x="12675" y="497931"/>
                  </a:lnTo>
                  <a:lnTo>
                    <a:pt x="9151" y="497704"/>
                  </a:lnTo>
                  <a:lnTo>
                    <a:pt x="1875" y="457389"/>
                  </a:lnTo>
                  <a:lnTo>
                    <a:pt x="852" y="403631"/>
                  </a:lnTo>
                  <a:lnTo>
                    <a:pt x="0" y="310695"/>
                  </a:lnTo>
                  <a:lnTo>
                    <a:pt x="0" y="230378"/>
                  </a:lnTo>
                  <a:lnTo>
                    <a:pt x="95" y="198767"/>
                  </a:lnTo>
                  <a:lnTo>
                    <a:pt x="383" y="161230"/>
                  </a:lnTo>
                  <a:lnTo>
                    <a:pt x="863" y="117768"/>
                  </a:lnTo>
                  <a:lnTo>
                    <a:pt x="1534" y="68380"/>
                  </a:lnTo>
                  <a:lnTo>
                    <a:pt x="1534" y="32740"/>
                  </a:lnTo>
                  <a:lnTo>
                    <a:pt x="1534" y="24896"/>
                  </a:lnTo>
                  <a:lnTo>
                    <a:pt x="4547" y="19098"/>
                  </a:lnTo>
                  <a:lnTo>
                    <a:pt x="41551" y="8355"/>
                  </a:lnTo>
                  <a:lnTo>
                    <a:pt x="48940" y="8355"/>
                  </a:lnTo>
                  <a:lnTo>
                    <a:pt x="62923" y="8355"/>
                  </a:lnTo>
                  <a:lnTo>
                    <a:pt x="110766" y="10913"/>
                  </a:lnTo>
                  <a:lnTo>
                    <a:pt x="154367" y="18587"/>
                  </a:lnTo>
                  <a:lnTo>
                    <a:pt x="193726" y="31376"/>
                  </a:lnTo>
                  <a:lnTo>
                    <a:pt x="228843" y="49281"/>
                  </a:lnTo>
                  <a:lnTo>
                    <a:pt x="278338" y="97326"/>
                  </a:lnTo>
                  <a:lnTo>
                    <a:pt x="294836" y="159951"/>
                  </a:lnTo>
                  <a:lnTo>
                    <a:pt x="293174" y="181896"/>
                  </a:lnTo>
                  <a:lnTo>
                    <a:pt x="288186" y="203051"/>
                  </a:lnTo>
                  <a:lnTo>
                    <a:pt x="279873" y="223419"/>
                  </a:lnTo>
                  <a:lnTo>
                    <a:pt x="268235" y="242997"/>
                  </a:lnTo>
                  <a:lnTo>
                    <a:pt x="208892" y="302339"/>
                  </a:lnTo>
                  <a:lnTo>
                    <a:pt x="211684" y="306357"/>
                  </a:lnTo>
                  <a:lnTo>
                    <a:pt x="220061" y="315512"/>
                  </a:lnTo>
                  <a:lnTo>
                    <a:pt x="234023" y="329804"/>
                  </a:lnTo>
                  <a:lnTo>
                    <a:pt x="253569" y="349234"/>
                  </a:lnTo>
                  <a:lnTo>
                    <a:pt x="285490" y="380280"/>
                  </a:lnTo>
                  <a:lnTo>
                    <a:pt x="309971" y="404356"/>
                  </a:lnTo>
                  <a:lnTo>
                    <a:pt x="327012" y="421461"/>
                  </a:lnTo>
                  <a:lnTo>
                    <a:pt x="336615" y="431597"/>
                  </a:lnTo>
                  <a:lnTo>
                    <a:pt x="344573" y="440464"/>
                  </a:lnTo>
                  <a:lnTo>
                    <a:pt x="350087" y="446433"/>
                  </a:lnTo>
                  <a:lnTo>
                    <a:pt x="353156" y="449502"/>
                  </a:lnTo>
                  <a:lnTo>
                    <a:pt x="356225" y="452458"/>
                  </a:lnTo>
                  <a:lnTo>
                    <a:pt x="358669" y="454845"/>
                  </a:lnTo>
                  <a:lnTo>
                    <a:pt x="360488" y="456664"/>
                  </a:lnTo>
                  <a:lnTo>
                    <a:pt x="365149" y="462348"/>
                  </a:lnTo>
                  <a:lnTo>
                    <a:pt x="367366" y="466839"/>
                  </a:lnTo>
                  <a:lnTo>
                    <a:pt x="367139" y="470135"/>
                  </a:lnTo>
                  <a:lnTo>
                    <a:pt x="339983" y="501768"/>
                  </a:lnTo>
                  <a:lnTo>
                    <a:pt x="331158" y="505604"/>
                  </a:lnTo>
                  <a:lnTo>
                    <a:pt x="326497" y="505604"/>
                  </a:lnTo>
                  <a:lnTo>
                    <a:pt x="320756" y="502023"/>
                  </a:lnTo>
                  <a:lnTo>
                    <a:pt x="313935" y="494861"/>
                  </a:lnTo>
                  <a:lnTo>
                    <a:pt x="308947" y="489565"/>
                  </a:lnTo>
                  <a:lnTo>
                    <a:pt x="304045" y="484587"/>
                  </a:lnTo>
                  <a:lnTo>
                    <a:pt x="299228" y="479930"/>
                  </a:lnTo>
                  <a:lnTo>
                    <a:pt x="294496" y="475592"/>
                  </a:lnTo>
                  <a:lnTo>
                    <a:pt x="288751" y="470231"/>
                  </a:lnTo>
                  <a:lnTo>
                    <a:pt x="280896" y="462504"/>
                  </a:lnTo>
                  <a:lnTo>
                    <a:pt x="270931" y="452412"/>
                  </a:lnTo>
                  <a:lnTo>
                    <a:pt x="258856" y="439953"/>
                  </a:lnTo>
                  <a:lnTo>
                    <a:pt x="244873" y="425554"/>
                  </a:lnTo>
                  <a:lnTo>
                    <a:pt x="211791" y="392216"/>
                  </a:lnTo>
                  <a:lnTo>
                    <a:pt x="175139" y="356044"/>
                  </a:lnTo>
                  <a:lnTo>
                    <a:pt x="150232" y="333886"/>
                  </a:lnTo>
                  <a:lnTo>
                    <a:pt x="72643" y="349916"/>
                  </a:lnTo>
                  <a:lnTo>
                    <a:pt x="72046" y="356502"/>
                  </a:lnTo>
                  <a:lnTo>
                    <a:pt x="71620" y="370634"/>
                  </a:lnTo>
                  <a:lnTo>
                    <a:pt x="71364" y="392312"/>
                  </a:lnTo>
                  <a:lnTo>
                    <a:pt x="71279" y="421536"/>
                  </a:lnTo>
                  <a:lnTo>
                    <a:pt x="70927" y="450760"/>
                  </a:lnTo>
                  <a:lnTo>
                    <a:pt x="65652" y="493156"/>
                  </a:lnTo>
                  <a:lnTo>
                    <a:pt x="48354" y="498272"/>
                  </a:lnTo>
                  <a:lnTo>
                    <a:pt x="38538" y="498613"/>
                  </a:lnTo>
                  <a:close/>
                </a:path>
                <a:path w="2092325" h="506095">
                  <a:moveTo>
                    <a:pt x="71279" y="60706"/>
                  </a:moveTo>
                  <a:lnTo>
                    <a:pt x="70384" y="70256"/>
                  </a:lnTo>
                  <a:lnTo>
                    <a:pt x="69744" y="87649"/>
                  </a:lnTo>
                  <a:lnTo>
                    <a:pt x="69360" y="112887"/>
                  </a:lnTo>
                  <a:lnTo>
                    <a:pt x="69233" y="145968"/>
                  </a:lnTo>
                  <a:lnTo>
                    <a:pt x="69403" y="183889"/>
                  </a:lnTo>
                  <a:lnTo>
                    <a:pt x="69915" y="223642"/>
                  </a:lnTo>
                  <a:lnTo>
                    <a:pt x="70767" y="265229"/>
                  </a:lnTo>
                  <a:lnTo>
                    <a:pt x="71961" y="308649"/>
                  </a:lnTo>
                  <a:lnTo>
                    <a:pt x="100939" y="304652"/>
                  </a:lnTo>
                  <a:lnTo>
                    <a:pt x="154740" y="282910"/>
                  </a:lnTo>
                  <a:lnTo>
                    <a:pt x="200675" y="244414"/>
                  </a:lnTo>
                  <a:lnTo>
                    <a:pt x="224804" y="199140"/>
                  </a:lnTo>
                  <a:lnTo>
                    <a:pt x="227820" y="174617"/>
                  </a:lnTo>
                  <a:lnTo>
                    <a:pt x="225305" y="150583"/>
                  </a:lnTo>
                  <a:lnTo>
                    <a:pt x="205183" y="109231"/>
                  </a:lnTo>
                  <a:lnTo>
                    <a:pt x="166282" y="77663"/>
                  </a:lnTo>
                  <a:lnTo>
                    <a:pt x="116148" y="61378"/>
                  </a:lnTo>
                  <a:lnTo>
                    <a:pt x="87308" y="59342"/>
                  </a:lnTo>
                  <a:lnTo>
                    <a:pt x="84125" y="59342"/>
                  </a:lnTo>
                  <a:lnTo>
                    <a:pt x="78782" y="59797"/>
                  </a:lnTo>
                  <a:lnTo>
                    <a:pt x="71279" y="60706"/>
                  </a:lnTo>
                  <a:close/>
                </a:path>
                <a:path w="2092325" h="506095">
                  <a:moveTo>
                    <a:pt x="406525" y="259026"/>
                  </a:moveTo>
                  <a:lnTo>
                    <a:pt x="410192" y="217205"/>
                  </a:lnTo>
                  <a:lnTo>
                    <a:pt x="421190" y="173934"/>
                  </a:lnTo>
                  <a:lnTo>
                    <a:pt x="437348" y="134032"/>
                  </a:lnTo>
                  <a:lnTo>
                    <a:pt x="467307" y="88768"/>
                  </a:lnTo>
                  <a:lnTo>
                    <a:pt x="505770" y="51327"/>
                  </a:lnTo>
                  <a:lnTo>
                    <a:pt x="538426" y="30225"/>
                  </a:lnTo>
                  <a:lnTo>
                    <a:pt x="579096" y="13983"/>
                  </a:lnTo>
                  <a:lnTo>
                    <a:pt x="626246" y="3495"/>
                  </a:lnTo>
                  <a:lnTo>
                    <a:pt x="678341" y="0"/>
                  </a:lnTo>
                  <a:lnTo>
                    <a:pt x="728625" y="4081"/>
                  </a:lnTo>
                  <a:lnTo>
                    <a:pt x="774773" y="16327"/>
                  </a:lnTo>
                  <a:lnTo>
                    <a:pt x="816786" y="36737"/>
                  </a:lnTo>
                  <a:lnTo>
                    <a:pt x="854664" y="65310"/>
                  </a:lnTo>
                  <a:lnTo>
                    <a:pt x="885997" y="101067"/>
                  </a:lnTo>
                  <a:lnTo>
                    <a:pt x="908379" y="143027"/>
                  </a:lnTo>
                  <a:lnTo>
                    <a:pt x="921808" y="191189"/>
                  </a:lnTo>
                  <a:lnTo>
                    <a:pt x="926284" y="245555"/>
                  </a:lnTo>
                  <a:lnTo>
                    <a:pt x="921520" y="300304"/>
                  </a:lnTo>
                  <a:lnTo>
                    <a:pt x="907228" y="349788"/>
                  </a:lnTo>
                  <a:lnTo>
                    <a:pt x="883408" y="394007"/>
                  </a:lnTo>
                  <a:lnTo>
                    <a:pt x="850059" y="432961"/>
                  </a:lnTo>
                  <a:lnTo>
                    <a:pt x="810082" y="464743"/>
                  </a:lnTo>
                  <a:lnTo>
                    <a:pt x="766204" y="487444"/>
                  </a:lnTo>
                  <a:lnTo>
                    <a:pt x="718425" y="501064"/>
                  </a:lnTo>
                  <a:lnTo>
                    <a:pt x="666746" y="505604"/>
                  </a:lnTo>
                  <a:lnTo>
                    <a:pt x="615034" y="501288"/>
                  </a:lnTo>
                  <a:lnTo>
                    <a:pt x="567159" y="488339"/>
                  </a:lnTo>
                  <a:lnTo>
                    <a:pt x="523121" y="466757"/>
                  </a:lnTo>
                  <a:lnTo>
                    <a:pt x="482920" y="436542"/>
                  </a:lnTo>
                  <a:lnTo>
                    <a:pt x="449497" y="399485"/>
                  </a:lnTo>
                  <a:lnTo>
                    <a:pt x="425624" y="357547"/>
                  </a:lnTo>
                  <a:lnTo>
                    <a:pt x="411300" y="310727"/>
                  </a:lnTo>
                  <a:lnTo>
                    <a:pt x="406525" y="259026"/>
                  </a:lnTo>
                  <a:close/>
                </a:path>
                <a:path w="2092325" h="506095">
                  <a:moveTo>
                    <a:pt x="686015" y="55079"/>
                  </a:moveTo>
                  <a:lnTo>
                    <a:pt x="643608" y="58362"/>
                  </a:lnTo>
                  <a:lnTo>
                    <a:pt x="605229" y="68209"/>
                  </a:lnTo>
                  <a:lnTo>
                    <a:pt x="540557" y="107600"/>
                  </a:lnTo>
                  <a:lnTo>
                    <a:pt x="498225" y="169032"/>
                  </a:lnTo>
                  <a:lnTo>
                    <a:pt x="487642" y="206558"/>
                  </a:lnTo>
                  <a:lnTo>
                    <a:pt x="484114" y="248624"/>
                  </a:lnTo>
                  <a:lnTo>
                    <a:pt x="487279" y="290872"/>
                  </a:lnTo>
                  <a:lnTo>
                    <a:pt x="496775" y="328941"/>
                  </a:lnTo>
                  <a:lnTo>
                    <a:pt x="534760" y="392547"/>
                  </a:lnTo>
                  <a:lnTo>
                    <a:pt x="594102" y="433856"/>
                  </a:lnTo>
                  <a:lnTo>
                    <a:pt x="670838" y="447626"/>
                  </a:lnTo>
                  <a:lnTo>
                    <a:pt x="711626" y="444120"/>
                  </a:lnTo>
                  <a:lnTo>
                    <a:pt x="748384" y="433601"/>
                  </a:lnTo>
                  <a:lnTo>
                    <a:pt x="809816" y="391524"/>
                  </a:lnTo>
                  <a:lnTo>
                    <a:pt x="849974" y="328003"/>
                  </a:lnTo>
                  <a:lnTo>
                    <a:pt x="860014" y="290808"/>
                  </a:lnTo>
                  <a:lnTo>
                    <a:pt x="863360" y="249988"/>
                  </a:lnTo>
                  <a:lnTo>
                    <a:pt x="860067" y="209265"/>
                  </a:lnTo>
                  <a:lnTo>
                    <a:pt x="850187" y="172357"/>
                  </a:lnTo>
                  <a:lnTo>
                    <a:pt x="810668" y="109988"/>
                  </a:lnTo>
                  <a:lnTo>
                    <a:pt x="753159" y="68806"/>
                  </a:lnTo>
                  <a:lnTo>
                    <a:pt x="686015" y="55079"/>
                  </a:lnTo>
                  <a:close/>
                </a:path>
                <a:path w="2092325" h="506095">
                  <a:moveTo>
                    <a:pt x="1271913" y="172400"/>
                  </a:moveTo>
                  <a:lnTo>
                    <a:pt x="1272596" y="307967"/>
                  </a:lnTo>
                  <a:lnTo>
                    <a:pt x="1272468" y="342349"/>
                  </a:lnTo>
                  <a:lnTo>
                    <a:pt x="1272084" y="375580"/>
                  </a:lnTo>
                  <a:lnTo>
                    <a:pt x="1271444" y="407660"/>
                  </a:lnTo>
                  <a:lnTo>
                    <a:pt x="1270549" y="438588"/>
                  </a:lnTo>
                  <a:lnTo>
                    <a:pt x="1277466" y="441050"/>
                  </a:lnTo>
                  <a:lnTo>
                    <a:pt x="1285598" y="442809"/>
                  </a:lnTo>
                  <a:lnTo>
                    <a:pt x="1294945" y="443864"/>
                  </a:lnTo>
                  <a:lnTo>
                    <a:pt x="1305507" y="444216"/>
                  </a:lnTo>
                  <a:lnTo>
                    <a:pt x="1331938" y="444216"/>
                  </a:lnTo>
                  <a:lnTo>
                    <a:pt x="1354959" y="444813"/>
                  </a:lnTo>
                  <a:lnTo>
                    <a:pt x="1373716" y="445239"/>
                  </a:lnTo>
                  <a:lnTo>
                    <a:pt x="1388211" y="445495"/>
                  </a:lnTo>
                  <a:lnTo>
                    <a:pt x="1398443" y="445580"/>
                  </a:lnTo>
                  <a:lnTo>
                    <a:pt x="1452158" y="444898"/>
                  </a:lnTo>
                  <a:lnTo>
                    <a:pt x="1501780" y="438588"/>
                  </a:lnTo>
                  <a:lnTo>
                    <a:pt x="1507806" y="438588"/>
                  </a:lnTo>
                  <a:lnTo>
                    <a:pt x="1510818" y="443363"/>
                  </a:lnTo>
                  <a:lnTo>
                    <a:pt x="1510818" y="452912"/>
                  </a:lnTo>
                  <a:lnTo>
                    <a:pt x="1491037" y="492247"/>
                  </a:lnTo>
                  <a:lnTo>
                    <a:pt x="1484785" y="497249"/>
                  </a:lnTo>
                  <a:lnTo>
                    <a:pt x="1480124" y="497249"/>
                  </a:lnTo>
                  <a:lnTo>
                    <a:pt x="1353595" y="496567"/>
                  </a:lnTo>
                  <a:lnTo>
                    <a:pt x="1257930" y="496567"/>
                  </a:lnTo>
                  <a:lnTo>
                    <a:pt x="1213136" y="493401"/>
                  </a:lnTo>
                  <a:lnTo>
                    <a:pt x="1202382" y="455513"/>
                  </a:lnTo>
                  <a:lnTo>
                    <a:pt x="1201071" y="416474"/>
                  </a:lnTo>
                  <a:lnTo>
                    <a:pt x="1200634" y="363217"/>
                  </a:lnTo>
                  <a:lnTo>
                    <a:pt x="1202169" y="205993"/>
                  </a:lnTo>
                  <a:lnTo>
                    <a:pt x="1204215" y="54397"/>
                  </a:lnTo>
                  <a:lnTo>
                    <a:pt x="1210581" y="11254"/>
                  </a:lnTo>
                  <a:lnTo>
                    <a:pt x="1216777" y="8355"/>
                  </a:lnTo>
                  <a:lnTo>
                    <a:pt x="1226554" y="8355"/>
                  </a:lnTo>
                  <a:lnTo>
                    <a:pt x="1238491" y="8355"/>
                  </a:lnTo>
                  <a:lnTo>
                    <a:pt x="1273277" y="33422"/>
                  </a:lnTo>
                  <a:lnTo>
                    <a:pt x="1273277" y="127722"/>
                  </a:lnTo>
                  <a:lnTo>
                    <a:pt x="1271913" y="172400"/>
                  </a:lnTo>
                  <a:close/>
                </a:path>
                <a:path w="2092325" h="506095">
                  <a:moveTo>
                    <a:pt x="1825106" y="280683"/>
                  </a:moveTo>
                  <a:lnTo>
                    <a:pt x="1703522" y="280001"/>
                  </a:lnTo>
                  <a:lnTo>
                    <a:pt x="1670281" y="340228"/>
                  </a:lnTo>
                  <a:lnTo>
                    <a:pt x="1645245" y="385342"/>
                  </a:lnTo>
                  <a:lnTo>
                    <a:pt x="1628417" y="415344"/>
                  </a:lnTo>
                  <a:lnTo>
                    <a:pt x="1619795" y="430233"/>
                  </a:lnTo>
                  <a:lnTo>
                    <a:pt x="1615318" y="437778"/>
                  </a:lnTo>
                  <a:lnTo>
                    <a:pt x="1610927" y="445750"/>
                  </a:lnTo>
                  <a:lnTo>
                    <a:pt x="1606622" y="454149"/>
                  </a:lnTo>
                  <a:lnTo>
                    <a:pt x="1602401" y="462973"/>
                  </a:lnTo>
                  <a:lnTo>
                    <a:pt x="1593033" y="481624"/>
                  </a:lnTo>
                  <a:lnTo>
                    <a:pt x="1584539" y="494947"/>
                  </a:lnTo>
                  <a:lnTo>
                    <a:pt x="1576919" y="502940"/>
                  </a:lnTo>
                  <a:lnTo>
                    <a:pt x="1570172" y="505604"/>
                  </a:lnTo>
                  <a:lnTo>
                    <a:pt x="1556253" y="504731"/>
                  </a:lnTo>
                  <a:lnTo>
                    <a:pt x="1526859" y="489348"/>
                  </a:lnTo>
                  <a:lnTo>
                    <a:pt x="1526859" y="487529"/>
                  </a:lnTo>
                  <a:lnTo>
                    <a:pt x="1526859" y="485596"/>
                  </a:lnTo>
                  <a:lnTo>
                    <a:pt x="1552778" y="445296"/>
                  </a:lnTo>
                  <a:lnTo>
                    <a:pt x="1557383" y="438759"/>
                  </a:lnTo>
                  <a:lnTo>
                    <a:pt x="1559770" y="435007"/>
                  </a:lnTo>
                  <a:lnTo>
                    <a:pt x="1587244" y="386361"/>
                  </a:lnTo>
                  <a:lnTo>
                    <a:pt x="1613845" y="339552"/>
                  </a:lnTo>
                  <a:lnTo>
                    <a:pt x="1639576" y="294581"/>
                  </a:lnTo>
                  <a:lnTo>
                    <a:pt x="1664434" y="251447"/>
                  </a:lnTo>
                  <a:lnTo>
                    <a:pt x="1688421" y="210152"/>
                  </a:lnTo>
                  <a:lnTo>
                    <a:pt x="1711537" y="170694"/>
                  </a:lnTo>
                  <a:lnTo>
                    <a:pt x="1741965" y="119004"/>
                  </a:lnTo>
                  <a:lnTo>
                    <a:pt x="1765039" y="79549"/>
                  </a:lnTo>
                  <a:lnTo>
                    <a:pt x="1780759" y="52329"/>
                  </a:lnTo>
                  <a:lnTo>
                    <a:pt x="1789126" y="37344"/>
                  </a:lnTo>
                  <a:lnTo>
                    <a:pt x="1793666" y="28946"/>
                  </a:lnTo>
                  <a:lnTo>
                    <a:pt x="1797908" y="21656"/>
                  </a:lnTo>
                  <a:lnTo>
                    <a:pt x="1834485" y="2728"/>
                  </a:lnTo>
                  <a:lnTo>
                    <a:pt x="1845512" y="2728"/>
                  </a:lnTo>
                  <a:lnTo>
                    <a:pt x="1852617" y="3183"/>
                  </a:lnTo>
                  <a:lnTo>
                    <a:pt x="1855801" y="4092"/>
                  </a:lnTo>
                  <a:lnTo>
                    <a:pt x="1859097" y="5002"/>
                  </a:lnTo>
                  <a:lnTo>
                    <a:pt x="1861883" y="6764"/>
                  </a:lnTo>
                  <a:lnTo>
                    <a:pt x="1864156" y="9378"/>
                  </a:lnTo>
                  <a:lnTo>
                    <a:pt x="1866544" y="11879"/>
                  </a:lnTo>
                  <a:lnTo>
                    <a:pt x="1868306" y="14096"/>
                  </a:lnTo>
                  <a:lnTo>
                    <a:pt x="1869443" y="16029"/>
                  </a:lnTo>
                  <a:lnTo>
                    <a:pt x="1870579" y="17848"/>
                  </a:lnTo>
                  <a:lnTo>
                    <a:pt x="1872285" y="21315"/>
                  </a:lnTo>
                  <a:lnTo>
                    <a:pt x="1874558" y="26431"/>
                  </a:lnTo>
                  <a:lnTo>
                    <a:pt x="1876605" y="30843"/>
                  </a:lnTo>
                  <a:lnTo>
                    <a:pt x="1879163" y="36406"/>
                  </a:lnTo>
                  <a:lnTo>
                    <a:pt x="1882232" y="43121"/>
                  </a:lnTo>
                  <a:lnTo>
                    <a:pt x="1885813" y="50986"/>
                  </a:lnTo>
                  <a:lnTo>
                    <a:pt x="1891856" y="63296"/>
                  </a:lnTo>
                  <a:lnTo>
                    <a:pt x="1902141" y="83514"/>
                  </a:lnTo>
                  <a:lnTo>
                    <a:pt x="1916667" y="111640"/>
                  </a:lnTo>
                  <a:lnTo>
                    <a:pt x="1935435" y="147674"/>
                  </a:lnTo>
                  <a:lnTo>
                    <a:pt x="1954662" y="184635"/>
                  </a:lnTo>
                  <a:lnTo>
                    <a:pt x="1982628" y="240396"/>
                  </a:lnTo>
                  <a:lnTo>
                    <a:pt x="2005180" y="290403"/>
                  </a:lnTo>
                  <a:lnTo>
                    <a:pt x="2018652" y="321268"/>
                  </a:lnTo>
                  <a:lnTo>
                    <a:pt x="2032304" y="351610"/>
                  </a:lnTo>
                  <a:lnTo>
                    <a:pt x="2045296" y="379033"/>
                  </a:lnTo>
                  <a:lnTo>
                    <a:pt x="2057627" y="403535"/>
                  </a:lnTo>
                  <a:lnTo>
                    <a:pt x="2069297" y="425117"/>
                  </a:lnTo>
                  <a:lnTo>
                    <a:pt x="2079220" y="443427"/>
                  </a:lnTo>
                  <a:lnTo>
                    <a:pt x="2086307" y="458284"/>
                  </a:lnTo>
                  <a:lnTo>
                    <a:pt x="2090559" y="469688"/>
                  </a:lnTo>
                  <a:lnTo>
                    <a:pt x="2091977" y="477639"/>
                  </a:lnTo>
                  <a:lnTo>
                    <a:pt x="2090645" y="481635"/>
                  </a:lnTo>
                  <a:lnTo>
                    <a:pt x="2052586" y="503089"/>
                  </a:lnTo>
                  <a:lnTo>
                    <a:pt x="2040991" y="505604"/>
                  </a:lnTo>
                  <a:lnTo>
                    <a:pt x="2033786" y="503249"/>
                  </a:lnTo>
                  <a:lnTo>
                    <a:pt x="2026837" y="496183"/>
                  </a:lnTo>
                  <a:lnTo>
                    <a:pt x="2020144" y="484406"/>
                  </a:lnTo>
                  <a:lnTo>
                    <a:pt x="2013706" y="467919"/>
                  </a:lnTo>
                  <a:lnTo>
                    <a:pt x="2000405" y="441317"/>
                  </a:lnTo>
                  <a:lnTo>
                    <a:pt x="1975370" y="388369"/>
                  </a:lnTo>
                  <a:lnTo>
                    <a:pt x="1953724" y="343414"/>
                  </a:lnTo>
                  <a:lnTo>
                    <a:pt x="1932409" y="299590"/>
                  </a:lnTo>
                  <a:lnTo>
                    <a:pt x="1922134" y="278636"/>
                  </a:lnTo>
                  <a:lnTo>
                    <a:pt x="1914077" y="278935"/>
                  </a:lnTo>
                  <a:lnTo>
                    <a:pt x="1905935" y="279148"/>
                  </a:lnTo>
                  <a:lnTo>
                    <a:pt x="1897707" y="279276"/>
                  </a:lnTo>
                  <a:lnTo>
                    <a:pt x="1889394" y="279319"/>
                  </a:lnTo>
                  <a:lnTo>
                    <a:pt x="1879365" y="279915"/>
                  </a:lnTo>
                  <a:lnTo>
                    <a:pt x="1865307" y="280342"/>
                  </a:lnTo>
                  <a:lnTo>
                    <a:pt x="1847221" y="280598"/>
                  </a:lnTo>
                  <a:lnTo>
                    <a:pt x="1825106" y="280683"/>
                  </a:lnTo>
                  <a:close/>
                </a:path>
              </a:pathLst>
            </a:custGeom>
            <a:ln w="52387">
              <a:solidFill>
                <a:srgbClr val="C378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76029" y="6520456"/>
              <a:ext cx="222059" cy="203301"/>
            </a:xfrm>
            <a:prstGeom prst="rect">
              <a:avLst/>
            </a:prstGeom>
          </p:spPr>
        </p:pic>
        <p:sp>
          <p:nvSpPr>
            <p:cNvPr id="63" name="object 63" descr=""/>
            <p:cNvSpPr/>
            <p:nvPr/>
          </p:nvSpPr>
          <p:spPr>
            <a:xfrm>
              <a:off x="7410080" y="6464969"/>
              <a:ext cx="2302510" cy="506730"/>
            </a:xfrm>
            <a:custGeom>
              <a:avLst/>
              <a:gdLst/>
              <a:ahLst/>
              <a:cxnLst/>
              <a:rect l="l" t="t" r="r" b="b"/>
              <a:pathLst>
                <a:path w="2302509" h="506729">
                  <a:moveTo>
                    <a:pt x="403802" y="381974"/>
                  </a:moveTo>
                  <a:lnTo>
                    <a:pt x="404484" y="282900"/>
                  </a:lnTo>
                  <a:lnTo>
                    <a:pt x="430180" y="253005"/>
                  </a:lnTo>
                  <a:lnTo>
                    <a:pt x="442170" y="252717"/>
                  </a:lnTo>
                  <a:lnTo>
                    <a:pt x="454000" y="252898"/>
                  </a:lnTo>
                  <a:lnTo>
                    <a:pt x="474878" y="319658"/>
                  </a:lnTo>
                  <a:lnTo>
                    <a:pt x="475081" y="367650"/>
                  </a:lnTo>
                  <a:lnTo>
                    <a:pt x="474857" y="415632"/>
                  </a:lnTo>
                  <a:lnTo>
                    <a:pt x="473067" y="471564"/>
                  </a:lnTo>
                  <a:lnTo>
                    <a:pt x="461325" y="481902"/>
                  </a:lnTo>
                  <a:lnTo>
                    <a:pt x="447797" y="481902"/>
                  </a:lnTo>
                  <a:lnTo>
                    <a:pt x="437693" y="481241"/>
                  </a:lnTo>
                  <a:lnTo>
                    <a:pt x="427675" y="479259"/>
                  </a:lnTo>
                  <a:lnTo>
                    <a:pt x="417742" y="475955"/>
                  </a:lnTo>
                  <a:lnTo>
                    <a:pt x="407894" y="471329"/>
                  </a:lnTo>
                  <a:lnTo>
                    <a:pt x="395350" y="477830"/>
                  </a:lnTo>
                  <a:lnTo>
                    <a:pt x="345312" y="495544"/>
                  </a:lnTo>
                  <a:lnTo>
                    <a:pt x="306347" y="503601"/>
                  </a:lnTo>
                  <a:lnTo>
                    <a:pt x="268234" y="506287"/>
                  </a:lnTo>
                  <a:lnTo>
                    <a:pt x="233021" y="504635"/>
                  </a:lnTo>
                  <a:lnTo>
                    <a:pt x="167198" y="491419"/>
                  </a:lnTo>
                  <a:lnTo>
                    <a:pt x="108069" y="464732"/>
                  </a:lnTo>
                  <a:lnTo>
                    <a:pt x="58958" y="423550"/>
                  </a:lnTo>
                  <a:lnTo>
                    <a:pt x="21582" y="368023"/>
                  </a:lnTo>
                  <a:lnTo>
                    <a:pt x="2398" y="300069"/>
                  </a:lnTo>
                  <a:lnTo>
                    <a:pt x="0" y="261584"/>
                  </a:lnTo>
                  <a:lnTo>
                    <a:pt x="2525" y="222736"/>
                  </a:lnTo>
                  <a:lnTo>
                    <a:pt x="22733" y="151884"/>
                  </a:lnTo>
                  <a:lnTo>
                    <a:pt x="62188" y="90985"/>
                  </a:lnTo>
                  <a:lnTo>
                    <a:pt x="114624" y="45540"/>
                  </a:lnTo>
                  <a:lnTo>
                    <a:pt x="178304" y="16306"/>
                  </a:lnTo>
                  <a:lnTo>
                    <a:pt x="249583" y="1811"/>
                  </a:lnTo>
                  <a:lnTo>
                    <a:pt x="287845" y="0"/>
                  </a:lnTo>
                  <a:lnTo>
                    <a:pt x="305515" y="543"/>
                  </a:lnTo>
                  <a:lnTo>
                    <a:pt x="344054" y="4891"/>
                  </a:lnTo>
                  <a:lnTo>
                    <a:pt x="383946" y="13247"/>
                  </a:lnTo>
                  <a:lnTo>
                    <a:pt x="411475" y="29330"/>
                  </a:lnTo>
                  <a:lnTo>
                    <a:pt x="411475" y="30694"/>
                  </a:lnTo>
                  <a:lnTo>
                    <a:pt x="411475" y="33707"/>
                  </a:lnTo>
                  <a:lnTo>
                    <a:pt x="411475" y="38368"/>
                  </a:lnTo>
                  <a:lnTo>
                    <a:pt x="411475" y="43028"/>
                  </a:lnTo>
                  <a:lnTo>
                    <a:pt x="410281" y="48770"/>
                  </a:lnTo>
                  <a:lnTo>
                    <a:pt x="407894" y="55590"/>
                  </a:lnTo>
                  <a:lnTo>
                    <a:pt x="405620" y="62298"/>
                  </a:lnTo>
                  <a:lnTo>
                    <a:pt x="402380" y="65651"/>
                  </a:lnTo>
                  <a:lnTo>
                    <a:pt x="398174" y="65651"/>
                  </a:lnTo>
                  <a:lnTo>
                    <a:pt x="393968" y="65651"/>
                  </a:lnTo>
                  <a:lnTo>
                    <a:pt x="388625" y="64685"/>
                  </a:lnTo>
                  <a:lnTo>
                    <a:pt x="382145" y="62752"/>
                  </a:lnTo>
                  <a:lnTo>
                    <a:pt x="371572" y="59342"/>
                  </a:lnTo>
                  <a:lnTo>
                    <a:pt x="352079" y="54717"/>
                  </a:lnTo>
                  <a:lnTo>
                    <a:pt x="331968" y="51413"/>
                  </a:lnTo>
                  <a:lnTo>
                    <a:pt x="311239" y="49430"/>
                  </a:lnTo>
                  <a:lnTo>
                    <a:pt x="289891" y="48769"/>
                  </a:lnTo>
                  <a:lnTo>
                    <a:pt x="269439" y="49281"/>
                  </a:lnTo>
                  <a:lnTo>
                    <a:pt x="222534" y="56955"/>
                  </a:lnTo>
                  <a:lnTo>
                    <a:pt x="177515" y="77588"/>
                  </a:lnTo>
                  <a:lnTo>
                    <a:pt x="144231" y="102208"/>
                  </a:lnTo>
                  <a:lnTo>
                    <a:pt x="110542" y="139787"/>
                  </a:lnTo>
                  <a:lnTo>
                    <a:pt x="93276" y="173934"/>
                  </a:lnTo>
                  <a:lnTo>
                    <a:pt x="82022" y="213880"/>
                  </a:lnTo>
                  <a:lnTo>
                    <a:pt x="78270" y="258344"/>
                  </a:lnTo>
                  <a:lnTo>
                    <a:pt x="82128" y="299313"/>
                  </a:lnTo>
                  <a:lnTo>
                    <a:pt x="93703" y="336956"/>
                  </a:lnTo>
                  <a:lnTo>
                    <a:pt x="112993" y="371274"/>
                  </a:lnTo>
                  <a:lnTo>
                    <a:pt x="140000" y="402267"/>
                  </a:lnTo>
                  <a:lnTo>
                    <a:pt x="172762" y="427931"/>
                  </a:lnTo>
                  <a:lnTo>
                    <a:pt x="209148" y="446262"/>
                  </a:lnTo>
                  <a:lnTo>
                    <a:pt x="249157" y="457261"/>
                  </a:lnTo>
                  <a:lnTo>
                    <a:pt x="292790" y="460927"/>
                  </a:lnTo>
                  <a:lnTo>
                    <a:pt x="312379" y="460234"/>
                  </a:lnTo>
                  <a:lnTo>
                    <a:pt x="367821" y="449843"/>
                  </a:lnTo>
                  <a:lnTo>
                    <a:pt x="403119" y="427334"/>
                  </a:lnTo>
                  <a:lnTo>
                    <a:pt x="403802" y="381974"/>
                  </a:lnTo>
                  <a:close/>
                </a:path>
                <a:path w="2302509" h="506729">
                  <a:moveTo>
                    <a:pt x="1067361" y="25749"/>
                  </a:moveTo>
                  <a:lnTo>
                    <a:pt x="1068043" y="101973"/>
                  </a:lnTo>
                  <a:lnTo>
                    <a:pt x="1068043" y="109817"/>
                  </a:lnTo>
                  <a:lnTo>
                    <a:pt x="1067929" y="117377"/>
                  </a:lnTo>
                  <a:lnTo>
                    <a:pt x="1067702" y="124653"/>
                  </a:lnTo>
                  <a:lnTo>
                    <a:pt x="1067499" y="131186"/>
                  </a:lnTo>
                  <a:lnTo>
                    <a:pt x="1067233" y="140043"/>
                  </a:lnTo>
                  <a:lnTo>
                    <a:pt x="1066903" y="151223"/>
                  </a:lnTo>
                  <a:lnTo>
                    <a:pt x="1066508" y="164726"/>
                  </a:lnTo>
                  <a:lnTo>
                    <a:pt x="1066103" y="178656"/>
                  </a:lnTo>
                  <a:lnTo>
                    <a:pt x="1065570" y="191115"/>
                  </a:lnTo>
                  <a:lnTo>
                    <a:pt x="1062160" y="230591"/>
                  </a:lnTo>
                  <a:lnTo>
                    <a:pt x="1056905" y="272753"/>
                  </a:lnTo>
                  <a:lnTo>
                    <a:pt x="1047442" y="315385"/>
                  </a:lnTo>
                  <a:lnTo>
                    <a:pt x="1027128" y="374738"/>
                  </a:lnTo>
                  <a:lnTo>
                    <a:pt x="987140" y="436041"/>
                  </a:lnTo>
                  <a:lnTo>
                    <a:pt x="930632" y="480282"/>
                  </a:lnTo>
                  <a:lnTo>
                    <a:pt x="860291" y="502791"/>
                  </a:lnTo>
                  <a:lnTo>
                    <a:pt x="820101" y="505604"/>
                  </a:lnTo>
                  <a:lnTo>
                    <a:pt x="766513" y="501107"/>
                  </a:lnTo>
                  <a:lnTo>
                    <a:pt x="720344" y="487614"/>
                  </a:lnTo>
                  <a:lnTo>
                    <a:pt x="681592" y="465126"/>
                  </a:lnTo>
                  <a:lnTo>
                    <a:pt x="650258" y="433643"/>
                  </a:lnTo>
                  <a:lnTo>
                    <a:pt x="627290" y="397151"/>
                  </a:lnTo>
                  <a:lnTo>
                    <a:pt x="608693" y="353326"/>
                  </a:lnTo>
                  <a:lnTo>
                    <a:pt x="594465" y="302169"/>
                  </a:lnTo>
                  <a:lnTo>
                    <a:pt x="584606" y="243679"/>
                  </a:lnTo>
                  <a:lnTo>
                    <a:pt x="579874" y="185701"/>
                  </a:lnTo>
                  <a:lnTo>
                    <a:pt x="578297" y="109647"/>
                  </a:lnTo>
                  <a:lnTo>
                    <a:pt x="578734" y="71598"/>
                  </a:lnTo>
                  <a:lnTo>
                    <a:pt x="582230" y="22999"/>
                  </a:lnTo>
                  <a:lnTo>
                    <a:pt x="616324" y="8355"/>
                  </a:lnTo>
                  <a:lnTo>
                    <a:pt x="626917" y="8622"/>
                  </a:lnTo>
                  <a:lnTo>
                    <a:pt x="648212" y="57296"/>
                  </a:lnTo>
                  <a:lnTo>
                    <a:pt x="648212" y="63776"/>
                  </a:lnTo>
                  <a:lnTo>
                    <a:pt x="648212" y="100438"/>
                  </a:lnTo>
                  <a:lnTo>
                    <a:pt x="647530" y="150743"/>
                  </a:lnTo>
                  <a:lnTo>
                    <a:pt x="650024" y="209638"/>
                  </a:lnTo>
                  <a:lnTo>
                    <a:pt x="654393" y="254891"/>
                  </a:lnTo>
                  <a:lnTo>
                    <a:pt x="663218" y="304897"/>
                  </a:lnTo>
                  <a:lnTo>
                    <a:pt x="678565" y="351621"/>
                  </a:lnTo>
                  <a:lnTo>
                    <a:pt x="701586" y="391524"/>
                  </a:lnTo>
                  <a:lnTo>
                    <a:pt x="734156" y="421877"/>
                  </a:lnTo>
                  <a:lnTo>
                    <a:pt x="775252" y="442212"/>
                  </a:lnTo>
                  <a:lnTo>
                    <a:pt x="824534" y="448990"/>
                  </a:lnTo>
                  <a:lnTo>
                    <a:pt x="850070" y="447775"/>
                  </a:lnTo>
                  <a:lnTo>
                    <a:pt x="893724" y="438056"/>
                  </a:lnTo>
                  <a:lnTo>
                    <a:pt x="927904" y="419074"/>
                  </a:lnTo>
                  <a:lnTo>
                    <a:pt x="965217" y="379587"/>
                  </a:lnTo>
                  <a:lnTo>
                    <a:pt x="982738" y="345269"/>
                  </a:lnTo>
                  <a:lnTo>
                    <a:pt x="996082" y="303021"/>
                  </a:lnTo>
                  <a:lnTo>
                    <a:pt x="1003990" y="262714"/>
                  </a:lnTo>
                  <a:lnTo>
                    <a:pt x="1009638" y="217844"/>
                  </a:lnTo>
                  <a:lnTo>
                    <a:pt x="1013028" y="168414"/>
                  </a:lnTo>
                  <a:lnTo>
                    <a:pt x="1014157" y="114421"/>
                  </a:lnTo>
                  <a:lnTo>
                    <a:pt x="1013475" y="45359"/>
                  </a:lnTo>
                  <a:lnTo>
                    <a:pt x="1013752" y="34275"/>
                  </a:lnTo>
                  <a:lnTo>
                    <a:pt x="1027969" y="7673"/>
                  </a:lnTo>
                  <a:lnTo>
                    <a:pt x="1038883" y="7673"/>
                  </a:lnTo>
                  <a:lnTo>
                    <a:pt x="1049910" y="7673"/>
                  </a:lnTo>
                  <a:lnTo>
                    <a:pt x="1056561" y="7900"/>
                  </a:lnTo>
                  <a:lnTo>
                    <a:pt x="1058835" y="8355"/>
                  </a:lnTo>
                  <a:lnTo>
                    <a:pt x="1064519" y="9265"/>
                  </a:lnTo>
                  <a:lnTo>
                    <a:pt x="1067361" y="15062"/>
                  </a:lnTo>
                  <a:lnTo>
                    <a:pt x="1067361" y="25749"/>
                  </a:lnTo>
                  <a:close/>
                </a:path>
                <a:path w="2302509" h="506729">
                  <a:moveTo>
                    <a:pt x="1184679" y="343606"/>
                  </a:moveTo>
                  <a:lnTo>
                    <a:pt x="1183997" y="257662"/>
                  </a:lnTo>
                  <a:lnTo>
                    <a:pt x="1185489" y="185328"/>
                  </a:lnTo>
                  <a:lnTo>
                    <a:pt x="1186555" y="130323"/>
                  </a:lnTo>
                  <a:lnTo>
                    <a:pt x="1187194" y="92648"/>
                  </a:lnTo>
                  <a:lnTo>
                    <a:pt x="1187407" y="72302"/>
                  </a:lnTo>
                  <a:lnTo>
                    <a:pt x="1187365" y="61314"/>
                  </a:lnTo>
                  <a:lnTo>
                    <a:pt x="1187237" y="51882"/>
                  </a:lnTo>
                  <a:lnTo>
                    <a:pt x="1187024" y="44005"/>
                  </a:lnTo>
                  <a:lnTo>
                    <a:pt x="1186725" y="37685"/>
                  </a:lnTo>
                  <a:lnTo>
                    <a:pt x="1186271" y="30182"/>
                  </a:lnTo>
                  <a:lnTo>
                    <a:pt x="1186271" y="25180"/>
                  </a:lnTo>
                  <a:lnTo>
                    <a:pt x="1186725" y="22679"/>
                  </a:lnTo>
                  <a:lnTo>
                    <a:pt x="1187180" y="20065"/>
                  </a:lnTo>
                  <a:lnTo>
                    <a:pt x="1188089" y="16654"/>
                  </a:lnTo>
                  <a:lnTo>
                    <a:pt x="1189454" y="12448"/>
                  </a:lnTo>
                  <a:lnTo>
                    <a:pt x="1191841" y="5968"/>
                  </a:lnTo>
                  <a:lnTo>
                    <a:pt x="1199287" y="2728"/>
                  </a:lnTo>
                  <a:lnTo>
                    <a:pt x="1211792" y="2728"/>
                  </a:lnTo>
                  <a:lnTo>
                    <a:pt x="1217430" y="4124"/>
                  </a:lnTo>
                  <a:lnTo>
                    <a:pt x="1224454" y="8313"/>
                  </a:lnTo>
                  <a:lnTo>
                    <a:pt x="1232863" y="15293"/>
                  </a:lnTo>
                  <a:lnTo>
                    <a:pt x="1242657" y="25067"/>
                  </a:lnTo>
                  <a:lnTo>
                    <a:pt x="1257845" y="39455"/>
                  </a:lnTo>
                  <a:lnTo>
                    <a:pt x="1274076" y="55335"/>
                  </a:lnTo>
                  <a:lnTo>
                    <a:pt x="1291353" y="72707"/>
                  </a:lnTo>
                  <a:lnTo>
                    <a:pt x="1309674" y="91571"/>
                  </a:lnTo>
                  <a:lnTo>
                    <a:pt x="1326854" y="109284"/>
                  </a:lnTo>
                  <a:lnTo>
                    <a:pt x="1340709" y="123374"/>
                  </a:lnTo>
                  <a:lnTo>
                    <a:pt x="1351238" y="133840"/>
                  </a:lnTo>
                  <a:lnTo>
                    <a:pt x="1358443" y="140682"/>
                  </a:lnTo>
                  <a:lnTo>
                    <a:pt x="1370550" y="152406"/>
                  </a:lnTo>
                  <a:lnTo>
                    <a:pt x="1433645" y="216011"/>
                  </a:lnTo>
                  <a:lnTo>
                    <a:pt x="1484632" y="267893"/>
                  </a:lnTo>
                  <a:lnTo>
                    <a:pt x="1535523" y="319722"/>
                  </a:lnTo>
                  <a:lnTo>
                    <a:pt x="1573262" y="358229"/>
                  </a:lnTo>
                  <a:lnTo>
                    <a:pt x="1609285" y="395275"/>
                  </a:lnTo>
                  <a:lnTo>
                    <a:pt x="1610777" y="380599"/>
                  </a:lnTo>
                  <a:lnTo>
                    <a:pt x="1612695" y="328259"/>
                  </a:lnTo>
                  <a:lnTo>
                    <a:pt x="1613548" y="240268"/>
                  </a:lnTo>
                  <a:lnTo>
                    <a:pt x="1613657" y="206928"/>
                  </a:lnTo>
                  <a:lnTo>
                    <a:pt x="1613984" y="167339"/>
                  </a:lnTo>
                  <a:lnTo>
                    <a:pt x="1614530" y="121502"/>
                  </a:lnTo>
                  <a:lnTo>
                    <a:pt x="1615294" y="69417"/>
                  </a:lnTo>
                  <a:lnTo>
                    <a:pt x="1616276" y="11084"/>
                  </a:lnTo>
                  <a:lnTo>
                    <a:pt x="1656009" y="6309"/>
                  </a:lnTo>
                  <a:lnTo>
                    <a:pt x="1659760" y="6309"/>
                  </a:lnTo>
                  <a:lnTo>
                    <a:pt x="1662545" y="7332"/>
                  </a:lnTo>
                  <a:lnTo>
                    <a:pt x="1664364" y="9378"/>
                  </a:lnTo>
                  <a:lnTo>
                    <a:pt x="1666297" y="11425"/>
                  </a:lnTo>
                  <a:lnTo>
                    <a:pt x="1667263" y="17109"/>
                  </a:lnTo>
                  <a:lnTo>
                    <a:pt x="1667263" y="26431"/>
                  </a:lnTo>
                  <a:lnTo>
                    <a:pt x="1663000" y="245043"/>
                  </a:lnTo>
                  <a:lnTo>
                    <a:pt x="1662830" y="291468"/>
                  </a:lnTo>
                  <a:lnTo>
                    <a:pt x="1662318" y="337808"/>
                  </a:lnTo>
                  <a:lnTo>
                    <a:pt x="1661466" y="384063"/>
                  </a:lnTo>
                  <a:lnTo>
                    <a:pt x="1660272" y="430233"/>
                  </a:lnTo>
                  <a:lnTo>
                    <a:pt x="1659589" y="458881"/>
                  </a:lnTo>
                  <a:lnTo>
                    <a:pt x="1651461" y="501341"/>
                  </a:lnTo>
                  <a:lnTo>
                    <a:pt x="1644015" y="504240"/>
                  </a:lnTo>
                  <a:lnTo>
                    <a:pt x="1632306" y="504240"/>
                  </a:lnTo>
                  <a:lnTo>
                    <a:pt x="1624916" y="504240"/>
                  </a:lnTo>
                  <a:lnTo>
                    <a:pt x="1592801" y="479173"/>
                  </a:lnTo>
                  <a:lnTo>
                    <a:pt x="1579557" y="464849"/>
                  </a:lnTo>
                  <a:lnTo>
                    <a:pt x="1576260" y="461382"/>
                  </a:lnTo>
                  <a:lnTo>
                    <a:pt x="1574327" y="459563"/>
                  </a:lnTo>
                  <a:lnTo>
                    <a:pt x="1503048" y="386919"/>
                  </a:lnTo>
                  <a:lnTo>
                    <a:pt x="1448163" y="330945"/>
                  </a:lnTo>
                  <a:lnTo>
                    <a:pt x="1401283" y="283184"/>
                  </a:lnTo>
                  <a:lnTo>
                    <a:pt x="1362408" y="243636"/>
                  </a:lnTo>
                  <a:lnTo>
                    <a:pt x="1331538" y="212302"/>
                  </a:lnTo>
                  <a:lnTo>
                    <a:pt x="1308674" y="189182"/>
                  </a:lnTo>
                  <a:lnTo>
                    <a:pt x="1293815" y="174275"/>
                  </a:lnTo>
                  <a:lnTo>
                    <a:pt x="1279416" y="159749"/>
                  </a:lnTo>
                  <a:lnTo>
                    <a:pt x="1268620" y="148739"/>
                  </a:lnTo>
                  <a:lnTo>
                    <a:pt x="1261426" y="141247"/>
                  </a:lnTo>
                  <a:lnTo>
                    <a:pt x="1257834" y="137272"/>
                  </a:lnTo>
                  <a:lnTo>
                    <a:pt x="1255560" y="134202"/>
                  </a:lnTo>
                  <a:lnTo>
                    <a:pt x="1253514" y="131758"/>
                  </a:lnTo>
                  <a:lnTo>
                    <a:pt x="1251695" y="129939"/>
                  </a:lnTo>
                  <a:lnTo>
                    <a:pt x="1247034" y="125278"/>
                  </a:lnTo>
                  <a:lnTo>
                    <a:pt x="1242600" y="122948"/>
                  </a:lnTo>
                  <a:lnTo>
                    <a:pt x="1238394" y="122948"/>
                  </a:lnTo>
                  <a:lnTo>
                    <a:pt x="1235552" y="122948"/>
                  </a:lnTo>
                  <a:lnTo>
                    <a:pt x="1234131" y="127324"/>
                  </a:lnTo>
                  <a:lnTo>
                    <a:pt x="1234131" y="136078"/>
                  </a:lnTo>
                  <a:lnTo>
                    <a:pt x="1235666" y="257662"/>
                  </a:lnTo>
                  <a:lnTo>
                    <a:pt x="1233449" y="458199"/>
                  </a:lnTo>
                  <a:lnTo>
                    <a:pt x="1233449" y="475592"/>
                  </a:lnTo>
                  <a:lnTo>
                    <a:pt x="1231360" y="485962"/>
                  </a:lnTo>
                  <a:lnTo>
                    <a:pt x="1225093" y="493369"/>
                  </a:lnTo>
                  <a:lnTo>
                    <a:pt x="1214649" y="497814"/>
                  </a:lnTo>
                  <a:lnTo>
                    <a:pt x="1200026" y="499295"/>
                  </a:lnTo>
                  <a:lnTo>
                    <a:pt x="1192523" y="499295"/>
                  </a:lnTo>
                  <a:lnTo>
                    <a:pt x="1183144" y="467919"/>
                  </a:lnTo>
                  <a:lnTo>
                    <a:pt x="1184679" y="343606"/>
                  </a:lnTo>
                  <a:close/>
                </a:path>
                <a:path w="2302509" h="506729">
                  <a:moveTo>
                    <a:pt x="2035311" y="280683"/>
                  </a:moveTo>
                  <a:lnTo>
                    <a:pt x="1913727" y="280001"/>
                  </a:lnTo>
                  <a:lnTo>
                    <a:pt x="1880485" y="340228"/>
                  </a:lnTo>
                  <a:lnTo>
                    <a:pt x="1855450" y="385342"/>
                  </a:lnTo>
                  <a:lnTo>
                    <a:pt x="1838621" y="415344"/>
                  </a:lnTo>
                  <a:lnTo>
                    <a:pt x="1829999" y="430233"/>
                  </a:lnTo>
                  <a:lnTo>
                    <a:pt x="1825523" y="437778"/>
                  </a:lnTo>
                  <a:lnTo>
                    <a:pt x="1821132" y="445750"/>
                  </a:lnTo>
                  <a:lnTo>
                    <a:pt x="1816826" y="454149"/>
                  </a:lnTo>
                  <a:lnTo>
                    <a:pt x="1812606" y="462973"/>
                  </a:lnTo>
                  <a:lnTo>
                    <a:pt x="1803238" y="481624"/>
                  </a:lnTo>
                  <a:lnTo>
                    <a:pt x="1794744" y="494947"/>
                  </a:lnTo>
                  <a:lnTo>
                    <a:pt x="1787123" y="502940"/>
                  </a:lnTo>
                  <a:lnTo>
                    <a:pt x="1780377" y="505604"/>
                  </a:lnTo>
                  <a:lnTo>
                    <a:pt x="1766458" y="504731"/>
                  </a:lnTo>
                  <a:lnTo>
                    <a:pt x="1737064" y="489348"/>
                  </a:lnTo>
                  <a:lnTo>
                    <a:pt x="1737064" y="487529"/>
                  </a:lnTo>
                  <a:lnTo>
                    <a:pt x="1737064" y="485596"/>
                  </a:lnTo>
                  <a:lnTo>
                    <a:pt x="1762984" y="445296"/>
                  </a:lnTo>
                  <a:lnTo>
                    <a:pt x="1767587" y="438759"/>
                  </a:lnTo>
                  <a:lnTo>
                    <a:pt x="1769974" y="435007"/>
                  </a:lnTo>
                  <a:lnTo>
                    <a:pt x="1797448" y="386361"/>
                  </a:lnTo>
                  <a:lnTo>
                    <a:pt x="1824050" y="339552"/>
                  </a:lnTo>
                  <a:lnTo>
                    <a:pt x="1849780" y="294581"/>
                  </a:lnTo>
                  <a:lnTo>
                    <a:pt x="1874639" y="251447"/>
                  </a:lnTo>
                  <a:lnTo>
                    <a:pt x="1898626" y="210152"/>
                  </a:lnTo>
                  <a:lnTo>
                    <a:pt x="1921741" y="170694"/>
                  </a:lnTo>
                  <a:lnTo>
                    <a:pt x="1952169" y="119004"/>
                  </a:lnTo>
                  <a:lnTo>
                    <a:pt x="1975244" y="79549"/>
                  </a:lnTo>
                  <a:lnTo>
                    <a:pt x="1990964" y="52329"/>
                  </a:lnTo>
                  <a:lnTo>
                    <a:pt x="1999330" y="37344"/>
                  </a:lnTo>
                  <a:lnTo>
                    <a:pt x="2003870" y="28946"/>
                  </a:lnTo>
                  <a:lnTo>
                    <a:pt x="2008112" y="21656"/>
                  </a:lnTo>
                  <a:lnTo>
                    <a:pt x="2044690" y="2728"/>
                  </a:lnTo>
                  <a:lnTo>
                    <a:pt x="2055717" y="2728"/>
                  </a:lnTo>
                  <a:lnTo>
                    <a:pt x="2062822" y="3183"/>
                  </a:lnTo>
                  <a:lnTo>
                    <a:pt x="2066005" y="4092"/>
                  </a:lnTo>
                  <a:lnTo>
                    <a:pt x="2069302" y="5002"/>
                  </a:lnTo>
                  <a:lnTo>
                    <a:pt x="2072087" y="6764"/>
                  </a:lnTo>
                  <a:lnTo>
                    <a:pt x="2074361" y="9378"/>
                  </a:lnTo>
                  <a:lnTo>
                    <a:pt x="2076748" y="11879"/>
                  </a:lnTo>
                  <a:lnTo>
                    <a:pt x="2078510" y="14096"/>
                  </a:lnTo>
                  <a:lnTo>
                    <a:pt x="2079647" y="16029"/>
                  </a:lnTo>
                  <a:lnTo>
                    <a:pt x="2080784" y="17848"/>
                  </a:lnTo>
                  <a:lnTo>
                    <a:pt x="2082489" y="21315"/>
                  </a:lnTo>
                  <a:lnTo>
                    <a:pt x="2084763" y="26431"/>
                  </a:lnTo>
                  <a:lnTo>
                    <a:pt x="2086809" y="30843"/>
                  </a:lnTo>
                  <a:lnTo>
                    <a:pt x="2089367" y="36406"/>
                  </a:lnTo>
                  <a:lnTo>
                    <a:pt x="2092437" y="43121"/>
                  </a:lnTo>
                  <a:lnTo>
                    <a:pt x="2096017" y="50986"/>
                  </a:lnTo>
                  <a:lnTo>
                    <a:pt x="2102060" y="63296"/>
                  </a:lnTo>
                  <a:lnTo>
                    <a:pt x="2112345" y="83514"/>
                  </a:lnTo>
                  <a:lnTo>
                    <a:pt x="2126872" y="111640"/>
                  </a:lnTo>
                  <a:lnTo>
                    <a:pt x="2145640" y="147674"/>
                  </a:lnTo>
                  <a:lnTo>
                    <a:pt x="2164867" y="184635"/>
                  </a:lnTo>
                  <a:lnTo>
                    <a:pt x="2192833" y="240396"/>
                  </a:lnTo>
                  <a:lnTo>
                    <a:pt x="2215385" y="290403"/>
                  </a:lnTo>
                  <a:lnTo>
                    <a:pt x="2228856" y="321268"/>
                  </a:lnTo>
                  <a:lnTo>
                    <a:pt x="2242509" y="351610"/>
                  </a:lnTo>
                  <a:lnTo>
                    <a:pt x="2255501" y="379033"/>
                  </a:lnTo>
                  <a:lnTo>
                    <a:pt x="2267832" y="403535"/>
                  </a:lnTo>
                  <a:lnTo>
                    <a:pt x="2279502" y="425117"/>
                  </a:lnTo>
                  <a:lnTo>
                    <a:pt x="2289424" y="443427"/>
                  </a:lnTo>
                  <a:lnTo>
                    <a:pt x="2296512" y="458284"/>
                  </a:lnTo>
                  <a:lnTo>
                    <a:pt x="2300764" y="469688"/>
                  </a:lnTo>
                  <a:lnTo>
                    <a:pt x="2302182" y="477639"/>
                  </a:lnTo>
                  <a:lnTo>
                    <a:pt x="2300849" y="481635"/>
                  </a:lnTo>
                  <a:lnTo>
                    <a:pt x="2262790" y="503089"/>
                  </a:lnTo>
                  <a:lnTo>
                    <a:pt x="2251194" y="505604"/>
                  </a:lnTo>
                  <a:lnTo>
                    <a:pt x="2243990" y="503249"/>
                  </a:lnTo>
                  <a:lnTo>
                    <a:pt x="2237041" y="496183"/>
                  </a:lnTo>
                  <a:lnTo>
                    <a:pt x="2230348" y="484406"/>
                  </a:lnTo>
                  <a:lnTo>
                    <a:pt x="2223911" y="467919"/>
                  </a:lnTo>
                  <a:lnTo>
                    <a:pt x="2210610" y="441317"/>
                  </a:lnTo>
                  <a:lnTo>
                    <a:pt x="2185575" y="388369"/>
                  </a:lnTo>
                  <a:lnTo>
                    <a:pt x="2163929" y="343414"/>
                  </a:lnTo>
                  <a:lnTo>
                    <a:pt x="2142613" y="299590"/>
                  </a:lnTo>
                  <a:lnTo>
                    <a:pt x="2132339" y="278636"/>
                  </a:lnTo>
                  <a:lnTo>
                    <a:pt x="2124282" y="278935"/>
                  </a:lnTo>
                  <a:lnTo>
                    <a:pt x="2116139" y="279148"/>
                  </a:lnTo>
                  <a:lnTo>
                    <a:pt x="2107911" y="279276"/>
                  </a:lnTo>
                  <a:lnTo>
                    <a:pt x="2099599" y="279319"/>
                  </a:lnTo>
                  <a:lnTo>
                    <a:pt x="2089570" y="279915"/>
                  </a:lnTo>
                  <a:lnTo>
                    <a:pt x="2075512" y="280342"/>
                  </a:lnTo>
                  <a:lnTo>
                    <a:pt x="2057426" y="280598"/>
                  </a:lnTo>
                  <a:lnTo>
                    <a:pt x="2035311" y="280683"/>
                  </a:lnTo>
                  <a:close/>
                </a:path>
              </a:pathLst>
            </a:custGeom>
            <a:ln w="52387">
              <a:solidFill>
                <a:srgbClr val="C378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24215" y="6520456"/>
              <a:ext cx="222059" cy="203301"/>
            </a:xfrm>
            <a:prstGeom prst="rect">
              <a:avLst/>
            </a:prstGeom>
          </p:spPr>
        </p:pic>
        <p:sp>
          <p:nvSpPr>
            <p:cNvPr id="65" name="object 65" descr=""/>
            <p:cNvSpPr/>
            <p:nvPr/>
          </p:nvSpPr>
          <p:spPr>
            <a:xfrm>
              <a:off x="6936503" y="7493669"/>
              <a:ext cx="1817370" cy="506095"/>
            </a:xfrm>
            <a:custGeom>
              <a:avLst/>
              <a:gdLst/>
              <a:ahLst/>
              <a:cxnLst/>
              <a:rect l="l" t="t" r="r" b="b"/>
              <a:pathLst>
                <a:path w="1817370" h="506095">
                  <a:moveTo>
                    <a:pt x="1534" y="343606"/>
                  </a:moveTo>
                  <a:lnTo>
                    <a:pt x="852" y="257662"/>
                  </a:lnTo>
                  <a:lnTo>
                    <a:pt x="2344" y="185328"/>
                  </a:lnTo>
                  <a:lnTo>
                    <a:pt x="3410" y="130323"/>
                  </a:lnTo>
                  <a:lnTo>
                    <a:pt x="4050" y="92648"/>
                  </a:lnTo>
                  <a:lnTo>
                    <a:pt x="4263" y="72302"/>
                  </a:lnTo>
                  <a:lnTo>
                    <a:pt x="4220" y="61314"/>
                  </a:lnTo>
                  <a:lnTo>
                    <a:pt x="4092" y="51882"/>
                  </a:lnTo>
                  <a:lnTo>
                    <a:pt x="3879" y="44005"/>
                  </a:lnTo>
                  <a:lnTo>
                    <a:pt x="3581" y="37685"/>
                  </a:lnTo>
                  <a:lnTo>
                    <a:pt x="3126" y="30182"/>
                  </a:lnTo>
                  <a:lnTo>
                    <a:pt x="3126" y="25180"/>
                  </a:lnTo>
                  <a:lnTo>
                    <a:pt x="3581" y="22679"/>
                  </a:lnTo>
                  <a:lnTo>
                    <a:pt x="4035" y="20065"/>
                  </a:lnTo>
                  <a:lnTo>
                    <a:pt x="4945" y="16654"/>
                  </a:lnTo>
                  <a:lnTo>
                    <a:pt x="6309" y="12448"/>
                  </a:lnTo>
                  <a:lnTo>
                    <a:pt x="8696" y="5968"/>
                  </a:lnTo>
                  <a:lnTo>
                    <a:pt x="16143" y="2728"/>
                  </a:lnTo>
                  <a:lnTo>
                    <a:pt x="28648" y="2728"/>
                  </a:lnTo>
                  <a:lnTo>
                    <a:pt x="34286" y="4124"/>
                  </a:lnTo>
                  <a:lnTo>
                    <a:pt x="41309" y="8313"/>
                  </a:lnTo>
                  <a:lnTo>
                    <a:pt x="49718" y="15293"/>
                  </a:lnTo>
                  <a:lnTo>
                    <a:pt x="59513" y="25067"/>
                  </a:lnTo>
                  <a:lnTo>
                    <a:pt x="74700" y="39455"/>
                  </a:lnTo>
                  <a:lnTo>
                    <a:pt x="90932" y="55335"/>
                  </a:lnTo>
                  <a:lnTo>
                    <a:pt x="108208" y="72707"/>
                  </a:lnTo>
                  <a:lnTo>
                    <a:pt x="126529" y="91571"/>
                  </a:lnTo>
                  <a:lnTo>
                    <a:pt x="143709" y="109284"/>
                  </a:lnTo>
                  <a:lnTo>
                    <a:pt x="157564" y="123374"/>
                  </a:lnTo>
                  <a:lnTo>
                    <a:pt x="168094" y="133840"/>
                  </a:lnTo>
                  <a:lnTo>
                    <a:pt x="175299" y="140682"/>
                  </a:lnTo>
                  <a:lnTo>
                    <a:pt x="187406" y="152406"/>
                  </a:lnTo>
                  <a:lnTo>
                    <a:pt x="250500" y="216011"/>
                  </a:lnTo>
                  <a:lnTo>
                    <a:pt x="301487" y="267893"/>
                  </a:lnTo>
                  <a:lnTo>
                    <a:pt x="352378" y="319722"/>
                  </a:lnTo>
                  <a:lnTo>
                    <a:pt x="390117" y="358229"/>
                  </a:lnTo>
                  <a:lnTo>
                    <a:pt x="426140" y="395275"/>
                  </a:lnTo>
                  <a:lnTo>
                    <a:pt x="427632" y="380599"/>
                  </a:lnTo>
                  <a:lnTo>
                    <a:pt x="429551" y="328259"/>
                  </a:lnTo>
                  <a:lnTo>
                    <a:pt x="430403" y="240268"/>
                  </a:lnTo>
                  <a:lnTo>
                    <a:pt x="430513" y="206928"/>
                  </a:lnTo>
                  <a:lnTo>
                    <a:pt x="430840" y="167339"/>
                  </a:lnTo>
                  <a:lnTo>
                    <a:pt x="431386" y="121502"/>
                  </a:lnTo>
                  <a:lnTo>
                    <a:pt x="432150" y="69417"/>
                  </a:lnTo>
                  <a:lnTo>
                    <a:pt x="433132" y="11084"/>
                  </a:lnTo>
                  <a:lnTo>
                    <a:pt x="472864" y="6309"/>
                  </a:lnTo>
                  <a:lnTo>
                    <a:pt x="476616" y="6309"/>
                  </a:lnTo>
                  <a:lnTo>
                    <a:pt x="479401" y="7332"/>
                  </a:lnTo>
                  <a:lnTo>
                    <a:pt x="481220" y="9378"/>
                  </a:lnTo>
                  <a:lnTo>
                    <a:pt x="483153" y="11425"/>
                  </a:lnTo>
                  <a:lnTo>
                    <a:pt x="484119" y="17109"/>
                  </a:lnTo>
                  <a:lnTo>
                    <a:pt x="484119" y="26431"/>
                  </a:lnTo>
                  <a:lnTo>
                    <a:pt x="479856" y="245043"/>
                  </a:lnTo>
                  <a:lnTo>
                    <a:pt x="479685" y="291468"/>
                  </a:lnTo>
                  <a:lnTo>
                    <a:pt x="479174" y="337808"/>
                  </a:lnTo>
                  <a:lnTo>
                    <a:pt x="478321" y="384063"/>
                  </a:lnTo>
                  <a:lnTo>
                    <a:pt x="477127" y="430233"/>
                  </a:lnTo>
                  <a:lnTo>
                    <a:pt x="476445" y="458881"/>
                  </a:lnTo>
                  <a:lnTo>
                    <a:pt x="468317" y="501341"/>
                  </a:lnTo>
                  <a:lnTo>
                    <a:pt x="460870" y="504240"/>
                  </a:lnTo>
                  <a:lnTo>
                    <a:pt x="449161" y="504240"/>
                  </a:lnTo>
                  <a:lnTo>
                    <a:pt x="441771" y="504240"/>
                  </a:lnTo>
                  <a:lnTo>
                    <a:pt x="409656" y="479173"/>
                  </a:lnTo>
                  <a:lnTo>
                    <a:pt x="396413" y="464849"/>
                  </a:lnTo>
                  <a:lnTo>
                    <a:pt x="393116" y="461382"/>
                  </a:lnTo>
                  <a:lnTo>
                    <a:pt x="391183" y="459563"/>
                  </a:lnTo>
                  <a:lnTo>
                    <a:pt x="319904" y="386919"/>
                  </a:lnTo>
                  <a:lnTo>
                    <a:pt x="265019" y="330945"/>
                  </a:lnTo>
                  <a:lnTo>
                    <a:pt x="218139" y="283184"/>
                  </a:lnTo>
                  <a:lnTo>
                    <a:pt x="179264" y="243636"/>
                  </a:lnTo>
                  <a:lnTo>
                    <a:pt x="148394" y="212302"/>
                  </a:lnTo>
                  <a:lnTo>
                    <a:pt x="125529" y="189182"/>
                  </a:lnTo>
                  <a:lnTo>
                    <a:pt x="110670" y="174275"/>
                  </a:lnTo>
                  <a:lnTo>
                    <a:pt x="96271" y="159749"/>
                  </a:lnTo>
                  <a:lnTo>
                    <a:pt x="85475" y="148739"/>
                  </a:lnTo>
                  <a:lnTo>
                    <a:pt x="78281" y="141247"/>
                  </a:lnTo>
                  <a:lnTo>
                    <a:pt x="74689" y="137272"/>
                  </a:lnTo>
                  <a:lnTo>
                    <a:pt x="72416" y="134202"/>
                  </a:lnTo>
                  <a:lnTo>
                    <a:pt x="70369" y="131758"/>
                  </a:lnTo>
                  <a:lnTo>
                    <a:pt x="68551" y="129939"/>
                  </a:lnTo>
                  <a:lnTo>
                    <a:pt x="63890" y="125278"/>
                  </a:lnTo>
                  <a:lnTo>
                    <a:pt x="59456" y="122948"/>
                  </a:lnTo>
                  <a:lnTo>
                    <a:pt x="55250" y="122948"/>
                  </a:lnTo>
                  <a:lnTo>
                    <a:pt x="52408" y="122948"/>
                  </a:lnTo>
                  <a:lnTo>
                    <a:pt x="50987" y="127324"/>
                  </a:lnTo>
                  <a:lnTo>
                    <a:pt x="50987" y="136078"/>
                  </a:lnTo>
                  <a:lnTo>
                    <a:pt x="52521" y="257662"/>
                  </a:lnTo>
                  <a:lnTo>
                    <a:pt x="50304" y="458199"/>
                  </a:lnTo>
                  <a:lnTo>
                    <a:pt x="50304" y="475592"/>
                  </a:lnTo>
                  <a:lnTo>
                    <a:pt x="48215" y="485962"/>
                  </a:lnTo>
                  <a:lnTo>
                    <a:pt x="41949" y="493369"/>
                  </a:lnTo>
                  <a:lnTo>
                    <a:pt x="31504" y="497814"/>
                  </a:lnTo>
                  <a:lnTo>
                    <a:pt x="16882" y="499295"/>
                  </a:lnTo>
                  <a:lnTo>
                    <a:pt x="9379" y="499295"/>
                  </a:lnTo>
                  <a:lnTo>
                    <a:pt x="0" y="467919"/>
                  </a:lnTo>
                  <a:lnTo>
                    <a:pt x="1534" y="343606"/>
                  </a:lnTo>
                  <a:close/>
                </a:path>
                <a:path w="1817370" h="506095">
                  <a:moveTo>
                    <a:pt x="878768" y="0"/>
                  </a:moveTo>
                  <a:lnTo>
                    <a:pt x="936128" y="7353"/>
                  </a:lnTo>
                  <a:lnTo>
                    <a:pt x="979729" y="18310"/>
                  </a:lnTo>
                  <a:lnTo>
                    <a:pt x="1006491" y="33081"/>
                  </a:lnTo>
                  <a:lnTo>
                    <a:pt x="1006491" y="38879"/>
                  </a:lnTo>
                  <a:lnTo>
                    <a:pt x="987733" y="70426"/>
                  </a:lnTo>
                  <a:lnTo>
                    <a:pt x="982873" y="69861"/>
                  </a:lnTo>
                  <a:lnTo>
                    <a:pt x="974603" y="68167"/>
                  </a:lnTo>
                  <a:lnTo>
                    <a:pt x="962922" y="65342"/>
                  </a:lnTo>
                  <a:lnTo>
                    <a:pt x="947831" y="61388"/>
                  </a:lnTo>
                  <a:lnTo>
                    <a:pt x="927155" y="58330"/>
                  </a:lnTo>
                  <a:lnTo>
                    <a:pt x="910486" y="56145"/>
                  </a:lnTo>
                  <a:lnTo>
                    <a:pt x="897824" y="54834"/>
                  </a:lnTo>
                  <a:lnTo>
                    <a:pt x="889170" y="54397"/>
                  </a:lnTo>
                  <a:lnTo>
                    <a:pt x="859126" y="55271"/>
                  </a:lnTo>
                  <a:lnTo>
                    <a:pt x="809588" y="62262"/>
                  </a:lnTo>
                  <a:lnTo>
                    <a:pt x="763579" y="80487"/>
                  </a:lnTo>
                  <a:lnTo>
                    <a:pt x="727161" y="106961"/>
                  </a:lnTo>
                  <a:lnTo>
                    <a:pt x="699888" y="135225"/>
                  </a:lnTo>
                  <a:lnTo>
                    <a:pt x="679617" y="169181"/>
                  </a:lnTo>
                  <a:lnTo>
                    <a:pt x="664888" y="214136"/>
                  </a:lnTo>
                  <a:lnTo>
                    <a:pt x="661520" y="247260"/>
                  </a:lnTo>
                  <a:lnTo>
                    <a:pt x="664963" y="285703"/>
                  </a:lnTo>
                  <a:lnTo>
                    <a:pt x="692502" y="354339"/>
                  </a:lnTo>
                  <a:lnTo>
                    <a:pt x="716599" y="384532"/>
                  </a:lnTo>
                  <a:lnTo>
                    <a:pt x="747496" y="409940"/>
                  </a:lnTo>
                  <a:lnTo>
                    <a:pt x="784937" y="428698"/>
                  </a:lnTo>
                  <a:lnTo>
                    <a:pt x="828922" y="440805"/>
                  </a:lnTo>
                  <a:lnTo>
                    <a:pt x="879450" y="446262"/>
                  </a:lnTo>
                  <a:lnTo>
                    <a:pt x="898975" y="445431"/>
                  </a:lnTo>
                  <a:lnTo>
                    <a:pt x="922593" y="442937"/>
                  </a:lnTo>
                  <a:lnTo>
                    <a:pt x="950303" y="438780"/>
                  </a:lnTo>
                  <a:lnTo>
                    <a:pt x="982106" y="432961"/>
                  </a:lnTo>
                  <a:lnTo>
                    <a:pt x="993339" y="429305"/>
                  </a:lnTo>
                  <a:lnTo>
                    <a:pt x="1001972" y="426694"/>
                  </a:lnTo>
                  <a:lnTo>
                    <a:pt x="1008004" y="425128"/>
                  </a:lnTo>
                  <a:lnTo>
                    <a:pt x="1011436" y="424605"/>
                  </a:lnTo>
                  <a:lnTo>
                    <a:pt x="1015188" y="425970"/>
                  </a:lnTo>
                  <a:lnTo>
                    <a:pt x="1018314" y="429380"/>
                  </a:lnTo>
                  <a:lnTo>
                    <a:pt x="1020815" y="434837"/>
                  </a:lnTo>
                  <a:lnTo>
                    <a:pt x="1023429" y="440180"/>
                  </a:lnTo>
                  <a:lnTo>
                    <a:pt x="1024737" y="445409"/>
                  </a:lnTo>
                  <a:lnTo>
                    <a:pt x="1024737" y="450525"/>
                  </a:lnTo>
                  <a:lnTo>
                    <a:pt x="996632" y="476647"/>
                  </a:lnTo>
                  <a:lnTo>
                    <a:pt x="949290" y="493966"/>
                  </a:lnTo>
                  <a:lnTo>
                    <a:pt x="895320" y="503857"/>
                  </a:lnTo>
                  <a:lnTo>
                    <a:pt x="866831" y="505604"/>
                  </a:lnTo>
                  <a:lnTo>
                    <a:pt x="827451" y="502652"/>
                  </a:lnTo>
                  <a:lnTo>
                    <a:pt x="788944" y="495160"/>
                  </a:lnTo>
                  <a:lnTo>
                    <a:pt x="751312" y="483127"/>
                  </a:lnTo>
                  <a:lnTo>
                    <a:pt x="714553" y="466554"/>
                  </a:lnTo>
                  <a:lnTo>
                    <a:pt x="677112" y="444003"/>
                  </a:lnTo>
                  <a:lnTo>
                    <a:pt x="645789" y="417614"/>
                  </a:lnTo>
                  <a:lnTo>
                    <a:pt x="620583" y="387388"/>
                  </a:lnTo>
                  <a:lnTo>
                    <a:pt x="601495" y="353326"/>
                  </a:lnTo>
                  <a:lnTo>
                    <a:pt x="588322" y="311292"/>
                  </a:lnTo>
                  <a:lnTo>
                    <a:pt x="583931" y="266018"/>
                  </a:lnTo>
                  <a:lnTo>
                    <a:pt x="589218" y="211503"/>
                  </a:lnTo>
                  <a:lnTo>
                    <a:pt x="605076" y="161699"/>
                  </a:lnTo>
                  <a:lnTo>
                    <a:pt x="631508" y="116606"/>
                  </a:lnTo>
                  <a:lnTo>
                    <a:pt x="668512" y="76224"/>
                  </a:lnTo>
                  <a:lnTo>
                    <a:pt x="703987" y="48783"/>
                  </a:lnTo>
                  <a:lnTo>
                    <a:pt x="742751" y="27440"/>
                  </a:lnTo>
                  <a:lnTo>
                    <a:pt x="784802" y="12195"/>
                  </a:lnTo>
                  <a:lnTo>
                    <a:pt x="830141" y="3048"/>
                  </a:lnTo>
                  <a:lnTo>
                    <a:pt x="878768" y="0"/>
                  </a:lnTo>
                  <a:close/>
                </a:path>
                <a:path w="1817370" h="506095">
                  <a:moveTo>
                    <a:pt x="1112036" y="100438"/>
                  </a:moveTo>
                  <a:lnTo>
                    <a:pt x="1111354" y="43313"/>
                  </a:lnTo>
                  <a:lnTo>
                    <a:pt x="1111524" y="30726"/>
                  </a:lnTo>
                  <a:lnTo>
                    <a:pt x="1112036" y="20931"/>
                  </a:lnTo>
                  <a:lnTo>
                    <a:pt x="1112888" y="13929"/>
                  </a:lnTo>
                  <a:lnTo>
                    <a:pt x="1114082" y="9719"/>
                  </a:lnTo>
                  <a:lnTo>
                    <a:pt x="1114992" y="8810"/>
                  </a:lnTo>
                  <a:lnTo>
                    <a:pt x="1119425" y="8355"/>
                  </a:lnTo>
                  <a:lnTo>
                    <a:pt x="1127383" y="8355"/>
                  </a:lnTo>
                  <a:lnTo>
                    <a:pt x="1135341" y="8355"/>
                  </a:lnTo>
                  <a:lnTo>
                    <a:pt x="1142333" y="8355"/>
                  </a:lnTo>
                  <a:lnTo>
                    <a:pt x="1148358" y="8355"/>
                  </a:lnTo>
                  <a:lnTo>
                    <a:pt x="1162341" y="8355"/>
                  </a:lnTo>
                  <a:lnTo>
                    <a:pt x="1172117" y="8355"/>
                  </a:lnTo>
                  <a:lnTo>
                    <a:pt x="1177688" y="9663"/>
                  </a:lnTo>
                  <a:lnTo>
                    <a:pt x="1179052" y="12277"/>
                  </a:lnTo>
                  <a:lnTo>
                    <a:pt x="1180416" y="14778"/>
                  </a:lnTo>
                  <a:lnTo>
                    <a:pt x="1181098" y="17393"/>
                  </a:lnTo>
                  <a:lnTo>
                    <a:pt x="1181098" y="20121"/>
                  </a:lnTo>
                  <a:lnTo>
                    <a:pt x="1181098" y="189282"/>
                  </a:lnTo>
                  <a:lnTo>
                    <a:pt x="1181781" y="299611"/>
                  </a:lnTo>
                  <a:lnTo>
                    <a:pt x="1181098" y="375665"/>
                  </a:lnTo>
                  <a:lnTo>
                    <a:pt x="1181098" y="451889"/>
                  </a:lnTo>
                  <a:lnTo>
                    <a:pt x="1181098" y="455072"/>
                  </a:lnTo>
                  <a:lnTo>
                    <a:pt x="1181212" y="459620"/>
                  </a:lnTo>
                  <a:lnTo>
                    <a:pt x="1181440" y="465531"/>
                  </a:lnTo>
                  <a:lnTo>
                    <a:pt x="1181667" y="471329"/>
                  </a:lnTo>
                  <a:lnTo>
                    <a:pt x="1181667" y="475081"/>
                  </a:lnTo>
                  <a:lnTo>
                    <a:pt x="1176835" y="490598"/>
                  </a:lnTo>
                  <a:lnTo>
                    <a:pt x="1175471" y="491281"/>
                  </a:lnTo>
                  <a:lnTo>
                    <a:pt x="1173425" y="492588"/>
                  </a:lnTo>
                  <a:lnTo>
                    <a:pt x="1170697" y="494520"/>
                  </a:lnTo>
                  <a:lnTo>
                    <a:pt x="1166604" y="495714"/>
                  </a:lnTo>
                  <a:lnTo>
                    <a:pt x="1160636" y="496567"/>
                  </a:lnTo>
                  <a:lnTo>
                    <a:pt x="1152791" y="497078"/>
                  </a:lnTo>
                  <a:lnTo>
                    <a:pt x="1143072" y="497249"/>
                  </a:lnTo>
                  <a:lnTo>
                    <a:pt x="1133373" y="497100"/>
                  </a:lnTo>
                  <a:lnTo>
                    <a:pt x="1109990" y="488836"/>
                  </a:lnTo>
                  <a:lnTo>
                    <a:pt x="1109990" y="481902"/>
                  </a:lnTo>
                  <a:lnTo>
                    <a:pt x="1111354" y="458881"/>
                  </a:lnTo>
                  <a:lnTo>
                    <a:pt x="1110672" y="382656"/>
                  </a:lnTo>
                  <a:lnTo>
                    <a:pt x="1109990" y="291255"/>
                  </a:lnTo>
                  <a:lnTo>
                    <a:pt x="1109617" y="282910"/>
                  </a:lnTo>
                  <a:lnTo>
                    <a:pt x="1109350" y="274075"/>
                  </a:lnTo>
                  <a:lnTo>
                    <a:pt x="1109190" y="264749"/>
                  </a:lnTo>
                  <a:lnTo>
                    <a:pt x="1109137" y="254934"/>
                  </a:lnTo>
                  <a:lnTo>
                    <a:pt x="1112036" y="100438"/>
                  </a:lnTo>
                  <a:close/>
                </a:path>
                <a:path w="1817370" h="506095">
                  <a:moveTo>
                    <a:pt x="1549917" y="280683"/>
                  </a:moveTo>
                  <a:lnTo>
                    <a:pt x="1428333" y="280001"/>
                  </a:lnTo>
                  <a:lnTo>
                    <a:pt x="1395092" y="340228"/>
                  </a:lnTo>
                  <a:lnTo>
                    <a:pt x="1370057" y="385342"/>
                  </a:lnTo>
                  <a:lnTo>
                    <a:pt x="1353228" y="415344"/>
                  </a:lnTo>
                  <a:lnTo>
                    <a:pt x="1344606" y="430233"/>
                  </a:lnTo>
                  <a:lnTo>
                    <a:pt x="1340129" y="437778"/>
                  </a:lnTo>
                  <a:lnTo>
                    <a:pt x="1335738" y="445750"/>
                  </a:lnTo>
                  <a:lnTo>
                    <a:pt x="1331433" y="454149"/>
                  </a:lnTo>
                  <a:lnTo>
                    <a:pt x="1327212" y="462973"/>
                  </a:lnTo>
                  <a:lnTo>
                    <a:pt x="1317844" y="481624"/>
                  </a:lnTo>
                  <a:lnTo>
                    <a:pt x="1309350" y="494947"/>
                  </a:lnTo>
                  <a:lnTo>
                    <a:pt x="1301730" y="502940"/>
                  </a:lnTo>
                  <a:lnTo>
                    <a:pt x="1294983" y="505604"/>
                  </a:lnTo>
                  <a:lnTo>
                    <a:pt x="1281064" y="504731"/>
                  </a:lnTo>
                  <a:lnTo>
                    <a:pt x="1251670" y="489348"/>
                  </a:lnTo>
                  <a:lnTo>
                    <a:pt x="1251670" y="487529"/>
                  </a:lnTo>
                  <a:lnTo>
                    <a:pt x="1251670" y="485596"/>
                  </a:lnTo>
                  <a:lnTo>
                    <a:pt x="1277590" y="445296"/>
                  </a:lnTo>
                  <a:lnTo>
                    <a:pt x="1282194" y="438759"/>
                  </a:lnTo>
                  <a:lnTo>
                    <a:pt x="1284581" y="435007"/>
                  </a:lnTo>
                  <a:lnTo>
                    <a:pt x="1312054" y="386361"/>
                  </a:lnTo>
                  <a:lnTo>
                    <a:pt x="1338656" y="339552"/>
                  </a:lnTo>
                  <a:lnTo>
                    <a:pt x="1364387" y="294581"/>
                  </a:lnTo>
                  <a:lnTo>
                    <a:pt x="1389245" y="251447"/>
                  </a:lnTo>
                  <a:lnTo>
                    <a:pt x="1413232" y="210152"/>
                  </a:lnTo>
                  <a:lnTo>
                    <a:pt x="1436348" y="170694"/>
                  </a:lnTo>
                  <a:lnTo>
                    <a:pt x="1466776" y="119004"/>
                  </a:lnTo>
                  <a:lnTo>
                    <a:pt x="1489850" y="79549"/>
                  </a:lnTo>
                  <a:lnTo>
                    <a:pt x="1505570" y="52329"/>
                  </a:lnTo>
                  <a:lnTo>
                    <a:pt x="1513937" y="37344"/>
                  </a:lnTo>
                  <a:lnTo>
                    <a:pt x="1518477" y="28946"/>
                  </a:lnTo>
                  <a:lnTo>
                    <a:pt x="1522719" y="21656"/>
                  </a:lnTo>
                  <a:lnTo>
                    <a:pt x="1559296" y="2728"/>
                  </a:lnTo>
                  <a:lnTo>
                    <a:pt x="1570323" y="2728"/>
                  </a:lnTo>
                  <a:lnTo>
                    <a:pt x="1577429" y="3183"/>
                  </a:lnTo>
                  <a:lnTo>
                    <a:pt x="1580612" y="4092"/>
                  </a:lnTo>
                  <a:lnTo>
                    <a:pt x="1583909" y="5002"/>
                  </a:lnTo>
                  <a:lnTo>
                    <a:pt x="1586694" y="6764"/>
                  </a:lnTo>
                  <a:lnTo>
                    <a:pt x="1588968" y="9378"/>
                  </a:lnTo>
                  <a:lnTo>
                    <a:pt x="1591355" y="11879"/>
                  </a:lnTo>
                  <a:lnTo>
                    <a:pt x="1593117" y="14096"/>
                  </a:lnTo>
                  <a:lnTo>
                    <a:pt x="1594254" y="16029"/>
                  </a:lnTo>
                  <a:lnTo>
                    <a:pt x="1595390" y="17848"/>
                  </a:lnTo>
                  <a:lnTo>
                    <a:pt x="1597096" y="21315"/>
                  </a:lnTo>
                  <a:lnTo>
                    <a:pt x="1599369" y="26431"/>
                  </a:lnTo>
                  <a:lnTo>
                    <a:pt x="1601416" y="30843"/>
                  </a:lnTo>
                  <a:lnTo>
                    <a:pt x="1603974" y="36406"/>
                  </a:lnTo>
                  <a:lnTo>
                    <a:pt x="1607043" y="43121"/>
                  </a:lnTo>
                  <a:lnTo>
                    <a:pt x="1610624" y="50986"/>
                  </a:lnTo>
                  <a:lnTo>
                    <a:pt x="1616667" y="63296"/>
                  </a:lnTo>
                  <a:lnTo>
                    <a:pt x="1626951" y="83514"/>
                  </a:lnTo>
                  <a:lnTo>
                    <a:pt x="1641478" y="111640"/>
                  </a:lnTo>
                  <a:lnTo>
                    <a:pt x="1660246" y="147674"/>
                  </a:lnTo>
                  <a:lnTo>
                    <a:pt x="1679473" y="184635"/>
                  </a:lnTo>
                  <a:lnTo>
                    <a:pt x="1707439" y="240396"/>
                  </a:lnTo>
                  <a:lnTo>
                    <a:pt x="1729991" y="290403"/>
                  </a:lnTo>
                  <a:lnTo>
                    <a:pt x="1743463" y="321268"/>
                  </a:lnTo>
                  <a:lnTo>
                    <a:pt x="1757115" y="351610"/>
                  </a:lnTo>
                  <a:lnTo>
                    <a:pt x="1770107" y="379033"/>
                  </a:lnTo>
                  <a:lnTo>
                    <a:pt x="1782438" y="403535"/>
                  </a:lnTo>
                  <a:lnTo>
                    <a:pt x="1794108" y="425117"/>
                  </a:lnTo>
                  <a:lnTo>
                    <a:pt x="1804031" y="443427"/>
                  </a:lnTo>
                  <a:lnTo>
                    <a:pt x="1811118" y="458284"/>
                  </a:lnTo>
                  <a:lnTo>
                    <a:pt x="1815370" y="469688"/>
                  </a:lnTo>
                  <a:lnTo>
                    <a:pt x="1816788" y="477639"/>
                  </a:lnTo>
                  <a:lnTo>
                    <a:pt x="1815456" y="481635"/>
                  </a:lnTo>
                  <a:lnTo>
                    <a:pt x="1777397" y="503089"/>
                  </a:lnTo>
                  <a:lnTo>
                    <a:pt x="1765801" y="505604"/>
                  </a:lnTo>
                  <a:lnTo>
                    <a:pt x="1758596" y="503249"/>
                  </a:lnTo>
                  <a:lnTo>
                    <a:pt x="1751648" y="496183"/>
                  </a:lnTo>
                  <a:lnTo>
                    <a:pt x="1744955" y="484406"/>
                  </a:lnTo>
                  <a:lnTo>
                    <a:pt x="1738517" y="467919"/>
                  </a:lnTo>
                  <a:lnTo>
                    <a:pt x="1725216" y="441317"/>
                  </a:lnTo>
                  <a:lnTo>
                    <a:pt x="1700181" y="388369"/>
                  </a:lnTo>
                  <a:lnTo>
                    <a:pt x="1678535" y="343414"/>
                  </a:lnTo>
                  <a:lnTo>
                    <a:pt x="1657220" y="299590"/>
                  </a:lnTo>
                  <a:lnTo>
                    <a:pt x="1646945" y="278636"/>
                  </a:lnTo>
                  <a:lnTo>
                    <a:pt x="1638888" y="278935"/>
                  </a:lnTo>
                  <a:lnTo>
                    <a:pt x="1630746" y="279148"/>
                  </a:lnTo>
                  <a:lnTo>
                    <a:pt x="1622518" y="279276"/>
                  </a:lnTo>
                  <a:lnTo>
                    <a:pt x="1614205" y="279319"/>
                  </a:lnTo>
                  <a:lnTo>
                    <a:pt x="1604176" y="279915"/>
                  </a:lnTo>
                  <a:lnTo>
                    <a:pt x="1590118" y="280342"/>
                  </a:lnTo>
                  <a:lnTo>
                    <a:pt x="1572032" y="280598"/>
                  </a:lnTo>
                  <a:lnTo>
                    <a:pt x="1549917" y="280683"/>
                  </a:lnTo>
                  <a:close/>
                </a:path>
              </a:pathLst>
            </a:custGeom>
            <a:ln w="52387">
              <a:solidFill>
                <a:srgbClr val="C378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65245" y="7549156"/>
              <a:ext cx="222059" cy="203301"/>
            </a:xfrm>
            <a:prstGeom prst="rect">
              <a:avLst/>
            </a:prstGeom>
          </p:spPr>
        </p:pic>
        <p:sp>
          <p:nvSpPr>
            <p:cNvPr id="67" name="object 67" descr=""/>
            <p:cNvSpPr/>
            <p:nvPr/>
          </p:nvSpPr>
          <p:spPr>
            <a:xfrm>
              <a:off x="8943214" y="7493669"/>
              <a:ext cx="1790700" cy="506095"/>
            </a:xfrm>
            <a:custGeom>
              <a:avLst/>
              <a:gdLst/>
              <a:ahLst/>
              <a:cxnLst/>
              <a:rect l="l" t="t" r="r" b="b"/>
              <a:pathLst>
                <a:path w="1790700" h="506095">
                  <a:moveTo>
                    <a:pt x="440123" y="682"/>
                  </a:moveTo>
                  <a:lnTo>
                    <a:pt x="441488" y="227"/>
                  </a:lnTo>
                  <a:lnTo>
                    <a:pt x="444614" y="0"/>
                  </a:lnTo>
                  <a:lnTo>
                    <a:pt x="449502" y="0"/>
                  </a:lnTo>
                  <a:lnTo>
                    <a:pt x="454391" y="0"/>
                  </a:lnTo>
                  <a:lnTo>
                    <a:pt x="460416" y="1307"/>
                  </a:lnTo>
                  <a:lnTo>
                    <a:pt x="467578" y="3922"/>
                  </a:lnTo>
                  <a:lnTo>
                    <a:pt x="474854" y="6423"/>
                  </a:lnTo>
                  <a:lnTo>
                    <a:pt x="478491" y="9208"/>
                  </a:lnTo>
                  <a:lnTo>
                    <a:pt x="478491" y="12277"/>
                  </a:lnTo>
                  <a:lnTo>
                    <a:pt x="478491" y="15233"/>
                  </a:lnTo>
                  <a:lnTo>
                    <a:pt x="476047" y="21940"/>
                  </a:lnTo>
                  <a:lnTo>
                    <a:pt x="471159" y="32399"/>
                  </a:lnTo>
                  <a:lnTo>
                    <a:pt x="466768" y="41842"/>
                  </a:lnTo>
                  <a:lnTo>
                    <a:pt x="460927" y="54482"/>
                  </a:lnTo>
                  <a:lnTo>
                    <a:pt x="453637" y="70320"/>
                  </a:lnTo>
                  <a:lnTo>
                    <a:pt x="444898" y="89354"/>
                  </a:lnTo>
                  <a:lnTo>
                    <a:pt x="417614" y="148015"/>
                  </a:lnTo>
                  <a:lnTo>
                    <a:pt x="410559" y="162722"/>
                  </a:lnTo>
                  <a:lnTo>
                    <a:pt x="401159" y="181779"/>
                  </a:lnTo>
                  <a:lnTo>
                    <a:pt x="389414" y="205183"/>
                  </a:lnTo>
                  <a:lnTo>
                    <a:pt x="375324" y="232936"/>
                  </a:lnTo>
                  <a:lnTo>
                    <a:pt x="361213" y="260966"/>
                  </a:lnTo>
                  <a:lnTo>
                    <a:pt x="349234" y="285372"/>
                  </a:lnTo>
                  <a:lnTo>
                    <a:pt x="339386" y="306155"/>
                  </a:lnTo>
                  <a:lnTo>
                    <a:pt x="331670" y="323314"/>
                  </a:lnTo>
                  <a:lnTo>
                    <a:pt x="324284" y="339908"/>
                  </a:lnTo>
                  <a:lnTo>
                    <a:pt x="315257" y="358996"/>
                  </a:lnTo>
                  <a:lnTo>
                    <a:pt x="304588" y="380578"/>
                  </a:lnTo>
                  <a:lnTo>
                    <a:pt x="292279" y="404654"/>
                  </a:lnTo>
                  <a:lnTo>
                    <a:pt x="280470" y="427707"/>
                  </a:lnTo>
                  <a:lnTo>
                    <a:pt x="271133" y="446219"/>
                  </a:lnTo>
                  <a:lnTo>
                    <a:pt x="264270" y="460192"/>
                  </a:lnTo>
                  <a:lnTo>
                    <a:pt x="259879" y="469624"/>
                  </a:lnTo>
                  <a:lnTo>
                    <a:pt x="255673" y="479173"/>
                  </a:lnTo>
                  <a:lnTo>
                    <a:pt x="252149" y="486051"/>
                  </a:lnTo>
                  <a:lnTo>
                    <a:pt x="225604" y="505604"/>
                  </a:lnTo>
                  <a:lnTo>
                    <a:pt x="219134" y="504379"/>
                  </a:lnTo>
                  <a:lnTo>
                    <a:pt x="213027" y="500702"/>
                  </a:lnTo>
                  <a:lnTo>
                    <a:pt x="207283" y="494574"/>
                  </a:lnTo>
                  <a:lnTo>
                    <a:pt x="201901" y="485994"/>
                  </a:lnTo>
                  <a:lnTo>
                    <a:pt x="199968" y="482811"/>
                  </a:lnTo>
                  <a:lnTo>
                    <a:pt x="198433" y="480310"/>
                  </a:lnTo>
                  <a:lnTo>
                    <a:pt x="190873" y="465077"/>
                  </a:lnTo>
                  <a:lnTo>
                    <a:pt x="188429" y="460075"/>
                  </a:lnTo>
                  <a:lnTo>
                    <a:pt x="165238" y="413180"/>
                  </a:lnTo>
                  <a:lnTo>
                    <a:pt x="157916" y="398036"/>
                  </a:lnTo>
                  <a:lnTo>
                    <a:pt x="151639" y="385172"/>
                  </a:lnTo>
                  <a:lnTo>
                    <a:pt x="146406" y="374588"/>
                  </a:lnTo>
                  <a:lnTo>
                    <a:pt x="142217" y="366286"/>
                  </a:lnTo>
                  <a:lnTo>
                    <a:pt x="134991" y="351024"/>
                  </a:lnTo>
                  <a:lnTo>
                    <a:pt x="99181" y="271901"/>
                  </a:lnTo>
                  <a:lnTo>
                    <a:pt x="70597" y="208039"/>
                  </a:lnTo>
                  <a:lnTo>
                    <a:pt x="43270" y="142174"/>
                  </a:lnTo>
                  <a:lnTo>
                    <a:pt x="24385" y="92594"/>
                  </a:lnTo>
                  <a:lnTo>
                    <a:pt x="17755" y="73911"/>
                  </a:lnTo>
                  <a:lnTo>
                    <a:pt x="12533" y="59470"/>
                  </a:lnTo>
                  <a:lnTo>
                    <a:pt x="8718" y="49270"/>
                  </a:lnTo>
                  <a:lnTo>
                    <a:pt x="6309" y="43313"/>
                  </a:lnTo>
                  <a:lnTo>
                    <a:pt x="2103" y="31603"/>
                  </a:lnTo>
                  <a:lnTo>
                    <a:pt x="0" y="23418"/>
                  </a:lnTo>
                  <a:lnTo>
                    <a:pt x="0" y="18757"/>
                  </a:lnTo>
                  <a:lnTo>
                    <a:pt x="0" y="14096"/>
                  </a:lnTo>
                  <a:lnTo>
                    <a:pt x="40734" y="373"/>
                  </a:lnTo>
                  <a:lnTo>
                    <a:pt x="45700" y="0"/>
                  </a:lnTo>
                  <a:lnTo>
                    <a:pt x="51612" y="0"/>
                  </a:lnTo>
                  <a:lnTo>
                    <a:pt x="55704" y="795"/>
                  </a:lnTo>
                  <a:lnTo>
                    <a:pt x="57978" y="2387"/>
                  </a:lnTo>
                  <a:lnTo>
                    <a:pt x="60366" y="3978"/>
                  </a:lnTo>
                  <a:lnTo>
                    <a:pt x="62810" y="6991"/>
                  </a:lnTo>
                  <a:lnTo>
                    <a:pt x="65311" y="11425"/>
                  </a:lnTo>
                  <a:lnTo>
                    <a:pt x="67925" y="15858"/>
                  </a:lnTo>
                  <a:lnTo>
                    <a:pt x="69687" y="19496"/>
                  </a:lnTo>
                  <a:lnTo>
                    <a:pt x="70597" y="22338"/>
                  </a:lnTo>
                  <a:lnTo>
                    <a:pt x="77407" y="37206"/>
                  </a:lnTo>
                  <a:lnTo>
                    <a:pt x="104776" y="99874"/>
                  </a:lnTo>
                  <a:lnTo>
                    <a:pt x="125335" y="147674"/>
                  </a:lnTo>
                  <a:lnTo>
                    <a:pt x="146758" y="197744"/>
                  </a:lnTo>
                  <a:lnTo>
                    <a:pt x="165153" y="241377"/>
                  </a:lnTo>
                  <a:lnTo>
                    <a:pt x="180521" y="278573"/>
                  </a:lnTo>
                  <a:lnTo>
                    <a:pt x="192863" y="309331"/>
                  </a:lnTo>
                  <a:lnTo>
                    <a:pt x="210640" y="351184"/>
                  </a:lnTo>
                  <a:lnTo>
                    <a:pt x="224240" y="381079"/>
                  </a:lnTo>
                  <a:lnTo>
                    <a:pt x="233661" y="399016"/>
                  </a:lnTo>
                  <a:lnTo>
                    <a:pt x="238905" y="404995"/>
                  </a:lnTo>
                  <a:lnTo>
                    <a:pt x="241178" y="404995"/>
                  </a:lnTo>
                  <a:lnTo>
                    <a:pt x="244304" y="400732"/>
                  </a:lnTo>
                  <a:lnTo>
                    <a:pt x="248283" y="392206"/>
                  </a:lnTo>
                  <a:lnTo>
                    <a:pt x="252163" y="383935"/>
                  </a:lnTo>
                  <a:lnTo>
                    <a:pt x="274544" y="337638"/>
                  </a:lnTo>
                  <a:lnTo>
                    <a:pt x="295178" y="295433"/>
                  </a:lnTo>
                  <a:lnTo>
                    <a:pt x="316493" y="252035"/>
                  </a:lnTo>
                  <a:lnTo>
                    <a:pt x="340665" y="200877"/>
                  </a:lnTo>
                  <a:lnTo>
                    <a:pt x="364411" y="150061"/>
                  </a:lnTo>
                  <a:lnTo>
                    <a:pt x="387730" y="99586"/>
                  </a:lnTo>
                  <a:lnTo>
                    <a:pt x="410623" y="49452"/>
                  </a:lnTo>
                  <a:lnTo>
                    <a:pt x="419820" y="29394"/>
                  </a:lnTo>
                  <a:lnTo>
                    <a:pt x="427803" y="14579"/>
                  </a:lnTo>
                  <a:lnTo>
                    <a:pt x="434571" y="5009"/>
                  </a:lnTo>
                  <a:lnTo>
                    <a:pt x="440123" y="682"/>
                  </a:lnTo>
                  <a:close/>
                </a:path>
                <a:path w="1790700" h="506095">
                  <a:moveTo>
                    <a:pt x="550418" y="100438"/>
                  </a:moveTo>
                  <a:lnTo>
                    <a:pt x="549735" y="43313"/>
                  </a:lnTo>
                  <a:lnTo>
                    <a:pt x="549906" y="30726"/>
                  </a:lnTo>
                  <a:lnTo>
                    <a:pt x="550417" y="20931"/>
                  </a:lnTo>
                  <a:lnTo>
                    <a:pt x="551270" y="13929"/>
                  </a:lnTo>
                  <a:lnTo>
                    <a:pt x="552463" y="9719"/>
                  </a:lnTo>
                  <a:lnTo>
                    <a:pt x="553373" y="8810"/>
                  </a:lnTo>
                  <a:lnTo>
                    <a:pt x="557807" y="8355"/>
                  </a:lnTo>
                  <a:lnTo>
                    <a:pt x="565764" y="8355"/>
                  </a:lnTo>
                  <a:lnTo>
                    <a:pt x="573723" y="8355"/>
                  </a:lnTo>
                  <a:lnTo>
                    <a:pt x="580714" y="8355"/>
                  </a:lnTo>
                  <a:lnTo>
                    <a:pt x="586739" y="8355"/>
                  </a:lnTo>
                  <a:lnTo>
                    <a:pt x="600722" y="8355"/>
                  </a:lnTo>
                  <a:lnTo>
                    <a:pt x="610499" y="8355"/>
                  </a:lnTo>
                  <a:lnTo>
                    <a:pt x="616069" y="9663"/>
                  </a:lnTo>
                  <a:lnTo>
                    <a:pt x="617433" y="12277"/>
                  </a:lnTo>
                  <a:lnTo>
                    <a:pt x="618798" y="14778"/>
                  </a:lnTo>
                  <a:lnTo>
                    <a:pt x="619480" y="17393"/>
                  </a:lnTo>
                  <a:lnTo>
                    <a:pt x="619480" y="20121"/>
                  </a:lnTo>
                  <a:lnTo>
                    <a:pt x="619480" y="189282"/>
                  </a:lnTo>
                  <a:lnTo>
                    <a:pt x="620162" y="299611"/>
                  </a:lnTo>
                  <a:lnTo>
                    <a:pt x="619480" y="375665"/>
                  </a:lnTo>
                  <a:lnTo>
                    <a:pt x="619480" y="451889"/>
                  </a:lnTo>
                  <a:lnTo>
                    <a:pt x="619480" y="455072"/>
                  </a:lnTo>
                  <a:lnTo>
                    <a:pt x="619594" y="459620"/>
                  </a:lnTo>
                  <a:lnTo>
                    <a:pt x="619821" y="465531"/>
                  </a:lnTo>
                  <a:lnTo>
                    <a:pt x="620048" y="471329"/>
                  </a:lnTo>
                  <a:lnTo>
                    <a:pt x="620048" y="475081"/>
                  </a:lnTo>
                  <a:lnTo>
                    <a:pt x="615217" y="490598"/>
                  </a:lnTo>
                  <a:lnTo>
                    <a:pt x="613852" y="491281"/>
                  </a:lnTo>
                  <a:lnTo>
                    <a:pt x="611806" y="492588"/>
                  </a:lnTo>
                  <a:lnTo>
                    <a:pt x="609078" y="494520"/>
                  </a:lnTo>
                  <a:lnTo>
                    <a:pt x="604985" y="495714"/>
                  </a:lnTo>
                  <a:lnTo>
                    <a:pt x="599017" y="496567"/>
                  </a:lnTo>
                  <a:lnTo>
                    <a:pt x="591173" y="497078"/>
                  </a:lnTo>
                  <a:lnTo>
                    <a:pt x="581453" y="497249"/>
                  </a:lnTo>
                  <a:lnTo>
                    <a:pt x="571754" y="497100"/>
                  </a:lnTo>
                  <a:lnTo>
                    <a:pt x="548371" y="488836"/>
                  </a:lnTo>
                  <a:lnTo>
                    <a:pt x="548371" y="481902"/>
                  </a:lnTo>
                  <a:lnTo>
                    <a:pt x="549735" y="458881"/>
                  </a:lnTo>
                  <a:lnTo>
                    <a:pt x="549053" y="382656"/>
                  </a:lnTo>
                  <a:lnTo>
                    <a:pt x="548371" y="291255"/>
                  </a:lnTo>
                  <a:lnTo>
                    <a:pt x="547998" y="282910"/>
                  </a:lnTo>
                  <a:lnTo>
                    <a:pt x="547732" y="274075"/>
                  </a:lnTo>
                  <a:lnTo>
                    <a:pt x="547572" y="264749"/>
                  </a:lnTo>
                  <a:lnTo>
                    <a:pt x="547518" y="254934"/>
                  </a:lnTo>
                  <a:lnTo>
                    <a:pt x="550418" y="100438"/>
                  </a:lnTo>
                  <a:close/>
                </a:path>
                <a:path w="1790700" h="506095">
                  <a:moveTo>
                    <a:pt x="743084" y="357589"/>
                  </a:moveTo>
                  <a:lnTo>
                    <a:pt x="745984" y="134032"/>
                  </a:lnTo>
                  <a:lnTo>
                    <a:pt x="745984" y="78100"/>
                  </a:lnTo>
                  <a:lnTo>
                    <a:pt x="746421" y="50155"/>
                  </a:lnTo>
                  <a:lnTo>
                    <a:pt x="752975" y="11595"/>
                  </a:lnTo>
                  <a:lnTo>
                    <a:pt x="799624" y="8558"/>
                  </a:lnTo>
                  <a:lnTo>
                    <a:pt x="831246" y="8355"/>
                  </a:lnTo>
                  <a:lnTo>
                    <a:pt x="891332" y="10477"/>
                  </a:lnTo>
                  <a:lnTo>
                    <a:pt x="945947" y="16840"/>
                  </a:lnTo>
                  <a:lnTo>
                    <a:pt x="995092" y="27447"/>
                  </a:lnTo>
                  <a:lnTo>
                    <a:pt x="1038767" y="42296"/>
                  </a:lnTo>
                  <a:lnTo>
                    <a:pt x="1076971" y="61388"/>
                  </a:lnTo>
                  <a:lnTo>
                    <a:pt x="1113436" y="88031"/>
                  </a:lnTo>
                  <a:lnTo>
                    <a:pt x="1141798" y="119940"/>
                  </a:lnTo>
                  <a:lnTo>
                    <a:pt x="1162056" y="157114"/>
                  </a:lnTo>
                  <a:lnTo>
                    <a:pt x="1174211" y="199554"/>
                  </a:lnTo>
                  <a:lnTo>
                    <a:pt x="1178263" y="247260"/>
                  </a:lnTo>
                  <a:lnTo>
                    <a:pt x="1176142" y="279116"/>
                  </a:lnTo>
                  <a:lnTo>
                    <a:pt x="1159175" y="339055"/>
                  </a:lnTo>
                  <a:lnTo>
                    <a:pt x="1125976" y="393176"/>
                  </a:lnTo>
                  <a:lnTo>
                    <a:pt x="1080446" y="437256"/>
                  </a:lnTo>
                  <a:lnTo>
                    <a:pt x="1020207" y="470156"/>
                  </a:lnTo>
                  <a:lnTo>
                    <a:pt x="980775" y="481711"/>
                  </a:lnTo>
                  <a:lnTo>
                    <a:pt x="934972" y="489964"/>
                  </a:lnTo>
                  <a:lnTo>
                    <a:pt x="882799" y="494916"/>
                  </a:lnTo>
                  <a:lnTo>
                    <a:pt x="824254" y="496567"/>
                  </a:lnTo>
                  <a:lnTo>
                    <a:pt x="820503" y="496567"/>
                  </a:lnTo>
                  <a:lnTo>
                    <a:pt x="816979" y="496567"/>
                  </a:lnTo>
                  <a:lnTo>
                    <a:pt x="813682" y="496567"/>
                  </a:lnTo>
                  <a:lnTo>
                    <a:pt x="785033" y="497249"/>
                  </a:lnTo>
                  <a:lnTo>
                    <a:pt x="772073" y="497249"/>
                  </a:lnTo>
                  <a:lnTo>
                    <a:pt x="751611" y="490257"/>
                  </a:lnTo>
                  <a:lnTo>
                    <a:pt x="745927" y="487415"/>
                  </a:lnTo>
                  <a:lnTo>
                    <a:pt x="743084" y="481390"/>
                  </a:lnTo>
                  <a:lnTo>
                    <a:pt x="743084" y="472182"/>
                  </a:lnTo>
                  <a:lnTo>
                    <a:pt x="743937" y="436542"/>
                  </a:lnTo>
                  <a:lnTo>
                    <a:pt x="743084" y="357589"/>
                  </a:lnTo>
                  <a:close/>
                </a:path>
                <a:path w="1790700" h="506095">
                  <a:moveTo>
                    <a:pt x="814364" y="136078"/>
                  </a:moveTo>
                  <a:lnTo>
                    <a:pt x="814345" y="203080"/>
                  </a:lnTo>
                  <a:lnTo>
                    <a:pt x="814288" y="263915"/>
                  </a:lnTo>
                  <a:lnTo>
                    <a:pt x="814193" y="318582"/>
                  </a:lnTo>
                  <a:lnTo>
                    <a:pt x="814061" y="367082"/>
                  </a:lnTo>
                  <a:lnTo>
                    <a:pt x="813890" y="409415"/>
                  </a:lnTo>
                  <a:lnTo>
                    <a:pt x="813682" y="445580"/>
                  </a:lnTo>
                  <a:lnTo>
                    <a:pt x="816524" y="445580"/>
                  </a:lnTo>
                  <a:lnTo>
                    <a:pt x="819309" y="445580"/>
                  </a:lnTo>
                  <a:lnTo>
                    <a:pt x="822037" y="445580"/>
                  </a:lnTo>
                  <a:lnTo>
                    <a:pt x="887862" y="442601"/>
                  </a:lnTo>
                  <a:lnTo>
                    <a:pt x="944910" y="433665"/>
                  </a:lnTo>
                  <a:lnTo>
                    <a:pt x="993182" y="418770"/>
                  </a:lnTo>
                  <a:lnTo>
                    <a:pt x="1032677" y="397918"/>
                  </a:lnTo>
                  <a:lnTo>
                    <a:pt x="1063396" y="371109"/>
                  </a:lnTo>
                  <a:lnTo>
                    <a:pt x="1085337" y="338341"/>
                  </a:lnTo>
                  <a:lnTo>
                    <a:pt x="1098502" y="299616"/>
                  </a:lnTo>
                  <a:lnTo>
                    <a:pt x="1102891" y="254934"/>
                  </a:lnTo>
                  <a:lnTo>
                    <a:pt x="1098272" y="207149"/>
                  </a:lnTo>
                  <a:lnTo>
                    <a:pt x="1084417" y="166223"/>
                  </a:lnTo>
                  <a:lnTo>
                    <a:pt x="1061325" y="132156"/>
                  </a:lnTo>
                  <a:lnTo>
                    <a:pt x="1028997" y="104948"/>
                  </a:lnTo>
                  <a:lnTo>
                    <a:pt x="987432" y="84599"/>
                  </a:lnTo>
                  <a:lnTo>
                    <a:pt x="936629" y="71108"/>
                  </a:lnTo>
                  <a:lnTo>
                    <a:pt x="891643" y="65992"/>
                  </a:lnTo>
                  <a:lnTo>
                    <a:pt x="875752" y="65651"/>
                  </a:lnTo>
                  <a:lnTo>
                    <a:pt x="859979" y="65779"/>
                  </a:lnTo>
                  <a:lnTo>
                    <a:pt x="815728" y="67698"/>
                  </a:lnTo>
                  <a:lnTo>
                    <a:pt x="814364" y="94982"/>
                  </a:lnTo>
                  <a:lnTo>
                    <a:pt x="814364" y="136078"/>
                  </a:lnTo>
                  <a:close/>
                </a:path>
                <a:path w="1790700" h="506095">
                  <a:moveTo>
                    <a:pt x="1523310" y="280683"/>
                  </a:moveTo>
                  <a:lnTo>
                    <a:pt x="1401727" y="280001"/>
                  </a:lnTo>
                  <a:lnTo>
                    <a:pt x="1368485" y="340228"/>
                  </a:lnTo>
                  <a:lnTo>
                    <a:pt x="1343450" y="385342"/>
                  </a:lnTo>
                  <a:lnTo>
                    <a:pt x="1326621" y="415344"/>
                  </a:lnTo>
                  <a:lnTo>
                    <a:pt x="1317999" y="430233"/>
                  </a:lnTo>
                  <a:lnTo>
                    <a:pt x="1313523" y="437778"/>
                  </a:lnTo>
                  <a:lnTo>
                    <a:pt x="1309132" y="445750"/>
                  </a:lnTo>
                  <a:lnTo>
                    <a:pt x="1304826" y="454149"/>
                  </a:lnTo>
                  <a:lnTo>
                    <a:pt x="1300605" y="462973"/>
                  </a:lnTo>
                  <a:lnTo>
                    <a:pt x="1291238" y="481624"/>
                  </a:lnTo>
                  <a:lnTo>
                    <a:pt x="1282743" y="494947"/>
                  </a:lnTo>
                  <a:lnTo>
                    <a:pt x="1275123" y="502940"/>
                  </a:lnTo>
                  <a:lnTo>
                    <a:pt x="1268377" y="505604"/>
                  </a:lnTo>
                  <a:lnTo>
                    <a:pt x="1254458" y="504731"/>
                  </a:lnTo>
                  <a:lnTo>
                    <a:pt x="1225064" y="489348"/>
                  </a:lnTo>
                  <a:lnTo>
                    <a:pt x="1225064" y="487529"/>
                  </a:lnTo>
                  <a:lnTo>
                    <a:pt x="1225064" y="485596"/>
                  </a:lnTo>
                  <a:lnTo>
                    <a:pt x="1250983" y="445296"/>
                  </a:lnTo>
                  <a:lnTo>
                    <a:pt x="1255587" y="438759"/>
                  </a:lnTo>
                  <a:lnTo>
                    <a:pt x="1257974" y="435007"/>
                  </a:lnTo>
                  <a:lnTo>
                    <a:pt x="1285448" y="386361"/>
                  </a:lnTo>
                  <a:lnTo>
                    <a:pt x="1312050" y="339552"/>
                  </a:lnTo>
                  <a:lnTo>
                    <a:pt x="1337780" y="294581"/>
                  </a:lnTo>
                  <a:lnTo>
                    <a:pt x="1362639" y="251447"/>
                  </a:lnTo>
                  <a:lnTo>
                    <a:pt x="1386626" y="210152"/>
                  </a:lnTo>
                  <a:lnTo>
                    <a:pt x="1409741" y="170694"/>
                  </a:lnTo>
                  <a:lnTo>
                    <a:pt x="1440169" y="119004"/>
                  </a:lnTo>
                  <a:lnTo>
                    <a:pt x="1463243" y="79549"/>
                  </a:lnTo>
                  <a:lnTo>
                    <a:pt x="1478964" y="52329"/>
                  </a:lnTo>
                  <a:lnTo>
                    <a:pt x="1487330" y="37344"/>
                  </a:lnTo>
                  <a:lnTo>
                    <a:pt x="1491870" y="28946"/>
                  </a:lnTo>
                  <a:lnTo>
                    <a:pt x="1496112" y="21656"/>
                  </a:lnTo>
                  <a:lnTo>
                    <a:pt x="1532690" y="2728"/>
                  </a:lnTo>
                  <a:lnTo>
                    <a:pt x="1543717" y="2728"/>
                  </a:lnTo>
                  <a:lnTo>
                    <a:pt x="1550822" y="3183"/>
                  </a:lnTo>
                  <a:lnTo>
                    <a:pt x="1554005" y="4092"/>
                  </a:lnTo>
                  <a:lnTo>
                    <a:pt x="1557302" y="5002"/>
                  </a:lnTo>
                  <a:lnTo>
                    <a:pt x="1560087" y="6764"/>
                  </a:lnTo>
                  <a:lnTo>
                    <a:pt x="1562361" y="9378"/>
                  </a:lnTo>
                  <a:lnTo>
                    <a:pt x="1564748" y="11879"/>
                  </a:lnTo>
                  <a:lnTo>
                    <a:pt x="1566510" y="14096"/>
                  </a:lnTo>
                  <a:lnTo>
                    <a:pt x="1567647" y="16029"/>
                  </a:lnTo>
                  <a:lnTo>
                    <a:pt x="1568784" y="17848"/>
                  </a:lnTo>
                  <a:lnTo>
                    <a:pt x="1570489" y="21315"/>
                  </a:lnTo>
                  <a:lnTo>
                    <a:pt x="1572763" y="26431"/>
                  </a:lnTo>
                  <a:lnTo>
                    <a:pt x="1574809" y="30843"/>
                  </a:lnTo>
                  <a:lnTo>
                    <a:pt x="1577367" y="36406"/>
                  </a:lnTo>
                  <a:lnTo>
                    <a:pt x="1580436" y="43121"/>
                  </a:lnTo>
                  <a:lnTo>
                    <a:pt x="1584017" y="50986"/>
                  </a:lnTo>
                  <a:lnTo>
                    <a:pt x="1590060" y="63296"/>
                  </a:lnTo>
                  <a:lnTo>
                    <a:pt x="1600345" y="83514"/>
                  </a:lnTo>
                  <a:lnTo>
                    <a:pt x="1614871" y="111640"/>
                  </a:lnTo>
                  <a:lnTo>
                    <a:pt x="1633640" y="147674"/>
                  </a:lnTo>
                  <a:lnTo>
                    <a:pt x="1652867" y="184635"/>
                  </a:lnTo>
                  <a:lnTo>
                    <a:pt x="1680832" y="240396"/>
                  </a:lnTo>
                  <a:lnTo>
                    <a:pt x="1703384" y="290403"/>
                  </a:lnTo>
                  <a:lnTo>
                    <a:pt x="1716856" y="321268"/>
                  </a:lnTo>
                  <a:lnTo>
                    <a:pt x="1730509" y="351610"/>
                  </a:lnTo>
                  <a:lnTo>
                    <a:pt x="1743500" y="379033"/>
                  </a:lnTo>
                  <a:lnTo>
                    <a:pt x="1755832" y="403535"/>
                  </a:lnTo>
                  <a:lnTo>
                    <a:pt x="1767502" y="425117"/>
                  </a:lnTo>
                  <a:lnTo>
                    <a:pt x="1777424" y="443427"/>
                  </a:lnTo>
                  <a:lnTo>
                    <a:pt x="1784511" y="458284"/>
                  </a:lnTo>
                  <a:lnTo>
                    <a:pt x="1788764" y="469688"/>
                  </a:lnTo>
                  <a:lnTo>
                    <a:pt x="1790181" y="477639"/>
                  </a:lnTo>
                  <a:lnTo>
                    <a:pt x="1788849" y="481635"/>
                  </a:lnTo>
                  <a:lnTo>
                    <a:pt x="1750790" y="503089"/>
                  </a:lnTo>
                  <a:lnTo>
                    <a:pt x="1739195" y="505604"/>
                  </a:lnTo>
                  <a:lnTo>
                    <a:pt x="1731990" y="503249"/>
                  </a:lnTo>
                  <a:lnTo>
                    <a:pt x="1725041" y="496183"/>
                  </a:lnTo>
                  <a:lnTo>
                    <a:pt x="1718348" y="484406"/>
                  </a:lnTo>
                  <a:lnTo>
                    <a:pt x="1711911" y="467919"/>
                  </a:lnTo>
                  <a:lnTo>
                    <a:pt x="1698610" y="441317"/>
                  </a:lnTo>
                  <a:lnTo>
                    <a:pt x="1673575" y="388369"/>
                  </a:lnTo>
                  <a:lnTo>
                    <a:pt x="1651929" y="343414"/>
                  </a:lnTo>
                  <a:lnTo>
                    <a:pt x="1630613" y="299590"/>
                  </a:lnTo>
                  <a:lnTo>
                    <a:pt x="1620339" y="278636"/>
                  </a:lnTo>
                  <a:lnTo>
                    <a:pt x="1612282" y="278935"/>
                  </a:lnTo>
                  <a:lnTo>
                    <a:pt x="1604139" y="279148"/>
                  </a:lnTo>
                  <a:lnTo>
                    <a:pt x="1595911" y="279276"/>
                  </a:lnTo>
                  <a:lnTo>
                    <a:pt x="1587598" y="279319"/>
                  </a:lnTo>
                  <a:lnTo>
                    <a:pt x="1577569" y="279915"/>
                  </a:lnTo>
                  <a:lnTo>
                    <a:pt x="1563512" y="280342"/>
                  </a:lnTo>
                  <a:lnTo>
                    <a:pt x="1545425" y="280598"/>
                  </a:lnTo>
                  <a:lnTo>
                    <a:pt x="1523310" y="280683"/>
                  </a:lnTo>
                  <a:close/>
                </a:path>
              </a:pathLst>
            </a:custGeom>
            <a:ln w="52387">
              <a:solidFill>
                <a:srgbClr val="C378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345349" y="7549156"/>
              <a:ext cx="222059" cy="203301"/>
            </a:xfrm>
            <a:prstGeom prst="rect">
              <a:avLst/>
            </a:prstGeom>
          </p:spPr>
        </p:pic>
        <p:sp>
          <p:nvSpPr>
            <p:cNvPr id="69" name="object 69" descr=""/>
            <p:cNvSpPr/>
            <p:nvPr/>
          </p:nvSpPr>
          <p:spPr>
            <a:xfrm>
              <a:off x="10802420" y="7501342"/>
              <a:ext cx="310515" cy="489584"/>
            </a:xfrm>
            <a:custGeom>
              <a:avLst/>
              <a:gdLst/>
              <a:ahLst/>
              <a:cxnLst/>
              <a:rect l="l" t="t" r="r" b="b"/>
              <a:pathLst>
                <a:path w="310515" h="489584">
                  <a:moveTo>
                    <a:pt x="71279" y="164726"/>
                  </a:moveTo>
                  <a:lnTo>
                    <a:pt x="71961" y="300293"/>
                  </a:lnTo>
                  <a:lnTo>
                    <a:pt x="71833" y="334675"/>
                  </a:lnTo>
                  <a:lnTo>
                    <a:pt x="71449" y="367906"/>
                  </a:lnTo>
                  <a:lnTo>
                    <a:pt x="70810" y="399986"/>
                  </a:lnTo>
                  <a:lnTo>
                    <a:pt x="69914" y="430915"/>
                  </a:lnTo>
                  <a:lnTo>
                    <a:pt x="76831" y="433377"/>
                  </a:lnTo>
                  <a:lnTo>
                    <a:pt x="84963" y="435135"/>
                  </a:lnTo>
                  <a:lnTo>
                    <a:pt x="94310" y="436190"/>
                  </a:lnTo>
                  <a:lnTo>
                    <a:pt x="104872" y="436542"/>
                  </a:lnTo>
                  <a:lnTo>
                    <a:pt x="131304" y="436542"/>
                  </a:lnTo>
                  <a:lnTo>
                    <a:pt x="154324" y="437139"/>
                  </a:lnTo>
                  <a:lnTo>
                    <a:pt x="173082" y="437565"/>
                  </a:lnTo>
                  <a:lnTo>
                    <a:pt x="187576" y="437821"/>
                  </a:lnTo>
                  <a:lnTo>
                    <a:pt x="197808" y="437906"/>
                  </a:lnTo>
                  <a:lnTo>
                    <a:pt x="251523" y="437224"/>
                  </a:lnTo>
                  <a:lnTo>
                    <a:pt x="301146" y="430915"/>
                  </a:lnTo>
                  <a:lnTo>
                    <a:pt x="307171" y="430915"/>
                  </a:lnTo>
                  <a:lnTo>
                    <a:pt x="310183" y="435690"/>
                  </a:lnTo>
                  <a:lnTo>
                    <a:pt x="310183" y="445239"/>
                  </a:lnTo>
                  <a:lnTo>
                    <a:pt x="290403" y="484573"/>
                  </a:lnTo>
                  <a:lnTo>
                    <a:pt x="284150" y="489575"/>
                  </a:lnTo>
                  <a:lnTo>
                    <a:pt x="279489" y="489575"/>
                  </a:lnTo>
                  <a:lnTo>
                    <a:pt x="152960" y="488893"/>
                  </a:lnTo>
                  <a:lnTo>
                    <a:pt x="57296" y="488893"/>
                  </a:lnTo>
                  <a:lnTo>
                    <a:pt x="12501" y="485728"/>
                  </a:lnTo>
                  <a:lnTo>
                    <a:pt x="1747" y="447839"/>
                  </a:lnTo>
                  <a:lnTo>
                    <a:pt x="436" y="408800"/>
                  </a:lnTo>
                  <a:lnTo>
                    <a:pt x="0" y="355543"/>
                  </a:lnTo>
                  <a:lnTo>
                    <a:pt x="1534" y="198319"/>
                  </a:lnTo>
                  <a:lnTo>
                    <a:pt x="3581" y="46723"/>
                  </a:lnTo>
                  <a:lnTo>
                    <a:pt x="9947" y="3581"/>
                  </a:lnTo>
                  <a:lnTo>
                    <a:pt x="16143" y="682"/>
                  </a:lnTo>
                  <a:lnTo>
                    <a:pt x="25919" y="682"/>
                  </a:lnTo>
                  <a:lnTo>
                    <a:pt x="37856" y="682"/>
                  </a:lnTo>
                  <a:lnTo>
                    <a:pt x="72643" y="25749"/>
                  </a:lnTo>
                  <a:lnTo>
                    <a:pt x="72643" y="120049"/>
                  </a:lnTo>
                  <a:lnTo>
                    <a:pt x="71279" y="164726"/>
                  </a:lnTo>
                  <a:close/>
                </a:path>
              </a:pathLst>
            </a:custGeom>
            <a:ln w="52387">
              <a:solidFill>
                <a:srgbClr val="C3781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 descr=""/>
          <p:cNvSpPr/>
          <p:nvPr/>
        </p:nvSpPr>
        <p:spPr>
          <a:xfrm>
            <a:off x="11357143" y="7496397"/>
            <a:ext cx="881380" cy="501650"/>
          </a:xfrm>
          <a:custGeom>
            <a:avLst/>
            <a:gdLst/>
            <a:ahLst/>
            <a:cxnLst/>
            <a:rect l="l" t="t" r="r" b="b"/>
            <a:pathLst>
              <a:path w="881379" h="501650">
                <a:moveTo>
                  <a:pt x="257662" y="57296"/>
                </a:moveTo>
                <a:lnTo>
                  <a:pt x="171717" y="55932"/>
                </a:lnTo>
                <a:lnTo>
                  <a:pt x="138795" y="56230"/>
                </a:lnTo>
                <a:lnTo>
                  <a:pt x="111309" y="57125"/>
                </a:lnTo>
                <a:lnTo>
                  <a:pt x="72643" y="60706"/>
                </a:lnTo>
                <a:lnTo>
                  <a:pt x="71492" y="121200"/>
                </a:lnTo>
                <a:lnTo>
                  <a:pt x="71204" y="161134"/>
                </a:lnTo>
                <a:lnTo>
                  <a:pt x="71108" y="207528"/>
                </a:lnTo>
                <a:lnTo>
                  <a:pt x="190646" y="206675"/>
                </a:lnTo>
                <a:lnTo>
                  <a:pt x="202412" y="206675"/>
                </a:lnTo>
                <a:lnTo>
                  <a:pt x="231806" y="207357"/>
                </a:lnTo>
                <a:lnTo>
                  <a:pt x="252802" y="209404"/>
                </a:lnTo>
                <a:lnTo>
                  <a:pt x="265400" y="212814"/>
                </a:lnTo>
                <a:lnTo>
                  <a:pt x="269599" y="217589"/>
                </a:lnTo>
                <a:lnTo>
                  <a:pt x="269599" y="224751"/>
                </a:lnTo>
                <a:lnTo>
                  <a:pt x="267950" y="232652"/>
                </a:lnTo>
                <a:lnTo>
                  <a:pt x="264653" y="241292"/>
                </a:lnTo>
                <a:lnTo>
                  <a:pt x="261356" y="249931"/>
                </a:lnTo>
                <a:lnTo>
                  <a:pt x="226968" y="258515"/>
                </a:lnTo>
                <a:lnTo>
                  <a:pt x="72643" y="257662"/>
                </a:lnTo>
                <a:lnTo>
                  <a:pt x="72270" y="267286"/>
                </a:lnTo>
                <a:lnTo>
                  <a:pt x="72004" y="275865"/>
                </a:lnTo>
                <a:lnTo>
                  <a:pt x="71844" y="283401"/>
                </a:lnTo>
                <a:lnTo>
                  <a:pt x="71790" y="289891"/>
                </a:lnTo>
                <a:lnTo>
                  <a:pt x="71108" y="346505"/>
                </a:lnTo>
                <a:lnTo>
                  <a:pt x="71108" y="385555"/>
                </a:lnTo>
                <a:lnTo>
                  <a:pt x="71246" y="405965"/>
                </a:lnTo>
                <a:lnTo>
                  <a:pt x="107813" y="442127"/>
                </a:lnTo>
                <a:lnTo>
                  <a:pt x="147855" y="443694"/>
                </a:lnTo>
                <a:lnTo>
                  <a:pt x="203094" y="444216"/>
                </a:lnTo>
                <a:lnTo>
                  <a:pt x="223227" y="444088"/>
                </a:lnTo>
                <a:lnTo>
                  <a:pt x="240311" y="443704"/>
                </a:lnTo>
                <a:lnTo>
                  <a:pt x="254347" y="443065"/>
                </a:lnTo>
                <a:lnTo>
                  <a:pt x="265336" y="442169"/>
                </a:lnTo>
                <a:lnTo>
                  <a:pt x="294666" y="436542"/>
                </a:lnTo>
                <a:lnTo>
                  <a:pt x="301600" y="436542"/>
                </a:lnTo>
                <a:lnTo>
                  <a:pt x="305067" y="438759"/>
                </a:lnTo>
                <a:lnTo>
                  <a:pt x="305067" y="443193"/>
                </a:lnTo>
                <a:lnTo>
                  <a:pt x="305067" y="447626"/>
                </a:lnTo>
                <a:lnTo>
                  <a:pt x="303021" y="454731"/>
                </a:lnTo>
                <a:lnTo>
                  <a:pt x="298929" y="464508"/>
                </a:lnTo>
                <a:lnTo>
                  <a:pt x="295689" y="475006"/>
                </a:lnTo>
                <a:lnTo>
                  <a:pt x="257278" y="493455"/>
                </a:lnTo>
                <a:lnTo>
                  <a:pt x="177345" y="494520"/>
                </a:lnTo>
                <a:lnTo>
                  <a:pt x="49452" y="494520"/>
                </a:lnTo>
                <a:lnTo>
                  <a:pt x="10764" y="491643"/>
                </a:lnTo>
                <a:lnTo>
                  <a:pt x="362" y="436873"/>
                </a:lnTo>
                <a:lnTo>
                  <a:pt x="0" y="399538"/>
                </a:lnTo>
                <a:lnTo>
                  <a:pt x="2046" y="150232"/>
                </a:lnTo>
                <a:lnTo>
                  <a:pt x="2728" y="93617"/>
                </a:lnTo>
                <a:lnTo>
                  <a:pt x="2046" y="41266"/>
                </a:lnTo>
                <a:lnTo>
                  <a:pt x="31077" y="7385"/>
                </a:lnTo>
                <a:lnTo>
                  <a:pt x="145286" y="5627"/>
                </a:lnTo>
                <a:lnTo>
                  <a:pt x="237369" y="6309"/>
                </a:lnTo>
                <a:lnTo>
                  <a:pt x="276079" y="12732"/>
                </a:lnTo>
                <a:lnTo>
                  <a:pt x="277272" y="15119"/>
                </a:lnTo>
                <a:lnTo>
                  <a:pt x="277272" y="17393"/>
                </a:lnTo>
                <a:lnTo>
                  <a:pt x="274373" y="34275"/>
                </a:lnTo>
                <a:lnTo>
                  <a:pt x="273918" y="36549"/>
                </a:lnTo>
                <a:lnTo>
                  <a:pt x="273691" y="39220"/>
                </a:lnTo>
                <a:lnTo>
                  <a:pt x="273691" y="42290"/>
                </a:lnTo>
                <a:lnTo>
                  <a:pt x="273691" y="45245"/>
                </a:lnTo>
                <a:lnTo>
                  <a:pt x="273577" y="47462"/>
                </a:lnTo>
                <a:lnTo>
                  <a:pt x="273350" y="48940"/>
                </a:lnTo>
                <a:lnTo>
                  <a:pt x="273123" y="50304"/>
                </a:lnTo>
                <a:lnTo>
                  <a:pt x="272554" y="51668"/>
                </a:lnTo>
                <a:lnTo>
                  <a:pt x="271645" y="53033"/>
                </a:lnTo>
                <a:lnTo>
                  <a:pt x="270281" y="55875"/>
                </a:lnTo>
                <a:lnTo>
                  <a:pt x="265620" y="57296"/>
                </a:lnTo>
                <a:lnTo>
                  <a:pt x="257662" y="57296"/>
                </a:lnTo>
                <a:close/>
              </a:path>
              <a:path w="881379" h="501650">
                <a:moveTo>
                  <a:pt x="398798" y="340878"/>
                </a:moveTo>
                <a:lnTo>
                  <a:pt x="398116" y="254934"/>
                </a:lnTo>
                <a:lnTo>
                  <a:pt x="399608" y="182599"/>
                </a:lnTo>
                <a:lnTo>
                  <a:pt x="400674" y="127594"/>
                </a:lnTo>
                <a:lnTo>
                  <a:pt x="401313" y="89919"/>
                </a:lnTo>
                <a:lnTo>
                  <a:pt x="401526" y="69573"/>
                </a:lnTo>
                <a:lnTo>
                  <a:pt x="401484" y="58585"/>
                </a:lnTo>
                <a:lnTo>
                  <a:pt x="401356" y="49153"/>
                </a:lnTo>
                <a:lnTo>
                  <a:pt x="401142" y="41277"/>
                </a:lnTo>
                <a:lnTo>
                  <a:pt x="400844" y="34957"/>
                </a:lnTo>
                <a:lnTo>
                  <a:pt x="400390" y="27454"/>
                </a:lnTo>
                <a:lnTo>
                  <a:pt x="400390" y="22452"/>
                </a:lnTo>
                <a:lnTo>
                  <a:pt x="400844" y="19951"/>
                </a:lnTo>
                <a:lnTo>
                  <a:pt x="401299" y="17336"/>
                </a:lnTo>
                <a:lnTo>
                  <a:pt x="402208" y="13926"/>
                </a:lnTo>
                <a:lnTo>
                  <a:pt x="403572" y="9719"/>
                </a:lnTo>
                <a:lnTo>
                  <a:pt x="405960" y="3239"/>
                </a:lnTo>
                <a:lnTo>
                  <a:pt x="413406" y="0"/>
                </a:lnTo>
                <a:lnTo>
                  <a:pt x="425911" y="0"/>
                </a:lnTo>
                <a:lnTo>
                  <a:pt x="431549" y="1396"/>
                </a:lnTo>
                <a:lnTo>
                  <a:pt x="438573" y="5584"/>
                </a:lnTo>
                <a:lnTo>
                  <a:pt x="446982" y="12565"/>
                </a:lnTo>
                <a:lnTo>
                  <a:pt x="456776" y="22338"/>
                </a:lnTo>
                <a:lnTo>
                  <a:pt x="471964" y="36726"/>
                </a:lnTo>
                <a:lnTo>
                  <a:pt x="488195" y="52606"/>
                </a:lnTo>
                <a:lnTo>
                  <a:pt x="505472" y="69978"/>
                </a:lnTo>
                <a:lnTo>
                  <a:pt x="523792" y="88843"/>
                </a:lnTo>
                <a:lnTo>
                  <a:pt x="540973" y="106556"/>
                </a:lnTo>
                <a:lnTo>
                  <a:pt x="554827" y="120646"/>
                </a:lnTo>
                <a:lnTo>
                  <a:pt x="565357" y="131111"/>
                </a:lnTo>
                <a:lnTo>
                  <a:pt x="572562" y="137954"/>
                </a:lnTo>
                <a:lnTo>
                  <a:pt x="584669" y="149677"/>
                </a:lnTo>
                <a:lnTo>
                  <a:pt x="647763" y="213283"/>
                </a:lnTo>
                <a:lnTo>
                  <a:pt x="698750" y="265165"/>
                </a:lnTo>
                <a:lnTo>
                  <a:pt x="749641" y="316994"/>
                </a:lnTo>
                <a:lnTo>
                  <a:pt x="787380" y="355500"/>
                </a:lnTo>
                <a:lnTo>
                  <a:pt x="823404" y="392547"/>
                </a:lnTo>
                <a:lnTo>
                  <a:pt x="824896" y="377871"/>
                </a:lnTo>
                <a:lnTo>
                  <a:pt x="826814" y="325531"/>
                </a:lnTo>
                <a:lnTo>
                  <a:pt x="827666" y="237540"/>
                </a:lnTo>
                <a:lnTo>
                  <a:pt x="827775" y="204199"/>
                </a:lnTo>
                <a:lnTo>
                  <a:pt x="828103" y="164610"/>
                </a:lnTo>
                <a:lnTo>
                  <a:pt x="828649" y="118773"/>
                </a:lnTo>
                <a:lnTo>
                  <a:pt x="829413" y="66688"/>
                </a:lnTo>
                <a:lnTo>
                  <a:pt x="830395" y="8355"/>
                </a:lnTo>
                <a:lnTo>
                  <a:pt x="870128" y="3580"/>
                </a:lnTo>
                <a:lnTo>
                  <a:pt x="873880" y="3580"/>
                </a:lnTo>
                <a:lnTo>
                  <a:pt x="876665" y="4604"/>
                </a:lnTo>
                <a:lnTo>
                  <a:pt x="878483" y="6650"/>
                </a:lnTo>
                <a:lnTo>
                  <a:pt x="880415" y="8696"/>
                </a:lnTo>
                <a:lnTo>
                  <a:pt x="881382" y="14380"/>
                </a:lnTo>
                <a:lnTo>
                  <a:pt x="881382" y="23702"/>
                </a:lnTo>
                <a:lnTo>
                  <a:pt x="877119" y="242315"/>
                </a:lnTo>
                <a:lnTo>
                  <a:pt x="876949" y="288740"/>
                </a:lnTo>
                <a:lnTo>
                  <a:pt x="876437" y="335080"/>
                </a:lnTo>
                <a:lnTo>
                  <a:pt x="875584" y="381335"/>
                </a:lnTo>
                <a:lnTo>
                  <a:pt x="874390" y="427504"/>
                </a:lnTo>
                <a:lnTo>
                  <a:pt x="873709" y="456152"/>
                </a:lnTo>
                <a:lnTo>
                  <a:pt x="865580" y="498613"/>
                </a:lnTo>
                <a:lnTo>
                  <a:pt x="858134" y="501512"/>
                </a:lnTo>
                <a:lnTo>
                  <a:pt x="846424" y="501512"/>
                </a:lnTo>
                <a:lnTo>
                  <a:pt x="839035" y="501512"/>
                </a:lnTo>
                <a:lnTo>
                  <a:pt x="806920" y="476445"/>
                </a:lnTo>
                <a:lnTo>
                  <a:pt x="793675" y="462121"/>
                </a:lnTo>
                <a:lnTo>
                  <a:pt x="790379" y="458653"/>
                </a:lnTo>
                <a:lnTo>
                  <a:pt x="788447" y="456835"/>
                </a:lnTo>
                <a:lnTo>
                  <a:pt x="717167" y="384191"/>
                </a:lnTo>
                <a:lnTo>
                  <a:pt x="662282" y="328216"/>
                </a:lnTo>
                <a:lnTo>
                  <a:pt x="615402" y="280455"/>
                </a:lnTo>
                <a:lnTo>
                  <a:pt x="576527" y="240908"/>
                </a:lnTo>
                <a:lnTo>
                  <a:pt x="545657" y="209574"/>
                </a:lnTo>
                <a:lnTo>
                  <a:pt x="522793" y="186454"/>
                </a:lnTo>
                <a:lnTo>
                  <a:pt x="507934" y="171547"/>
                </a:lnTo>
                <a:lnTo>
                  <a:pt x="493535" y="157021"/>
                </a:lnTo>
                <a:lnTo>
                  <a:pt x="482738" y="146011"/>
                </a:lnTo>
                <a:lnTo>
                  <a:pt x="475544" y="138519"/>
                </a:lnTo>
                <a:lnTo>
                  <a:pt x="471953" y="134543"/>
                </a:lnTo>
                <a:lnTo>
                  <a:pt x="469679" y="131474"/>
                </a:lnTo>
                <a:lnTo>
                  <a:pt x="467633" y="129030"/>
                </a:lnTo>
                <a:lnTo>
                  <a:pt x="465814" y="127211"/>
                </a:lnTo>
                <a:lnTo>
                  <a:pt x="461153" y="122550"/>
                </a:lnTo>
                <a:lnTo>
                  <a:pt x="456719" y="120219"/>
                </a:lnTo>
                <a:lnTo>
                  <a:pt x="452513" y="120219"/>
                </a:lnTo>
                <a:lnTo>
                  <a:pt x="449671" y="120219"/>
                </a:lnTo>
                <a:lnTo>
                  <a:pt x="448250" y="124596"/>
                </a:lnTo>
                <a:lnTo>
                  <a:pt x="448250" y="133350"/>
                </a:lnTo>
                <a:lnTo>
                  <a:pt x="449785" y="254934"/>
                </a:lnTo>
                <a:lnTo>
                  <a:pt x="447568" y="455470"/>
                </a:lnTo>
                <a:lnTo>
                  <a:pt x="447568" y="472864"/>
                </a:lnTo>
                <a:lnTo>
                  <a:pt x="445479" y="483234"/>
                </a:lnTo>
                <a:lnTo>
                  <a:pt x="439212" y="490641"/>
                </a:lnTo>
                <a:lnTo>
                  <a:pt x="428768" y="495085"/>
                </a:lnTo>
                <a:lnTo>
                  <a:pt x="414145" y="496567"/>
                </a:lnTo>
                <a:lnTo>
                  <a:pt x="406642" y="496567"/>
                </a:lnTo>
                <a:lnTo>
                  <a:pt x="397263" y="465190"/>
                </a:lnTo>
                <a:lnTo>
                  <a:pt x="398798" y="340878"/>
                </a:lnTo>
                <a:close/>
              </a:path>
            </a:pathLst>
          </a:custGeom>
          <a:ln w="52387">
            <a:solidFill>
              <a:srgbClr val="C3781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 descr=""/>
          <p:cNvSpPr/>
          <p:nvPr/>
        </p:nvSpPr>
        <p:spPr>
          <a:xfrm>
            <a:off x="12361360" y="7502025"/>
            <a:ext cx="502284" cy="497840"/>
          </a:xfrm>
          <a:custGeom>
            <a:avLst/>
            <a:gdLst/>
            <a:ahLst/>
            <a:cxnLst/>
            <a:rect l="l" t="t" r="r" b="b"/>
            <a:pathLst>
              <a:path w="502284" h="497840">
                <a:moveTo>
                  <a:pt x="38538" y="490257"/>
                </a:moveTo>
                <a:lnTo>
                  <a:pt x="15517" y="489575"/>
                </a:lnTo>
                <a:lnTo>
                  <a:pt x="12674" y="489575"/>
                </a:lnTo>
                <a:lnTo>
                  <a:pt x="9150" y="489348"/>
                </a:lnTo>
                <a:lnTo>
                  <a:pt x="1875" y="449033"/>
                </a:lnTo>
                <a:lnTo>
                  <a:pt x="852" y="395275"/>
                </a:lnTo>
                <a:lnTo>
                  <a:pt x="0" y="302339"/>
                </a:lnTo>
                <a:lnTo>
                  <a:pt x="0" y="222022"/>
                </a:lnTo>
                <a:lnTo>
                  <a:pt x="95" y="190411"/>
                </a:lnTo>
                <a:lnTo>
                  <a:pt x="383" y="152875"/>
                </a:lnTo>
                <a:lnTo>
                  <a:pt x="863" y="109412"/>
                </a:lnTo>
                <a:lnTo>
                  <a:pt x="1534" y="60024"/>
                </a:lnTo>
                <a:lnTo>
                  <a:pt x="1534" y="24384"/>
                </a:lnTo>
                <a:lnTo>
                  <a:pt x="1534" y="16540"/>
                </a:lnTo>
                <a:lnTo>
                  <a:pt x="4547" y="10743"/>
                </a:lnTo>
                <a:lnTo>
                  <a:pt x="41550" y="0"/>
                </a:lnTo>
                <a:lnTo>
                  <a:pt x="48940" y="0"/>
                </a:lnTo>
                <a:lnTo>
                  <a:pt x="62922" y="0"/>
                </a:lnTo>
                <a:lnTo>
                  <a:pt x="110765" y="2557"/>
                </a:lnTo>
                <a:lnTo>
                  <a:pt x="154366" y="10231"/>
                </a:lnTo>
                <a:lnTo>
                  <a:pt x="193725" y="23020"/>
                </a:lnTo>
                <a:lnTo>
                  <a:pt x="228843" y="40925"/>
                </a:lnTo>
                <a:lnTo>
                  <a:pt x="278338" y="88971"/>
                </a:lnTo>
                <a:lnTo>
                  <a:pt x="294836" y="151596"/>
                </a:lnTo>
                <a:lnTo>
                  <a:pt x="293174" y="173540"/>
                </a:lnTo>
                <a:lnTo>
                  <a:pt x="288186" y="194696"/>
                </a:lnTo>
                <a:lnTo>
                  <a:pt x="279873" y="215063"/>
                </a:lnTo>
                <a:lnTo>
                  <a:pt x="268234" y="234641"/>
                </a:lnTo>
                <a:lnTo>
                  <a:pt x="208891" y="293984"/>
                </a:lnTo>
                <a:lnTo>
                  <a:pt x="211684" y="298002"/>
                </a:lnTo>
                <a:lnTo>
                  <a:pt x="220061" y="307157"/>
                </a:lnTo>
                <a:lnTo>
                  <a:pt x="234022" y="321449"/>
                </a:lnTo>
                <a:lnTo>
                  <a:pt x="253569" y="340878"/>
                </a:lnTo>
                <a:lnTo>
                  <a:pt x="285489" y="371924"/>
                </a:lnTo>
                <a:lnTo>
                  <a:pt x="309970" y="396000"/>
                </a:lnTo>
                <a:lnTo>
                  <a:pt x="327011" y="413106"/>
                </a:lnTo>
                <a:lnTo>
                  <a:pt x="336614" y="423241"/>
                </a:lnTo>
                <a:lnTo>
                  <a:pt x="344573" y="432108"/>
                </a:lnTo>
                <a:lnTo>
                  <a:pt x="350086" y="438077"/>
                </a:lnTo>
                <a:lnTo>
                  <a:pt x="353155" y="441146"/>
                </a:lnTo>
                <a:lnTo>
                  <a:pt x="356224" y="444102"/>
                </a:lnTo>
                <a:lnTo>
                  <a:pt x="358668" y="446489"/>
                </a:lnTo>
                <a:lnTo>
                  <a:pt x="360488" y="448308"/>
                </a:lnTo>
                <a:lnTo>
                  <a:pt x="365149" y="453992"/>
                </a:lnTo>
                <a:lnTo>
                  <a:pt x="367365" y="458483"/>
                </a:lnTo>
                <a:lnTo>
                  <a:pt x="367139" y="461780"/>
                </a:lnTo>
                <a:lnTo>
                  <a:pt x="339982" y="493412"/>
                </a:lnTo>
                <a:lnTo>
                  <a:pt x="331157" y="497249"/>
                </a:lnTo>
                <a:lnTo>
                  <a:pt x="326496" y="497249"/>
                </a:lnTo>
                <a:lnTo>
                  <a:pt x="320755" y="493668"/>
                </a:lnTo>
                <a:lnTo>
                  <a:pt x="313935" y="486506"/>
                </a:lnTo>
                <a:lnTo>
                  <a:pt x="308947" y="481209"/>
                </a:lnTo>
                <a:lnTo>
                  <a:pt x="304044" y="476232"/>
                </a:lnTo>
                <a:lnTo>
                  <a:pt x="299227" y="471574"/>
                </a:lnTo>
                <a:lnTo>
                  <a:pt x="294494" y="467237"/>
                </a:lnTo>
                <a:lnTo>
                  <a:pt x="288750" y="461876"/>
                </a:lnTo>
                <a:lnTo>
                  <a:pt x="280896" y="454149"/>
                </a:lnTo>
                <a:lnTo>
                  <a:pt x="270931" y="444056"/>
                </a:lnTo>
                <a:lnTo>
                  <a:pt x="258856" y="431597"/>
                </a:lnTo>
                <a:lnTo>
                  <a:pt x="244873" y="417198"/>
                </a:lnTo>
                <a:lnTo>
                  <a:pt x="211790" y="383861"/>
                </a:lnTo>
                <a:lnTo>
                  <a:pt x="175138" y="347688"/>
                </a:lnTo>
                <a:lnTo>
                  <a:pt x="150231" y="325531"/>
                </a:lnTo>
                <a:lnTo>
                  <a:pt x="72643" y="341560"/>
                </a:lnTo>
                <a:lnTo>
                  <a:pt x="72045" y="348147"/>
                </a:lnTo>
                <a:lnTo>
                  <a:pt x="71619" y="362279"/>
                </a:lnTo>
                <a:lnTo>
                  <a:pt x="71363" y="383957"/>
                </a:lnTo>
                <a:lnTo>
                  <a:pt x="71278" y="413180"/>
                </a:lnTo>
                <a:lnTo>
                  <a:pt x="70926" y="442404"/>
                </a:lnTo>
                <a:lnTo>
                  <a:pt x="65651" y="484801"/>
                </a:lnTo>
                <a:lnTo>
                  <a:pt x="48354" y="489916"/>
                </a:lnTo>
                <a:lnTo>
                  <a:pt x="38538" y="490257"/>
                </a:lnTo>
                <a:close/>
              </a:path>
              <a:path w="502284" h="497840">
                <a:moveTo>
                  <a:pt x="71278" y="52350"/>
                </a:moveTo>
                <a:lnTo>
                  <a:pt x="70383" y="61900"/>
                </a:lnTo>
                <a:lnTo>
                  <a:pt x="69744" y="79293"/>
                </a:lnTo>
                <a:lnTo>
                  <a:pt x="69360" y="104531"/>
                </a:lnTo>
                <a:lnTo>
                  <a:pt x="69233" y="137613"/>
                </a:lnTo>
                <a:lnTo>
                  <a:pt x="69403" y="175533"/>
                </a:lnTo>
                <a:lnTo>
                  <a:pt x="69914" y="215287"/>
                </a:lnTo>
                <a:lnTo>
                  <a:pt x="70767" y="256873"/>
                </a:lnTo>
                <a:lnTo>
                  <a:pt x="71960" y="300293"/>
                </a:lnTo>
                <a:lnTo>
                  <a:pt x="100939" y="296296"/>
                </a:lnTo>
                <a:lnTo>
                  <a:pt x="154740" y="274555"/>
                </a:lnTo>
                <a:lnTo>
                  <a:pt x="200674" y="236059"/>
                </a:lnTo>
                <a:lnTo>
                  <a:pt x="224803" y="190784"/>
                </a:lnTo>
                <a:lnTo>
                  <a:pt x="227819" y="166261"/>
                </a:lnTo>
                <a:lnTo>
                  <a:pt x="225304" y="142228"/>
                </a:lnTo>
                <a:lnTo>
                  <a:pt x="205183" y="100875"/>
                </a:lnTo>
                <a:lnTo>
                  <a:pt x="166282" y="69307"/>
                </a:lnTo>
                <a:lnTo>
                  <a:pt x="116148" y="53022"/>
                </a:lnTo>
                <a:lnTo>
                  <a:pt x="87308" y="50986"/>
                </a:lnTo>
                <a:lnTo>
                  <a:pt x="84125" y="50986"/>
                </a:lnTo>
                <a:lnTo>
                  <a:pt x="78781" y="51441"/>
                </a:lnTo>
                <a:lnTo>
                  <a:pt x="71278" y="52350"/>
                </a:lnTo>
                <a:close/>
              </a:path>
              <a:path w="502284" h="497840">
                <a:moveTo>
                  <a:pt x="432444" y="92083"/>
                </a:moveTo>
                <a:lnTo>
                  <a:pt x="431762" y="34957"/>
                </a:lnTo>
                <a:lnTo>
                  <a:pt x="431932" y="22370"/>
                </a:lnTo>
                <a:lnTo>
                  <a:pt x="432444" y="12576"/>
                </a:lnTo>
                <a:lnTo>
                  <a:pt x="433296" y="5574"/>
                </a:lnTo>
                <a:lnTo>
                  <a:pt x="434490" y="1364"/>
                </a:lnTo>
                <a:lnTo>
                  <a:pt x="435400" y="454"/>
                </a:lnTo>
                <a:lnTo>
                  <a:pt x="439833" y="0"/>
                </a:lnTo>
                <a:lnTo>
                  <a:pt x="447791" y="0"/>
                </a:lnTo>
                <a:lnTo>
                  <a:pt x="455748" y="0"/>
                </a:lnTo>
                <a:lnTo>
                  <a:pt x="462740" y="0"/>
                </a:lnTo>
                <a:lnTo>
                  <a:pt x="468765" y="0"/>
                </a:lnTo>
                <a:lnTo>
                  <a:pt x="482749" y="0"/>
                </a:lnTo>
                <a:lnTo>
                  <a:pt x="492525" y="0"/>
                </a:lnTo>
                <a:lnTo>
                  <a:pt x="498096" y="1307"/>
                </a:lnTo>
                <a:lnTo>
                  <a:pt x="499460" y="3922"/>
                </a:lnTo>
                <a:lnTo>
                  <a:pt x="500824" y="6423"/>
                </a:lnTo>
                <a:lnTo>
                  <a:pt x="501506" y="9037"/>
                </a:lnTo>
                <a:lnTo>
                  <a:pt x="501506" y="11766"/>
                </a:lnTo>
                <a:lnTo>
                  <a:pt x="501506" y="180926"/>
                </a:lnTo>
                <a:lnTo>
                  <a:pt x="502189" y="291255"/>
                </a:lnTo>
                <a:lnTo>
                  <a:pt x="501506" y="367309"/>
                </a:lnTo>
                <a:lnTo>
                  <a:pt x="501506" y="443534"/>
                </a:lnTo>
                <a:lnTo>
                  <a:pt x="501506" y="446717"/>
                </a:lnTo>
                <a:lnTo>
                  <a:pt x="501620" y="451264"/>
                </a:lnTo>
                <a:lnTo>
                  <a:pt x="501847" y="457176"/>
                </a:lnTo>
                <a:lnTo>
                  <a:pt x="502075" y="462973"/>
                </a:lnTo>
                <a:lnTo>
                  <a:pt x="502075" y="466725"/>
                </a:lnTo>
                <a:lnTo>
                  <a:pt x="497244" y="482243"/>
                </a:lnTo>
                <a:lnTo>
                  <a:pt x="495880" y="482925"/>
                </a:lnTo>
                <a:lnTo>
                  <a:pt x="493833" y="484232"/>
                </a:lnTo>
                <a:lnTo>
                  <a:pt x="491104" y="486165"/>
                </a:lnTo>
                <a:lnTo>
                  <a:pt x="487011" y="487358"/>
                </a:lnTo>
                <a:lnTo>
                  <a:pt x="481043" y="488211"/>
                </a:lnTo>
                <a:lnTo>
                  <a:pt x="473199" y="488723"/>
                </a:lnTo>
                <a:lnTo>
                  <a:pt x="463479" y="488893"/>
                </a:lnTo>
                <a:lnTo>
                  <a:pt x="453780" y="488744"/>
                </a:lnTo>
                <a:lnTo>
                  <a:pt x="430398" y="480481"/>
                </a:lnTo>
                <a:lnTo>
                  <a:pt x="430398" y="473546"/>
                </a:lnTo>
                <a:lnTo>
                  <a:pt x="431762" y="450525"/>
                </a:lnTo>
                <a:lnTo>
                  <a:pt x="431080" y="374301"/>
                </a:lnTo>
                <a:lnTo>
                  <a:pt x="430398" y="282900"/>
                </a:lnTo>
                <a:lnTo>
                  <a:pt x="430025" y="274555"/>
                </a:lnTo>
                <a:lnTo>
                  <a:pt x="429758" y="265719"/>
                </a:lnTo>
                <a:lnTo>
                  <a:pt x="429599" y="256394"/>
                </a:lnTo>
                <a:lnTo>
                  <a:pt x="429545" y="246578"/>
                </a:lnTo>
                <a:lnTo>
                  <a:pt x="432444" y="92083"/>
                </a:lnTo>
                <a:close/>
              </a:path>
            </a:pathLst>
          </a:custGeom>
          <a:ln w="52387">
            <a:solidFill>
              <a:srgbClr val="C3781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 descr=""/>
          <p:cNvSpPr/>
          <p:nvPr/>
        </p:nvSpPr>
        <p:spPr>
          <a:xfrm>
            <a:off x="12963451" y="7493669"/>
            <a:ext cx="1101725" cy="620395"/>
          </a:xfrm>
          <a:custGeom>
            <a:avLst/>
            <a:gdLst/>
            <a:ahLst/>
            <a:cxnLst/>
            <a:rect l="l" t="t" r="r" b="b"/>
            <a:pathLst>
              <a:path w="1101725" h="620395">
                <a:moveTo>
                  <a:pt x="373107" y="481220"/>
                </a:moveTo>
                <a:lnTo>
                  <a:pt x="371173" y="482129"/>
                </a:lnTo>
                <a:lnTo>
                  <a:pt x="368672" y="483038"/>
                </a:lnTo>
                <a:lnTo>
                  <a:pt x="365604" y="483948"/>
                </a:lnTo>
                <a:lnTo>
                  <a:pt x="362647" y="484857"/>
                </a:lnTo>
                <a:lnTo>
                  <a:pt x="359862" y="485824"/>
                </a:lnTo>
                <a:lnTo>
                  <a:pt x="357247" y="486847"/>
                </a:lnTo>
                <a:lnTo>
                  <a:pt x="354746" y="487756"/>
                </a:lnTo>
                <a:lnTo>
                  <a:pt x="352188" y="488666"/>
                </a:lnTo>
                <a:lnTo>
                  <a:pt x="349574" y="489575"/>
                </a:lnTo>
                <a:lnTo>
                  <a:pt x="347072" y="490485"/>
                </a:lnTo>
                <a:lnTo>
                  <a:pt x="345083" y="491280"/>
                </a:lnTo>
                <a:lnTo>
                  <a:pt x="343605" y="491963"/>
                </a:lnTo>
                <a:lnTo>
                  <a:pt x="342241" y="492645"/>
                </a:lnTo>
                <a:lnTo>
                  <a:pt x="341787" y="493611"/>
                </a:lnTo>
                <a:lnTo>
                  <a:pt x="342241" y="494861"/>
                </a:lnTo>
                <a:lnTo>
                  <a:pt x="376581" y="514323"/>
                </a:lnTo>
                <a:lnTo>
                  <a:pt x="433067" y="534199"/>
                </a:lnTo>
                <a:lnTo>
                  <a:pt x="487486" y="551678"/>
                </a:lnTo>
                <a:lnTo>
                  <a:pt x="530629" y="563700"/>
                </a:lnTo>
                <a:lnTo>
                  <a:pt x="546189" y="566993"/>
                </a:lnTo>
                <a:lnTo>
                  <a:pt x="558126" y="569594"/>
                </a:lnTo>
                <a:lnTo>
                  <a:pt x="566652" y="572450"/>
                </a:lnTo>
                <a:lnTo>
                  <a:pt x="571767" y="575562"/>
                </a:lnTo>
                <a:lnTo>
                  <a:pt x="573473" y="578930"/>
                </a:lnTo>
                <a:lnTo>
                  <a:pt x="572908" y="583609"/>
                </a:lnTo>
                <a:lnTo>
                  <a:pt x="553976" y="620197"/>
                </a:lnTo>
                <a:lnTo>
                  <a:pt x="551134" y="620197"/>
                </a:lnTo>
                <a:lnTo>
                  <a:pt x="548860" y="619742"/>
                </a:lnTo>
                <a:lnTo>
                  <a:pt x="544540" y="618776"/>
                </a:lnTo>
                <a:lnTo>
                  <a:pt x="538174" y="617298"/>
                </a:lnTo>
                <a:lnTo>
                  <a:pt x="531922" y="615934"/>
                </a:lnTo>
                <a:lnTo>
                  <a:pt x="523793" y="614456"/>
                </a:lnTo>
                <a:lnTo>
                  <a:pt x="513789" y="612864"/>
                </a:lnTo>
                <a:lnTo>
                  <a:pt x="503792" y="610765"/>
                </a:lnTo>
                <a:lnTo>
                  <a:pt x="443875" y="593595"/>
                </a:lnTo>
                <a:lnTo>
                  <a:pt x="397833" y="579058"/>
                </a:lnTo>
                <a:lnTo>
                  <a:pt x="358367" y="564308"/>
                </a:lnTo>
                <a:lnTo>
                  <a:pt x="315810" y="543973"/>
                </a:lnTo>
                <a:lnTo>
                  <a:pt x="281748" y="527602"/>
                </a:lnTo>
                <a:lnTo>
                  <a:pt x="251523" y="514813"/>
                </a:lnTo>
                <a:lnTo>
                  <a:pt x="225134" y="505605"/>
                </a:lnTo>
                <a:lnTo>
                  <a:pt x="202583" y="499977"/>
                </a:lnTo>
                <a:lnTo>
                  <a:pt x="161081" y="488307"/>
                </a:lnTo>
                <a:lnTo>
                  <a:pt x="123203" y="470690"/>
                </a:lnTo>
                <a:lnTo>
                  <a:pt x="88948" y="447125"/>
                </a:lnTo>
                <a:lnTo>
                  <a:pt x="58318" y="417614"/>
                </a:lnTo>
                <a:lnTo>
                  <a:pt x="33059" y="383338"/>
                </a:lnTo>
                <a:lnTo>
                  <a:pt x="14920" y="345482"/>
                </a:lnTo>
                <a:lnTo>
                  <a:pt x="3900" y="304045"/>
                </a:lnTo>
                <a:lnTo>
                  <a:pt x="0" y="259026"/>
                </a:lnTo>
                <a:lnTo>
                  <a:pt x="916" y="239171"/>
                </a:lnTo>
                <a:lnTo>
                  <a:pt x="8248" y="197477"/>
                </a:lnTo>
                <a:lnTo>
                  <a:pt x="22370" y="154516"/>
                </a:lnTo>
                <a:lnTo>
                  <a:pt x="40019" y="118535"/>
                </a:lnTo>
                <a:lnTo>
                  <a:pt x="72600" y="77034"/>
                </a:lnTo>
                <a:lnTo>
                  <a:pt x="114570" y="41085"/>
                </a:lnTo>
                <a:lnTo>
                  <a:pt x="151232" y="22072"/>
                </a:lnTo>
                <a:lnTo>
                  <a:pt x="195526" y="8057"/>
                </a:lnTo>
                <a:lnTo>
                  <a:pt x="245149" y="895"/>
                </a:lnTo>
                <a:lnTo>
                  <a:pt x="271815" y="0"/>
                </a:lnTo>
                <a:lnTo>
                  <a:pt x="322099" y="4081"/>
                </a:lnTo>
                <a:lnTo>
                  <a:pt x="368247" y="16327"/>
                </a:lnTo>
                <a:lnTo>
                  <a:pt x="410260" y="36737"/>
                </a:lnTo>
                <a:lnTo>
                  <a:pt x="448137" y="65310"/>
                </a:lnTo>
                <a:lnTo>
                  <a:pt x="479471" y="101174"/>
                </a:lnTo>
                <a:lnTo>
                  <a:pt x="501852" y="143453"/>
                </a:lnTo>
                <a:lnTo>
                  <a:pt x="515281" y="192149"/>
                </a:lnTo>
                <a:lnTo>
                  <a:pt x="519757" y="247260"/>
                </a:lnTo>
                <a:lnTo>
                  <a:pt x="517263" y="286246"/>
                </a:lnTo>
                <a:lnTo>
                  <a:pt x="497312" y="357184"/>
                </a:lnTo>
                <a:lnTo>
                  <a:pt x="458284" y="417912"/>
                </a:lnTo>
                <a:lnTo>
                  <a:pt x="404910" y="463954"/>
                </a:lnTo>
                <a:lnTo>
                  <a:pt x="373107" y="481220"/>
                </a:lnTo>
                <a:close/>
              </a:path>
              <a:path w="1101725" h="620395">
                <a:moveTo>
                  <a:pt x="279488" y="55079"/>
                </a:moveTo>
                <a:lnTo>
                  <a:pt x="237081" y="58362"/>
                </a:lnTo>
                <a:lnTo>
                  <a:pt x="198702" y="68209"/>
                </a:lnTo>
                <a:lnTo>
                  <a:pt x="134031" y="107600"/>
                </a:lnTo>
                <a:lnTo>
                  <a:pt x="91698" y="169032"/>
                </a:lnTo>
                <a:lnTo>
                  <a:pt x="81115" y="206558"/>
                </a:lnTo>
                <a:lnTo>
                  <a:pt x="77588" y="248624"/>
                </a:lnTo>
                <a:lnTo>
                  <a:pt x="80753" y="290872"/>
                </a:lnTo>
                <a:lnTo>
                  <a:pt x="90249" y="328941"/>
                </a:lnTo>
                <a:lnTo>
                  <a:pt x="128234" y="392547"/>
                </a:lnTo>
                <a:lnTo>
                  <a:pt x="187576" y="433856"/>
                </a:lnTo>
                <a:lnTo>
                  <a:pt x="264311" y="447626"/>
                </a:lnTo>
                <a:lnTo>
                  <a:pt x="305099" y="444120"/>
                </a:lnTo>
                <a:lnTo>
                  <a:pt x="341858" y="433601"/>
                </a:lnTo>
                <a:lnTo>
                  <a:pt x="403289" y="391524"/>
                </a:lnTo>
                <a:lnTo>
                  <a:pt x="443448" y="328003"/>
                </a:lnTo>
                <a:lnTo>
                  <a:pt x="453488" y="290808"/>
                </a:lnTo>
                <a:lnTo>
                  <a:pt x="456834" y="249988"/>
                </a:lnTo>
                <a:lnTo>
                  <a:pt x="453541" y="209265"/>
                </a:lnTo>
                <a:lnTo>
                  <a:pt x="443661" y="172357"/>
                </a:lnTo>
                <a:lnTo>
                  <a:pt x="404142" y="109988"/>
                </a:lnTo>
                <a:lnTo>
                  <a:pt x="346633" y="68806"/>
                </a:lnTo>
                <a:lnTo>
                  <a:pt x="279488" y="55079"/>
                </a:lnTo>
                <a:close/>
              </a:path>
              <a:path w="1101725" h="620395">
                <a:moveTo>
                  <a:pt x="1100887" y="25749"/>
                </a:moveTo>
                <a:lnTo>
                  <a:pt x="1101568" y="101973"/>
                </a:lnTo>
                <a:lnTo>
                  <a:pt x="1101568" y="109817"/>
                </a:lnTo>
                <a:lnTo>
                  <a:pt x="1101454" y="117377"/>
                </a:lnTo>
                <a:lnTo>
                  <a:pt x="1101228" y="124653"/>
                </a:lnTo>
                <a:lnTo>
                  <a:pt x="1101025" y="131186"/>
                </a:lnTo>
                <a:lnTo>
                  <a:pt x="1100759" y="140043"/>
                </a:lnTo>
                <a:lnTo>
                  <a:pt x="1100429" y="151223"/>
                </a:lnTo>
                <a:lnTo>
                  <a:pt x="1100035" y="164726"/>
                </a:lnTo>
                <a:lnTo>
                  <a:pt x="1099630" y="178656"/>
                </a:lnTo>
                <a:lnTo>
                  <a:pt x="1099096" y="191115"/>
                </a:lnTo>
                <a:lnTo>
                  <a:pt x="1095686" y="230591"/>
                </a:lnTo>
                <a:lnTo>
                  <a:pt x="1090432" y="272753"/>
                </a:lnTo>
                <a:lnTo>
                  <a:pt x="1080968" y="315385"/>
                </a:lnTo>
                <a:lnTo>
                  <a:pt x="1060654" y="374738"/>
                </a:lnTo>
                <a:lnTo>
                  <a:pt x="1020666" y="436041"/>
                </a:lnTo>
                <a:lnTo>
                  <a:pt x="964158" y="480282"/>
                </a:lnTo>
                <a:lnTo>
                  <a:pt x="893817" y="502791"/>
                </a:lnTo>
                <a:lnTo>
                  <a:pt x="853626" y="505604"/>
                </a:lnTo>
                <a:lnTo>
                  <a:pt x="800039" y="501107"/>
                </a:lnTo>
                <a:lnTo>
                  <a:pt x="753869" y="487614"/>
                </a:lnTo>
                <a:lnTo>
                  <a:pt x="715117" y="465126"/>
                </a:lnTo>
                <a:lnTo>
                  <a:pt x="683783" y="433643"/>
                </a:lnTo>
                <a:lnTo>
                  <a:pt x="660816" y="397151"/>
                </a:lnTo>
                <a:lnTo>
                  <a:pt x="642218" y="353326"/>
                </a:lnTo>
                <a:lnTo>
                  <a:pt x="627990" y="302169"/>
                </a:lnTo>
                <a:lnTo>
                  <a:pt x="618131" y="243679"/>
                </a:lnTo>
                <a:lnTo>
                  <a:pt x="613400" y="185701"/>
                </a:lnTo>
                <a:lnTo>
                  <a:pt x="611823" y="109647"/>
                </a:lnTo>
                <a:lnTo>
                  <a:pt x="612259" y="71598"/>
                </a:lnTo>
                <a:lnTo>
                  <a:pt x="615755" y="22999"/>
                </a:lnTo>
                <a:lnTo>
                  <a:pt x="649849" y="8355"/>
                </a:lnTo>
                <a:lnTo>
                  <a:pt x="660443" y="8622"/>
                </a:lnTo>
                <a:lnTo>
                  <a:pt x="681737" y="57296"/>
                </a:lnTo>
                <a:lnTo>
                  <a:pt x="681737" y="63776"/>
                </a:lnTo>
                <a:lnTo>
                  <a:pt x="681737" y="100438"/>
                </a:lnTo>
                <a:lnTo>
                  <a:pt x="681056" y="150743"/>
                </a:lnTo>
                <a:lnTo>
                  <a:pt x="683549" y="209638"/>
                </a:lnTo>
                <a:lnTo>
                  <a:pt x="687919" y="254891"/>
                </a:lnTo>
                <a:lnTo>
                  <a:pt x="696744" y="304897"/>
                </a:lnTo>
                <a:lnTo>
                  <a:pt x="712091" y="351621"/>
                </a:lnTo>
                <a:lnTo>
                  <a:pt x="735112" y="391524"/>
                </a:lnTo>
                <a:lnTo>
                  <a:pt x="767682" y="421877"/>
                </a:lnTo>
                <a:lnTo>
                  <a:pt x="808778" y="442212"/>
                </a:lnTo>
                <a:lnTo>
                  <a:pt x="858060" y="448990"/>
                </a:lnTo>
                <a:lnTo>
                  <a:pt x="883596" y="447775"/>
                </a:lnTo>
                <a:lnTo>
                  <a:pt x="927250" y="438056"/>
                </a:lnTo>
                <a:lnTo>
                  <a:pt x="961430" y="419074"/>
                </a:lnTo>
                <a:lnTo>
                  <a:pt x="998742" y="379587"/>
                </a:lnTo>
                <a:lnTo>
                  <a:pt x="1016264" y="345269"/>
                </a:lnTo>
                <a:lnTo>
                  <a:pt x="1029608" y="303021"/>
                </a:lnTo>
                <a:lnTo>
                  <a:pt x="1037516" y="262714"/>
                </a:lnTo>
                <a:lnTo>
                  <a:pt x="1043164" y="217844"/>
                </a:lnTo>
                <a:lnTo>
                  <a:pt x="1046553" y="168414"/>
                </a:lnTo>
                <a:lnTo>
                  <a:pt x="1047683" y="114421"/>
                </a:lnTo>
                <a:lnTo>
                  <a:pt x="1047001" y="45359"/>
                </a:lnTo>
                <a:lnTo>
                  <a:pt x="1047278" y="34275"/>
                </a:lnTo>
                <a:lnTo>
                  <a:pt x="1061495" y="7673"/>
                </a:lnTo>
                <a:lnTo>
                  <a:pt x="1072410" y="7673"/>
                </a:lnTo>
                <a:lnTo>
                  <a:pt x="1083437" y="7673"/>
                </a:lnTo>
                <a:lnTo>
                  <a:pt x="1090088" y="7900"/>
                </a:lnTo>
                <a:lnTo>
                  <a:pt x="1092361" y="8355"/>
                </a:lnTo>
                <a:lnTo>
                  <a:pt x="1098045" y="9265"/>
                </a:lnTo>
                <a:lnTo>
                  <a:pt x="1100887" y="15062"/>
                </a:lnTo>
                <a:lnTo>
                  <a:pt x="1100887" y="25749"/>
                </a:lnTo>
                <a:close/>
              </a:path>
            </a:pathLst>
          </a:custGeom>
          <a:ln w="52387">
            <a:solidFill>
              <a:srgbClr val="C3781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 descr=""/>
          <p:cNvSpPr/>
          <p:nvPr/>
        </p:nvSpPr>
        <p:spPr>
          <a:xfrm>
            <a:off x="14180974" y="7502025"/>
            <a:ext cx="305435" cy="488950"/>
          </a:xfrm>
          <a:custGeom>
            <a:avLst/>
            <a:gdLst/>
            <a:ahLst/>
            <a:cxnLst/>
            <a:rect l="l" t="t" r="r" b="b"/>
            <a:pathLst>
              <a:path w="305434" h="488950">
                <a:moveTo>
                  <a:pt x="257662" y="51668"/>
                </a:moveTo>
                <a:lnTo>
                  <a:pt x="171718" y="50304"/>
                </a:lnTo>
                <a:lnTo>
                  <a:pt x="138796" y="50603"/>
                </a:lnTo>
                <a:lnTo>
                  <a:pt x="111310" y="51498"/>
                </a:lnTo>
                <a:lnTo>
                  <a:pt x="72643" y="55079"/>
                </a:lnTo>
                <a:lnTo>
                  <a:pt x="71492" y="115572"/>
                </a:lnTo>
                <a:lnTo>
                  <a:pt x="71204" y="155507"/>
                </a:lnTo>
                <a:lnTo>
                  <a:pt x="71108" y="201900"/>
                </a:lnTo>
                <a:lnTo>
                  <a:pt x="190646" y="201048"/>
                </a:lnTo>
                <a:lnTo>
                  <a:pt x="202412" y="201048"/>
                </a:lnTo>
                <a:lnTo>
                  <a:pt x="231806" y="201730"/>
                </a:lnTo>
                <a:lnTo>
                  <a:pt x="252802" y="203776"/>
                </a:lnTo>
                <a:lnTo>
                  <a:pt x="265399" y="207187"/>
                </a:lnTo>
                <a:lnTo>
                  <a:pt x="269598" y="211961"/>
                </a:lnTo>
                <a:lnTo>
                  <a:pt x="269598" y="219123"/>
                </a:lnTo>
                <a:lnTo>
                  <a:pt x="267949" y="227024"/>
                </a:lnTo>
                <a:lnTo>
                  <a:pt x="264653" y="235664"/>
                </a:lnTo>
                <a:lnTo>
                  <a:pt x="261357" y="244304"/>
                </a:lnTo>
                <a:lnTo>
                  <a:pt x="226967" y="252887"/>
                </a:lnTo>
                <a:lnTo>
                  <a:pt x="72643" y="252035"/>
                </a:lnTo>
                <a:lnTo>
                  <a:pt x="72270" y="261659"/>
                </a:lnTo>
                <a:lnTo>
                  <a:pt x="72003" y="270238"/>
                </a:lnTo>
                <a:lnTo>
                  <a:pt x="71844" y="277773"/>
                </a:lnTo>
                <a:lnTo>
                  <a:pt x="71790" y="284264"/>
                </a:lnTo>
                <a:lnTo>
                  <a:pt x="71108" y="340878"/>
                </a:lnTo>
                <a:lnTo>
                  <a:pt x="71108" y="379928"/>
                </a:lnTo>
                <a:lnTo>
                  <a:pt x="71247" y="400338"/>
                </a:lnTo>
                <a:lnTo>
                  <a:pt x="107814" y="436500"/>
                </a:lnTo>
                <a:lnTo>
                  <a:pt x="147855" y="438066"/>
                </a:lnTo>
                <a:lnTo>
                  <a:pt x="203094" y="438588"/>
                </a:lnTo>
                <a:lnTo>
                  <a:pt x="223227" y="438461"/>
                </a:lnTo>
                <a:lnTo>
                  <a:pt x="240311" y="438077"/>
                </a:lnTo>
                <a:lnTo>
                  <a:pt x="254347" y="437437"/>
                </a:lnTo>
                <a:lnTo>
                  <a:pt x="265336" y="436542"/>
                </a:lnTo>
                <a:lnTo>
                  <a:pt x="294665" y="430915"/>
                </a:lnTo>
                <a:lnTo>
                  <a:pt x="301601" y="430915"/>
                </a:lnTo>
                <a:lnTo>
                  <a:pt x="305068" y="433132"/>
                </a:lnTo>
                <a:lnTo>
                  <a:pt x="305068" y="437565"/>
                </a:lnTo>
                <a:lnTo>
                  <a:pt x="305068" y="441999"/>
                </a:lnTo>
                <a:lnTo>
                  <a:pt x="303022" y="449104"/>
                </a:lnTo>
                <a:lnTo>
                  <a:pt x="298929" y="458881"/>
                </a:lnTo>
                <a:lnTo>
                  <a:pt x="295689" y="469379"/>
                </a:lnTo>
                <a:lnTo>
                  <a:pt x="257278" y="487827"/>
                </a:lnTo>
                <a:lnTo>
                  <a:pt x="177344" y="488893"/>
                </a:lnTo>
                <a:lnTo>
                  <a:pt x="49451" y="488893"/>
                </a:lnTo>
                <a:lnTo>
                  <a:pt x="10763" y="486016"/>
                </a:lnTo>
                <a:lnTo>
                  <a:pt x="362" y="431245"/>
                </a:lnTo>
                <a:lnTo>
                  <a:pt x="0" y="393911"/>
                </a:lnTo>
                <a:lnTo>
                  <a:pt x="2046" y="144604"/>
                </a:lnTo>
                <a:lnTo>
                  <a:pt x="2727" y="87990"/>
                </a:lnTo>
                <a:lnTo>
                  <a:pt x="2046" y="35639"/>
                </a:lnTo>
                <a:lnTo>
                  <a:pt x="31077" y="1758"/>
                </a:lnTo>
                <a:lnTo>
                  <a:pt x="145286" y="0"/>
                </a:lnTo>
                <a:lnTo>
                  <a:pt x="237370" y="682"/>
                </a:lnTo>
                <a:lnTo>
                  <a:pt x="276078" y="7105"/>
                </a:lnTo>
                <a:lnTo>
                  <a:pt x="277272" y="9492"/>
                </a:lnTo>
                <a:lnTo>
                  <a:pt x="277272" y="11766"/>
                </a:lnTo>
                <a:lnTo>
                  <a:pt x="274373" y="28648"/>
                </a:lnTo>
                <a:lnTo>
                  <a:pt x="273919" y="30921"/>
                </a:lnTo>
                <a:lnTo>
                  <a:pt x="273691" y="33593"/>
                </a:lnTo>
                <a:lnTo>
                  <a:pt x="273691" y="36662"/>
                </a:lnTo>
                <a:lnTo>
                  <a:pt x="273691" y="39618"/>
                </a:lnTo>
                <a:lnTo>
                  <a:pt x="273577" y="41835"/>
                </a:lnTo>
                <a:lnTo>
                  <a:pt x="273350" y="43313"/>
                </a:lnTo>
                <a:lnTo>
                  <a:pt x="273124" y="44677"/>
                </a:lnTo>
                <a:lnTo>
                  <a:pt x="272555" y="46041"/>
                </a:lnTo>
                <a:lnTo>
                  <a:pt x="271644" y="47405"/>
                </a:lnTo>
                <a:lnTo>
                  <a:pt x="270281" y="50247"/>
                </a:lnTo>
                <a:lnTo>
                  <a:pt x="265619" y="51668"/>
                </a:lnTo>
                <a:lnTo>
                  <a:pt x="257662" y="51668"/>
                </a:lnTo>
                <a:close/>
              </a:path>
            </a:pathLst>
          </a:custGeom>
          <a:ln w="52387">
            <a:solidFill>
              <a:srgbClr val="C3781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696055" rIns="0" bIns="0" rtlCol="0" vert="horz">
            <a:spAutoFit/>
          </a:bodyPr>
          <a:lstStyle/>
          <a:p>
            <a:pPr marL="1288415" marR="5080" indent="-75565">
              <a:lnSpc>
                <a:spcPct val="125899"/>
              </a:lnSpc>
              <a:spcBef>
                <a:spcPts val="100"/>
              </a:spcBef>
            </a:pPr>
            <a:r>
              <a:rPr dirty="0" sz="5500" spc="505"/>
              <a:t>OSORIO</a:t>
            </a:r>
            <a:r>
              <a:rPr dirty="0" sz="5500" spc="-260"/>
              <a:t> </a:t>
            </a:r>
            <a:r>
              <a:rPr dirty="0" sz="5500" spc="415"/>
              <a:t>HERRERA</a:t>
            </a:r>
            <a:r>
              <a:rPr dirty="0" sz="5500" spc="-260"/>
              <a:t> </a:t>
            </a:r>
            <a:r>
              <a:rPr dirty="0" sz="5500" spc="450"/>
              <a:t>REBECA</a:t>
            </a:r>
            <a:r>
              <a:rPr dirty="0" sz="5500" spc="-260"/>
              <a:t> </a:t>
            </a:r>
            <a:r>
              <a:rPr dirty="0" sz="5500" spc="645"/>
              <a:t>GEORGINA </a:t>
            </a:r>
            <a:r>
              <a:rPr dirty="0" sz="5500" spc="210"/>
              <a:t>PÉREZ</a:t>
            </a:r>
            <a:r>
              <a:rPr dirty="0" sz="5500" spc="-265"/>
              <a:t> </a:t>
            </a:r>
            <a:r>
              <a:rPr dirty="0" sz="5500" spc="760"/>
              <a:t>GÓMEZ</a:t>
            </a:r>
            <a:r>
              <a:rPr dirty="0" sz="5500" spc="-265"/>
              <a:t> </a:t>
            </a:r>
            <a:r>
              <a:rPr dirty="0" sz="5500" spc="225"/>
              <a:t>JENNIFER</a:t>
            </a:r>
            <a:endParaRPr sz="5500"/>
          </a:p>
          <a:p>
            <a:pPr marL="1288415" marR="24130">
              <a:lnSpc>
                <a:spcPct val="122700"/>
              </a:lnSpc>
              <a:spcBef>
                <a:spcPts val="225"/>
              </a:spcBef>
            </a:pPr>
            <a:r>
              <a:rPr dirty="0" sz="5500" spc="680"/>
              <a:t>QUINTERO</a:t>
            </a:r>
            <a:r>
              <a:rPr dirty="0" sz="5500" spc="-275"/>
              <a:t> </a:t>
            </a:r>
            <a:r>
              <a:rPr dirty="0" sz="5500" spc="980"/>
              <a:t>LAGUNA</a:t>
            </a:r>
            <a:r>
              <a:rPr dirty="0" sz="5500" spc="-270"/>
              <a:t> </a:t>
            </a:r>
            <a:r>
              <a:rPr dirty="0" sz="5500" spc="760"/>
              <a:t>EDUARDO</a:t>
            </a:r>
            <a:r>
              <a:rPr dirty="0" sz="5500" spc="-275"/>
              <a:t> </a:t>
            </a:r>
            <a:r>
              <a:rPr dirty="0" sz="5500" spc="509"/>
              <a:t>SAID </a:t>
            </a:r>
            <a:r>
              <a:rPr dirty="0" sz="5500" spc="345"/>
              <a:t>RIVERO</a:t>
            </a:r>
            <a:r>
              <a:rPr dirty="0" sz="5500" spc="-270"/>
              <a:t> </a:t>
            </a:r>
            <a:r>
              <a:rPr dirty="0" sz="5500" spc="685"/>
              <a:t>VALENCIA</a:t>
            </a:r>
            <a:r>
              <a:rPr dirty="0" sz="5500" spc="-265"/>
              <a:t> </a:t>
            </a:r>
            <a:r>
              <a:rPr dirty="0" sz="5500" spc="585"/>
              <a:t>VIDAL</a:t>
            </a:r>
            <a:r>
              <a:rPr dirty="0" sz="5500" spc="-270"/>
              <a:t> </a:t>
            </a:r>
            <a:r>
              <a:rPr dirty="0" sz="5500" spc="540"/>
              <a:t>ENRIQUE</a:t>
            </a:r>
            <a:endParaRPr sz="5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62503" y="3790517"/>
            <a:ext cx="1166487" cy="57345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85499" y="3923377"/>
            <a:ext cx="790574" cy="79057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060369" y="4093897"/>
            <a:ext cx="790574" cy="79057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90387" y="6977522"/>
            <a:ext cx="790574" cy="79057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665018" y="7775879"/>
            <a:ext cx="790574" cy="79057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789087" y="3591963"/>
            <a:ext cx="1163518" cy="661433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575584" y="7981880"/>
            <a:ext cx="1160699" cy="500298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401855" y="8566580"/>
            <a:ext cx="1139686" cy="376326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6752259"/>
            <a:ext cx="1804031" cy="3534740"/>
          </a:xfrm>
          <a:prstGeom prst="rect">
            <a:avLst/>
          </a:prstGeom>
        </p:spPr>
      </p:pic>
      <p:sp>
        <p:nvSpPr>
          <p:cNvPr id="11" name="object 11" descr=""/>
          <p:cNvSpPr/>
          <p:nvPr/>
        </p:nvSpPr>
        <p:spPr>
          <a:xfrm>
            <a:off x="14493620" y="1290455"/>
            <a:ext cx="198755" cy="165100"/>
          </a:xfrm>
          <a:custGeom>
            <a:avLst/>
            <a:gdLst/>
            <a:ahLst/>
            <a:cxnLst/>
            <a:rect l="l" t="t" r="r" b="b"/>
            <a:pathLst>
              <a:path w="198755" h="165100">
                <a:moveTo>
                  <a:pt x="0" y="0"/>
                </a:moveTo>
                <a:lnTo>
                  <a:pt x="35910" y="22115"/>
                </a:lnTo>
                <a:lnTo>
                  <a:pt x="70753" y="46479"/>
                </a:lnTo>
                <a:lnTo>
                  <a:pt x="104470" y="73016"/>
                </a:lnTo>
                <a:lnTo>
                  <a:pt x="137002" y="101652"/>
                </a:lnTo>
                <a:lnTo>
                  <a:pt x="168290" y="132312"/>
                </a:lnTo>
                <a:lnTo>
                  <a:pt x="198275" y="164922"/>
                </a:lnTo>
              </a:path>
            </a:pathLst>
          </a:custGeom>
          <a:ln w="95250">
            <a:solidFill>
              <a:srgbClr val="DEDD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1449095" y="1422767"/>
            <a:ext cx="257175" cy="499109"/>
          </a:xfrm>
          <a:custGeom>
            <a:avLst/>
            <a:gdLst/>
            <a:ahLst/>
            <a:cxnLst/>
            <a:rect l="l" t="t" r="r" b="b"/>
            <a:pathLst>
              <a:path w="257175" h="499110">
                <a:moveTo>
                  <a:pt x="0" y="498664"/>
                </a:moveTo>
                <a:lnTo>
                  <a:pt x="11773" y="449530"/>
                </a:lnTo>
                <a:lnTo>
                  <a:pt x="25496" y="401526"/>
                </a:lnTo>
                <a:lnTo>
                  <a:pt x="41110" y="354725"/>
                </a:lnTo>
                <a:lnTo>
                  <a:pt x="58556" y="309203"/>
                </a:lnTo>
                <a:lnTo>
                  <a:pt x="77775" y="265034"/>
                </a:lnTo>
                <a:lnTo>
                  <a:pt x="98709" y="222293"/>
                </a:lnTo>
                <a:lnTo>
                  <a:pt x="121299" y="181053"/>
                </a:lnTo>
                <a:lnTo>
                  <a:pt x="145485" y="141391"/>
                </a:lnTo>
                <a:lnTo>
                  <a:pt x="171209" y="103379"/>
                </a:lnTo>
                <a:lnTo>
                  <a:pt x="198413" y="67094"/>
                </a:lnTo>
                <a:lnTo>
                  <a:pt x="227037" y="32609"/>
                </a:lnTo>
                <a:lnTo>
                  <a:pt x="257022" y="0"/>
                </a:lnTo>
              </a:path>
            </a:pathLst>
          </a:custGeom>
          <a:ln w="95250">
            <a:solidFill>
              <a:srgbClr val="DEDD9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3" name="object 1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701757" y="598674"/>
            <a:ext cx="1586243" cy="3378878"/>
          </a:xfrm>
          <a:prstGeom prst="rect">
            <a:avLst/>
          </a:prstGeom>
        </p:spPr>
      </p:pic>
      <p:sp>
        <p:nvSpPr>
          <p:cNvPr id="14" name="object 14" descr=""/>
          <p:cNvSpPr/>
          <p:nvPr/>
        </p:nvSpPr>
        <p:spPr>
          <a:xfrm>
            <a:off x="12060369" y="1000033"/>
            <a:ext cx="464184" cy="464184"/>
          </a:xfrm>
          <a:custGeom>
            <a:avLst/>
            <a:gdLst/>
            <a:ahLst/>
            <a:cxnLst/>
            <a:rect l="l" t="t" r="r" b="b"/>
            <a:pathLst>
              <a:path w="464184" h="464184">
                <a:moveTo>
                  <a:pt x="231856" y="463710"/>
                </a:moveTo>
                <a:lnTo>
                  <a:pt x="219834" y="405135"/>
                </a:lnTo>
                <a:lnTo>
                  <a:pt x="206576" y="358624"/>
                </a:lnTo>
                <a:lnTo>
                  <a:pt x="190277" y="322374"/>
                </a:lnTo>
                <a:lnTo>
                  <a:pt x="141337" y="273433"/>
                </a:lnTo>
                <a:lnTo>
                  <a:pt x="105086" y="257134"/>
                </a:lnTo>
                <a:lnTo>
                  <a:pt x="58575" y="243876"/>
                </a:lnTo>
                <a:lnTo>
                  <a:pt x="0" y="231855"/>
                </a:lnTo>
                <a:lnTo>
                  <a:pt x="58575" y="219834"/>
                </a:lnTo>
                <a:lnTo>
                  <a:pt x="105086" y="206576"/>
                </a:lnTo>
                <a:lnTo>
                  <a:pt x="141337" y="190277"/>
                </a:lnTo>
                <a:lnTo>
                  <a:pt x="190277" y="141337"/>
                </a:lnTo>
                <a:lnTo>
                  <a:pt x="206576" y="105086"/>
                </a:lnTo>
                <a:lnTo>
                  <a:pt x="219834" y="58575"/>
                </a:lnTo>
                <a:lnTo>
                  <a:pt x="231855" y="0"/>
                </a:lnTo>
                <a:lnTo>
                  <a:pt x="243876" y="58575"/>
                </a:lnTo>
                <a:lnTo>
                  <a:pt x="257134" y="105086"/>
                </a:lnTo>
                <a:lnTo>
                  <a:pt x="273433" y="141337"/>
                </a:lnTo>
                <a:lnTo>
                  <a:pt x="322374" y="190277"/>
                </a:lnTo>
                <a:lnTo>
                  <a:pt x="358625" y="206576"/>
                </a:lnTo>
                <a:lnTo>
                  <a:pt x="405135" y="219834"/>
                </a:lnTo>
                <a:lnTo>
                  <a:pt x="463711" y="231855"/>
                </a:lnTo>
                <a:lnTo>
                  <a:pt x="405136" y="243876"/>
                </a:lnTo>
                <a:lnTo>
                  <a:pt x="358625" y="257134"/>
                </a:lnTo>
                <a:lnTo>
                  <a:pt x="322374" y="273433"/>
                </a:lnTo>
                <a:lnTo>
                  <a:pt x="273434" y="322374"/>
                </a:lnTo>
                <a:lnTo>
                  <a:pt x="257135" y="358624"/>
                </a:lnTo>
                <a:lnTo>
                  <a:pt x="243877" y="405135"/>
                </a:lnTo>
                <a:lnTo>
                  <a:pt x="231856" y="46371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6339091" y="2892607"/>
            <a:ext cx="464184" cy="464184"/>
          </a:xfrm>
          <a:custGeom>
            <a:avLst/>
            <a:gdLst/>
            <a:ahLst/>
            <a:cxnLst/>
            <a:rect l="l" t="t" r="r" b="b"/>
            <a:pathLst>
              <a:path w="464184" h="464185">
                <a:moveTo>
                  <a:pt x="231856" y="463710"/>
                </a:moveTo>
                <a:lnTo>
                  <a:pt x="219834" y="405135"/>
                </a:lnTo>
                <a:lnTo>
                  <a:pt x="206576" y="358624"/>
                </a:lnTo>
                <a:lnTo>
                  <a:pt x="190277" y="322374"/>
                </a:lnTo>
                <a:lnTo>
                  <a:pt x="141337" y="273433"/>
                </a:lnTo>
                <a:lnTo>
                  <a:pt x="105086" y="257134"/>
                </a:lnTo>
                <a:lnTo>
                  <a:pt x="58575" y="243876"/>
                </a:lnTo>
                <a:lnTo>
                  <a:pt x="0" y="231855"/>
                </a:lnTo>
                <a:lnTo>
                  <a:pt x="58575" y="219834"/>
                </a:lnTo>
                <a:lnTo>
                  <a:pt x="105086" y="206576"/>
                </a:lnTo>
                <a:lnTo>
                  <a:pt x="141337" y="190277"/>
                </a:lnTo>
                <a:lnTo>
                  <a:pt x="190277" y="141337"/>
                </a:lnTo>
                <a:lnTo>
                  <a:pt x="206576" y="105086"/>
                </a:lnTo>
                <a:lnTo>
                  <a:pt x="219834" y="58575"/>
                </a:lnTo>
                <a:lnTo>
                  <a:pt x="231855" y="0"/>
                </a:lnTo>
                <a:lnTo>
                  <a:pt x="243876" y="58575"/>
                </a:lnTo>
                <a:lnTo>
                  <a:pt x="257134" y="105086"/>
                </a:lnTo>
                <a:lnTo>
                  <a:pt x="273433" y="141337"/>
                </a:lnTo>
                <a:lnTo>
                  <a:pt x="322374" y="190277"/>
                </a:lnTo>
                <a:lnTo>
                  <a:pt x="358625" y="206576"/>
                </a:lnTo>
                <a:lnTo>
                  <a:pt x="405135" y="219834"/>
                </a:lnTo>
                <a:lnTo>
                  <a:pt x="463711" y="231855"/>
                </a:lnTo>
                <a:lnTo>
                  <a:pt x="405136" y="243876"/>
                </a:lnTo>
                <a:lnTo>
                  <a:pt x="358625" y="257134"/>
                </a:lnTo>
                <a:lnTo>
                  <a:pt x="322374" y="273433"/>
                </a:lnTo>
                <a:lnTo>
                  <a:pt x="273434" y="322374"/>
                </a:lnTo>
                <a:lnTo>
                  <a:pt x="257135" y="358624"/>
                </a:lnTo>
                <a:lnTo>
                  <a:pt x="243877" y="405135"/>
                </a:lnTo>
                <a:lnTo>
                  <a:pt x="231856" y="46371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" name="object 16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550218" y="4135086"/>
            <a:ext cx="4114799" cy="4114799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19193" rIns="0" bIns="0" rtlCol="0" vert="horz">
            <a:spAutoFit/>
          </a:bodyPr>
          <a:lstStyle/>
          <a:p>
            <a:pPr marL="743585">
              <a:lnSpc>
                <a:spcPct val="100000"/>
              </a:lnSpc>
              <a:spcBef>
                <a:spcPts val="100"/>
              </a:spcBef>
            </a:pPr>
            <a:r>
              <a:rPr dirty="0" sz="6900" spc="490">
                <a:latin typeface="Calibri"/>
                <a:cs typeface="Calibri"/>
              </a:rPr>
              <a:t>4.2.4</a:t>
            </a:r>
            <a:r>
              <a:rPr dirty="0" sz="6900" spc="570">
                <a:latin typeface="Calibri"/>
                <a:cs typeface="Calibri"/>
              </a:rPr>
              <a:t> </a:t>
            </a:r>
            <a:r>
              <a:rPr dirty="0" sz="6900" spc="1480">
                <a:latin typeface="Calibri"/>
                <a:cs typeface="Calibri"/>
              </a:rPr>
              <a:t>TIPOS</a:t>
            </a:r>
            <a:r>
              <a:rPr dirty="0" sz="6900" spc="570">
                <a:latin typeface="Calibri"/>
                <a:cs typeface="Calibri"/>
              </a:rPr>
              <a:t> </a:t>
            </a:r>
            <a:r>
              <a:rPr dirty="0" sz="6900" spc="1505">
                <a:latin typeface="Calibri"/>
                <a:cs typeface="Calibri"/>
              </a:rPr>
              <a:t>DE</a:t>
            </a:r>
            <a:r>
              <a:rPr dirty="0" sz="6900" spc="570">
                <a:latin typeface="Calibri"/>
                <a:cs typeface="Calibri"/>
              </a:rPr>
              <a:t> </a:t>
            </a:r>
            <a:r>
              <a:rPr dirty="0" sz="6900" spc="1535">
                <a:latin typeface="Calibri"/>
                <a:cs typeface="Calibri"/>
              </a:rPr>
              <a:t>DOMINIO</a:t>
            </a:r>
            <a:endParaRPr sz="690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2838369" y="7015530"/>
            <a:ext cx="3272790" cy="1092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Dominios</a:t>
            </a:r>
            <a:r>
              <a:rPr dirty="0" sz="3000" spc="-17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16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Tercer </a:t>
            </a:r>
            <a:r>
              <a:rPr dirty="0" sz="3000" spc="75">
                <a:solidFill>
                  <a:srgbClr val="C3781B"/>
                </a:solidFill>
                <a:latin typeface="Trebuchet MS"/>
                <a:cs typeface="Trebuchet MS"/>
              </a:rPr>
              <a:t>Nivel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3150296" y="3728898"/>
            <a:ext cx="3491865" cy="2159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Dominios</a:t>
            </a:r>
            <a:r>
              <a:rPr dirty="0" sz="3000" spc="-17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16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65">
                <a:solidFill>
                  <a:srgbClr val="C3781B"/>
                </a:solidFill>
                <a:latin typeface="Trebuchet MS"/>
                <a:cs typeface="Trebuchet MS"/>
              </a:rPr>
              <a:t>Nivel </a:t>
            </a:r>
            <a:r>
              <a:rPr dirty="0" sz="3000" spc="-45">
                <a:solidFill>
                  <a:srgbClr val="C3781B"/>
                </a:solidFill>
                <a:latin typeface="Trebuchet MS"/>
                <a:cs typeface="Trebuchet MS"/>
              </a:rPr>
              <a:t>Superior</a:t>
            </a:r>
            <a:r>
              <a:rPr dirty="0" sz="3000" spc="-16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Genericos </a:t>
            </a:r>
            <a:r>
              <a:rPr dirty="0" sz="3000" spc="150">
                <a:solidFill>
                  <a:srgbClr val="C3781B"/>
                </a:solidFill>
                <a:latin typeface="Trebuchet MS"/>
                <a:cs typeface="Trebuchet MS"/>
              </a:rPr>
              <a:t>(gTLD,</a:t>
            </a:r>
            <a:r>
              <a:rPr dirty="0" sz="3000" spc="-114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90">
                <a:solidFill>
                  <a:srgbClr val="C3781B"/>
                </a:solidFill>
                <a:latin typeface="Trebuchet MS"/>
                <a:cs typeface="Trebuchet MS"/>
              </a:rPr>
              <a:t>generic</a:t>
            </a:r>
            <a:r>
              <a:rPr dirty="0" sz="3000" spc="-114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100">
                <a:solidFill>
                  <a:srgbClr val="C3781B"/>
                </a:solidFill>
                <a:latin typeface="Trebuchet MS"/>
                <a:cs typeface="Trebuchet MS"/>
              </a:rPr>
              <a:t>Top- </a:t>
            </a:r>
            <a:r>
              <a:rPr dirty="0" sz="3000" spc="-30">
                <a:solidFill>
                  <a:srgbClr val="C3781B"/>
                </a:solidFill>
                <a:latin typeface="Trebuchet MS"/>
                <a:cs typeface="Trebuchet MS"/>
              </a:rPr>
              <a:t>Level</a:t>
            </a:r>
            <a:r>
              <a:rPr dirty="0" sz="3000" spc="-19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Domain)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702573" y="7015530"/>
            <a:ext cx="3905250" cy="2159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L="12700" marR="5080" indent="821690">
              <a:lnSpc>
                <a:spcPct val="116700"/>
              </a:lnSpc>
              <a:spcBef>
                <a:spcPts val="95"/>
              </a:spcBef>
            </a:pP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Dominios</a:t>
            </a:r>
            <a:r>
              <a:rPr dirty="0" sz="3000" spc="-17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16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75">
                <a:solidFill>
                  <a:srgbClr val="C3781B"/>
                </a:solidFill>
                <a:latin typeface="Trebuchet MS"/>
                <a:cs typeface="Trebuchet MS"/>
              </a:rPr>
              <a:t>Nivel </a:t>
            </a:r>
            <a:r>
              <a:rPr dirty="0" sz="3000" spc="-45">
                <a:solidFill>
                  <a:srgbClr val="C3781B"/>
                </a:solidFill>
                <a:latin typeface="Trebuchet MS"/>
                <a:cs typeface="Trebuchet MS"/>
              </a:rPr>
              <a:t>Superior</a:t>
            </a:r>
            <a:r>
              <a:rPr dirty="0" sz="3000" spc="-16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Geográfico </a:t>
            </a:r>
            <a:r>
              <a:rPr dirty="0" sz="3000" spc="100">
                <a:solidFill>
                  <a:srgbClr val="C3781B"/>
                </a:solidFill>
                <a:latin typeface="Trebuchet MS"/>
                <a:cs typeface="Trebuchet MS"/>
              </a:rPr>
              <a:t>(ccTLD,</a:t>
            </a:r>
            <a:r>
              <a:rPr dirty="0" sz="3000" spc="-1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0">
                <a:solidFill>
                  <a:srgbClr val="C3781B"/>
                </a:solidFill>
                <a:latin typeface="Trebuchet MS"/>
                <a:cs typeface="Trebuchet MS"/>
              </a:rPr>
              <a:t>conuntry</a:t>
            </a:r>
            <a:r>
              <a:rPr dirty="0" sz="3000" spc="-1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C3781B"/>
                </a:solidFill>
                <a:latin typeface="Trebuchet MS"/>
                <a:cs typeface="Trebuchet MS"/>
              </a:rPr>
              <a:t>code </a:t>
            </a:r>
            <a:r>
              <a:rPr dirty="0" sz="3000" spc="120">
                <a:solidFill>
                  <a:srgbClr val="C3781B"/>
                </a:solidFill>
                <a:latin typeface="Trebuchet MS"/>
                <a:cs typeface="Trebuchet MS"/>
              </a:rPr>
              <a:t>Top-</a:t>
            </a:r>
            <a:r>
              <a:rPr dirty="0" sz="3000" spc="-30">
                <a:solidFill>
                  <a:srgbClr val="C3781B"/>
                </a:solidFill>
                <a:latin typeface="Trebuchet MS"/>
                <a:cs typeface="Trebuchet MS"/>
              </a:rPr>
              <a:t>Level</a:t>
            </a:r>
            <a:r>
              <a:rPr dirty="0" sz="3000" spc="-18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Domain))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444349" y="3796377"/>
            <a:ext cx="3844290" cy="109220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700"/>
              </a:spcBef>
            </a:pP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Los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dominios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85">
                <a:solidFill>
                  <a:srgbClr val="C3781B"/>
                </a:solidFill>
                <a:latin typeface="Trebuchet MS"/>
                <a:cs typeface="Trebuchet MS"/>
              </a:rPr>
              <a:t>se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30">
                <a:solidFill>
                  <a:srgbClr val="C3781B"/>
                </a:solidFill>
                <a:latin typeface="Trebuchet MS"/>
                <a:cs typeface="Trebuchet MS"/>
              </a:rPr>
              <a:t>dividen</a:t>
            </a:r>
            <a:endParaRPr sz="3000">
              <a:latin typeface="Trebuchet MS"/>
              <a:cs typeface="Trebuchet MS"/>
            </a:endParaRPr>
          </a:p>
          <a:p>
            <a:pPr algn="r" marR="5080">
              <a:lnSpc>
                <a:spcPct val="100000"/>
              </a:lnSpc>
              <a:spcBef>
                <a:spcPts val="600"/>
              </a:spcBef>
            </a:pP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en</a:t>
            </a:r>
            <a:r>
              <a:rPr dirty="0" sz="3000" spc="-1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tres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grupos: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5263400" y="399323"/>
            <a:ext cx="767715" cy="956944"/>
          </a:xfrm>
          <a:custGeom>
            <a:avLst/>
            <a:gdLst/>
            <a:ahLst/>
            <a:cxnLst/>
            <a:rect l="l" t="t" r="r" b="b"/>
            <a:pathLst>
              <a:path w="767715" h="956944">
                <a:moveTo>
                  <a:pt x="0" y="0"/>
                </a:moveTo>
                <a:lnTo>
                  <a:pt x="39701" y="1392"/>
                </a:lnTo>
                <a:lnTo>
                  <a:pt x="78881" y="5523"/>
                </a:lnTo>
                <a:lnTo>
                  <a:pt x="117492" y="12327"/>
                </a:lnTo>
                <a:lnTo>
                  <a:pt x="155485" y="21735"/>
                </a:lnTo>
                <a:lnTo>
                  <a:pt x="192811" y="33681"/>
                </a:lnTo>
                <a:lnTo>
                  <a:pt x="229421" y="48098"/>
                </a:lnTo>
                <a:lnTo>
                  <a:pt x="265269" y="64918"/>
                </a:lnTo>
                <a:lnTo>
                  <a:pt x="300304" y="84074"/>
                </a:lnTo>
                <a:lnTo>
                  <a:pt x="334479" y="105498"/>
                </a:lnTo>
                <a:lnTo>
                  <a:pt x="367745" y="129125"/>
                </a:lnTo>
                <a:lnTo>
                  <a:pt x="400053" y="154885"/>
                </a:lnTo>
                <a:lnTo>
                  <a:pt x="431355" y="182713"/>
                </a:lnTo>
                <a:lnTo>
                  <a:pt x="461603" y="212541"/>
                </a:lnTo>
                <a:lnTo>
                  <a:pt x="490748" y="244301"/>
                </a:lnTo>
                <a:lnTo>
                  <a:pt x="518742" y="277927"/>
                </a:lnTo>
                <a:lnTo>
                  <a:pt x="545536" y="313352"/>
                </a:lnTo>
                <a:lnTo>
                  <a:pt x="571082" y="350507"/>
                </a:lnTo>
                <a:lnTo>
                  <a:pt x="595330" y="389326"/>
                </a:lnTo>
                <a:lnTo>
                  <a:pt x="618234" y="429742"/>
                </a:lnTo>
                <a:lnTo>
                  <a:pt x="639744" y="471687"/>
                </a:lnTo>
                <a:lnTo>
                  <a:pt x="659811" y="515094"/>
                </a:lnTo>
                <a:lnTo>
                  <a:pt x="678388" y="559896"/>
                </a:lnTo>
                <a:lnTo>
                  <a:pt x="695426" y="606026"/>
                </a:lnTo>
                <a:lnTo>
                  <a:pt x="710876" y="653416"/>
                </a:lnTo>
                <a:lnTo>
                  <a:pt x="724690" y="702000"/>
                </a:lnTo>
                <a:lnTo>
                  <a:pt x="736819" y="751709"/>
                </a:lnTo>
                <a:lnTo>
                  <a:pt x="747216" y="802478"/>
                </a:lnTo>
                <a:lnTo>
                  <a:pt x="755830" y="854238"/>
                </a:lnTo>
                <a:lnTo>
                  <a:pt x="762615" y="906923"/>
                </a:lnTo>
                <a:lnTo>
                  <a:pt x="767173" y="956665"/>
                </a:lnTo>
              </a:path>
            </a:pathLst>
          </a:custGeom>
          <a:ln w="95249">
            <a:solidFill>
              <a:srgbClr val="DEDD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032816" y="1578560"/>
            <a:ext cx="14998065" cy="960755"/>
          </a:xfrm>
          <a:custGeom>
            <a:avLst/>
            <a:gdLst/>
            <a:ahLst/>
            <a:cxnLst/>
            <a:rect l="l" t="t" r="r" b="b"/>
            <a:pathLst>
              <a:path w="14998065" h="960755">
                <a:moveTo>
                  <a:pt x="14997757" y="3799"/>
                </a:moveTo>
                <a:lnTo>
                  <a:pt x="14993198" y="53541"/>
                </a:lnTo>
                <a:lnTo>
                  <a:pt x="14986414" y="106226"/>
                </a:lnTo>
                <a:lnTo>
                  <a:pt x="14977799" y="157986"/>
                </a:lnTo>
                <a:lnTo>
                  <a:pt x="14967403" y="208754"/>
                </a:lnTo>
                <a:lnTo>
                  <a:pt x="14955273" y="258464"/>
                </a:lnTo>
                <a:lnTo>
                  <a:pt x="14941459" y="307048"/>
                </a:lnTo>
                <a:lnTo>
                  <a:pt x="14926009" y="354438"/>
                </a:lnTo>
                <a:lnTo>
                  <a:pt x="14908971" y="400568"/>
                </a:lnTo>
                <a:lnTo>
                  <a:pt x="14890395" y="445370"/>
                </a:lnTo>
                <a:lnTo>
                  <a:pt x="14870327" y="488777"/>
                </a:lnTo>
                <a:lnTo>
                  <a:pt x="14848817" y="530722"/>
                </a:lnTo>
                <a:lnTo>
                  <a:pt x="14825914" y="571138"/>
                </a:lnTo>
                <a:lnTo>
                  <a:pt x="14801665" y="609957"/>
                </a:lnTo>
                <a:lnTo>
                  <a:pt x="14776119" y="647112"/>
                </a:lnTo>
                <a:lnTo>
                  <a:pt x="14749325" y="682536"/>
                </a:lnTo>
                <a:lnTo>
                  <a:pt x="14721332" y="716162"/>
                </a:lnTo>
                <a:lnTo>
                  <a:pt x="14692187" y="747923"/>
                </a:lnTo>
                <a:lnTo>
                  <a:pt x="14661939" y="777751"/>
                </a:lnTo>
                <a:lnTo>
                  <a:pt x="14630636" y="805578"/>
                </a:lnTo>
                <a:lnTo>
                  <a:pt x="14598328" y="831339"/>
                </a:lnTo>
                <a:lnTo>
                  <a:pt x="14565062" y="854965"/>
                </a:lnTo>
                <a:lnTo>
                  <a:pt x="14530887" y="876390"/>
                </a:lnTo>
                <a:lnTo>
                  <a:pt x="14495852" y="895546"/>
                </a:lnTo>
                <a:lnTo>
                  <a:pt x="14460005" y="912366"/>
                </a:lnTo>
                <a:lnTo>
                  <a:pt x="14423394" y="926783"/>
                </a:lnTo>
                <a:lnTo>
                  <a:pt x="14386068" y="938729"/>
                </a:lnTo>
                <a:lnTo>
                  <a:pt x="14348075" y="948137"/>
                </a:lnTo>
                <a:lnTo>
                  <a:pt x="14309465" y="954941"/>
                </a:lnTo>
                <a:lnTo>
                  <a:pt x="14270284" y="959072"/>
                </a:lnTo>
                <a:lnTo>
                  <a:pt x="14230583" y="960464"/>
                </a:lnTo>
                <a:lnTo>
                  <a:pt x="767521" y="960464"/>
                </a:lnTo>
                <a:lnTo>
                  <a:pt x="727820" y="959072"/>
                </a:lnTo>
                <a:lnTo>
                  <a:pt x="688640" y="954941"/>
                </a:lnTo>
                <a:lnTo>
                  <a:pt x="650029" y="948137"/>
                </a:lnTo>
                <a:lnTo>
                  <a:pt x="612036" y="938729"/>
                </a:lnTo>
                <a:lnTo>
                  <a:pt x="574710" y="926783"/>
                </a:lnTo>
                <a:lnTo>
                  <a:pt x="538099" y="912366"/>
                </a:lnTo>
                <a:lnTo>
                  <a:pt x="502252" y="895546"/>
                </a:lnTo>
                <a:lnTo>
                  <a:pt x="467217" y="876390"/>
                </a:lnTo>
                <a:lnTo>
                  <a:pt x="433042" y="854965"/>
                </a:lnTo>
                <a:lnTo>
                  <a:pt x="399776" y="831339"/>
                </a:lnTo>
                <a:lnTo>
                  <a:pt x="367468" y="805578"/>
                </a:lnTo>
                <a:lnTo>
                  <a:pt x="336166" y="777751"/>
                </a:lnTo>
                <a:lnTo>
                  <a:pt x="305918" y="747923"/>
                </a:lnTo>
                <a:lnTo>
                  <a:pt x="276773" y="716162"/>
                </a:lnTo>
                <a:lnTo>
                  <a:pt x="248779" y="682536"/>
                </a:lnTo>
                <a:lnTo>
                  <a:pt x="221985" y="647112"/>
                </a:lnTo>
                <a:lnTo>
                  <a:pt x="196439" y="609957"/>
                </a:lnTo>
                <a:lnTo>
                  <a:pt x="172191" y="571138"/>
                </a:lnTo>
                <a:lnTo>
                  <a:pt x="149287" y="530722"/>
                </a:lnTo>
                <a:lnTo>
                  <a:pt x="127777" y="488777"/>
                </a:lnTo>
                <a:lnTo>
                  <a:pt x="107710" y="445370"/>
                </a:lnTo>
                <a:lnTo>
                  <a:pt x="89133" y="400568"/>
                </a:lnTo>
                <a:lnTo>
                  <a:pt x="72095" y="354438"/>
                </a:lnTo>
                <a:lnTo>
                  <a:pt x="56645" y="307048"/>
                </a:lnTo>
                <a:lnTo>
                  <a:pt x="42831" y="258464"/>
                </a:lnTo>
                <a:lnTo>
                  <a:pt x="30702" y="208754"/>
                </a:lnTo>
                <a:lnTo>
                  <a:pt x="20305" y="157986"/>
                </a:lnTo>
                <a:lnTo>
                  <a:pt x="11691" y="106226"/>
                </a:lnTo>
                <a:lnTo>
                  <a:pt x="4906" y="53541"/>
                </a:lnTo>
                <a:lnTo>
                  <a:pt x="0" y="0"/>
                </a:lnTo>
              </a:path>
            </a:pathLst>
          </a:custGeom>
          <a:ln w="95249">
            <a:solidFill>
              <a:srgbClr val="DEDD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644853" y="399323"/>
            <a:ext cx="13618844" cy="22225"/>
          </a:xfrm>
          <a:custGeom>
            <a:avLst/>
            <a:gdLst/>
            <a:ahLst/>
            <a:cxnLst/>
            <a:rect l="l" t="t" r="r" b="b"/>
            <a:pathLst>
              <a:path w="13618844" h="22225">
                <a:moveTo>
                  <a:pt x="0" y="21735"/>
                </a:moveTo>
                <a:lnTo>
                  <a:pt x="37992" y="12327"/>
                </a:lnTo>
                <a:lnTo>
                  <a:pt x="76603" y="5523"/>
                </a:lnTo>
                <a:lnTo>
                  <a:pt x="115783" y="1392"/>
                </a:lnTo>
                <a:lnTo>
                  <a:pt x="155485" y="0"/>
                </a:lnTo>
                <a:lnTo>
                  <a:pt x="13618546" y="0"/>
                </a:lnTo>
              </a:path>
            </a:pathLst>
          </a:custGeom>
          <a:ln w="95249">
            <a:solidFill>
              <a:srgbClr val="DEDD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4514113" y="990508"/>
            <a:ext cx="464184" cy="464184"/>
          </a:xfrm>
          <a:custGeom>
            <a:avLst/>
            <a:gdLst/>
            <a:ahLst/>
            <a:cxnLst/>
            <a:rect l="l" t="t" r="r" b="b"/>
            <a:pathLst>
              <a:path w="464185" h="464184">
                <a:moveTo>
                  <a:pt x="231856" y="463710"/>
                </a:moveTo>
                <a:lnTo>
                  <a:pt x="219834" y="405135"/>
                </a:lnTo>
                <a:lnTo>
                  <a:pt x="206576" y="358624"/>
                </a:lnTo>
                <a:lnTo>
                  <a:pt x="190277" y="322374"/>
                </a:lnTo>
                <a:lnTo>
                  <a:pt x="141337" y="273433"/>
                </a:lnTo>
                <a:lnTo>
                  <a:pt x="105086" y="257134"/>
                </a:lnTo>
                <a:lnTo>
                  <a:pt x="58575" y="243876"/>
                </a:lnTo>
                <a:lnTo>
                  <a:pt x="0" y="231855"/>
                </a:lnTo>
                <a:lnTo>
                  <a:pt x="58575" y="219834"/>
                </a:lnTo>
                <a:lnTo>
                  <a:pt x="105086" y="206576"/>
                </a:lnTo>
                <a:lnTo>
                  <a:pt x="141337" y="190277"/>
                </a:lnTo>
                <a:lnTo>
                  <a:pt x="190277" y="141337"/>
                </a:lnTo>
                <a:lnTo>
                  <a:pt x="206576" y="105086"/>
                </a:lnTo>
                <a:lnTo>
                  <a:pt x="219834" y="58575"/>
                </a:lnTo>
                <a:lnTo>
                  <a:pt x="231855" y="0"/>
                </a:lnTo>
                <a:lnTo>
                  <a:pt x="243876" y="58575"/>
                </a:lnTo>
                <a:lnTo>
                  <a:pt x="257134" y="105086"/>
                </a:lnTo>
                <a:lnTo>
                  <a:pt x="273433" y="141337"/>
                </a:lnTo>
                <a:lnTo>
                  <a:pt x="322374" y="190277"/>
                </a:lnTo>
                <a:lnTo>
                  <a:pt x="358625" y="206576"/>
                </a:lnTo>
                <a:lnTo>
                  <a:pt x="405135" y="219834"/>
                </a:lnTo>
                <a:lnTo>
                  <a:pt x="463711" y="231855"/>
                </a:lnTo>
                <a:lnTo>
                  <a:pt x="405136" y="243876"/>
                </a:lnTo>
                <a:lnTo>
                  <a:pt x="358625" y="257134"/>
                </a:lnTo>
                <a:lnTo>
                  <a:pt x="322374" y="273433"/>
                </a:lnTo>
                <a:lnTo>
                  <a:pt x="273434" y="322374"/>
                </a:lnTo>
                <a:lnTo>
                  <a:pt x="257135" y="358624"/>
                </a:lnTo>
                <a:lnTo>
                  <a:pt x="243877" y="405135"/>
                </a:lnTo>
                <a:lnTo>
                  <a:pt x="231856" y="46371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3355668" y="2901030"/>
            <a:ext cx="464184" cy="464184"/>
          </a:xfrm>
          <a:custGeom>
            <a:avLst/>
            <a:gdLst/>
            <a:ahLst/>
            <a:cxnLst/>
            <a:rect l="l" t="t" r="r" b="b"/>
            <a:pathLst>
              <a:path w="464184" h="464185">
                <a:moveTo>
                  <a:pt x="231856" y="463710"/>
                </a:moveTo>
                <a:lnTo>
                  <a:pt x="219834" y="405135"/>
                </a:lnTo>
                <a:lnTo>
                  <a:pt x="206576" y="358624"/>
                </a:lnTo>
                <a:lnTo>
                  <a:pt x="190277" y="322374"/>
                </a:lnTo>
                <a:lnTo>
                  <a:pt x="141337" y="273433"/>
                </a:lnTo>
                <a:lnTo>
                  <a:pt x="105086" y="257134"/>
                </a:lnTo>
                <a:lnTo>
                  <a:pt x="58575" y="243876"/>
                </a:lnTo>
                <a:lnTo>
                  <a:pt x="0" y="231855"/>
                </a:lnTo>
                <a:lnTo>
                  <a:pt x="58575" y="219834"/>
                </a:lnTo>
                <a:lnTo>
                  <a:pt x="105086" y="206576"/>
                </a:lnTo>
                <a:lnTo>
                  <a:pt x="141337" y="190277"/>
                </a:lnTo>
                <a:lnTo>
                  <a:pt x="190277" y="141337"/>
                </a:lnTo>
                <a:lnTo>
                  <a:pt x="206576" y="105086"/>
                </a:lnTo>
                <a:lnTo>
                  <a:pt x="219834" y="58575"/>
                </a:lnTo>
                <a:lnTo>
                  <a:pt x="231855" y="0"/>
                </a:lnTo>
                <a:lnTo>
                  <a:pt x="243876" y="58575"/>
                </a:lnTo>
                <a:lnTo>
                  <a:pt x="257134" y="105086"/>
                </a:lnTo>
                <a:lnTo>
                  <a:pt x="273433" y="141337"/>
                </a:lnTo>
                <a:lnTo>
                  <a:pt x="322374" y="190277"/>
                </a:lnTo>
                <a:lnTo>
                  <a:pt x="358625" y="206576"/>
                </a:lnTo>
                <a:lnTo>
                  <a:pt x="405135" y="219834"/>
                </a:lnTo>
                <a:lnTo>
                  <a:pt x="463711" y="231855"/>
                </a:lnTo>
                <a:lnTo>
                  <a:pt x="405136" y="243876"/>
                </a:lnTo>
                <a:lnTo>
                  <a:pt x="358625" y="257134"/>
                </a:lnTo>
                <a:lnTo>
                  <a:pt x="322374" y="273433"/>
                </a:lnTo>
                <a:lnTo>
                  <a:pt x="273434" y="322374"/>
                </a:lnTo>
                <a:lnTo>
                  <a:pt x="257135" y="358624"/>
                </a:lnTo>
                <a:lnTo>
                  <a:pt x="243877" y="405135"/>
                </a:lnTo>
                <a:lnTo>
                  <a:pt x="231856" y="46371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87474" y="691948"/>
            <a:ext cx="2800526" cy="3569083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0" y="3266649"/>
            <a:ext cx="5594985" cy="7020559"/>
            <a:chOff x="0" y="3266649"/>
            <a:chExt cx="5594985" cy="7020559"/>
          </a:xfrm>
        </p:grpSpPr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793003"/>
              <a:ext cx="3306524" cy="349399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8608" y="3266649"/>
              <a:ext cx="4086224" cy="4114799"/>
            </a:xfrm>
            <a:prstGeom prst="rect">
              <a:avLst/>
            </a:prstGeom>
          </p:spPr>
        </p:pic>
      </p:grpSp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888879" y="6058737"/>
            <a:ext cx="4800599" cy="3933824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5803741" y="4168348"/>
            <a:ext cx="8649335" cy="5562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72110" marR="5080">
              <a:lnSpc>
                <a:spcPct val="116700"/>
              </a:lnSpc>
              <a:spcBef>
                <a:spcPts val="95"/>
              </a:spcBef>
            </a:pPr>
            <a:r>
              <a:rPr dirty="0" sz="3000" spc="-85">
                <a:solidFill>
                  <a:srgbClr val="C3781B"/>
                </a:solidFill>
                <a:latin typeface="Trebuchet MS"/>
                <a:cs typeface="Trebuchet MS"/>
              </a:rPr>
              <a:t>Este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0">
                <a:solidFill>
                  <a:srgbClr val="C3781B"/>
                </a:solidFill>
                <a:latin typeface="Trebuchet MS"/>
                <a:cs typeface="Trebuchet MS"/>
              </a:rPr>
              <a:t>tipo</a:t>
            </a:r>
            <a:r>
              <a:rPr dirty="0" sz="3000" spc="-19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16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50">
                <a:solidFill>
                  <a:srgbClr val="C3781B"/>
                </a:solidFill>
                <a:latin typeface="Trebuchet MS"/>
                <a:cs typeface="Trebuchet MS"/>
              </a:rPr>
              <a:t>dopminios</a:t>
            </a:r>
            <a:r>
              <a:rPr dirty="0" sz="3000" spc="-16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40">
                <a:solidFill>
                  <a:srgbClr val="C3781B"/>
                </a:solidFill>
                <a:latin typeface="Trebuchet MS"/>
                <a:cs typeface="Trebuchet MS"/>
              </a:rPr>
              <a:t>son</a:t>
            </a:r>
            <a:r>
              <a:rPr dirty="0" sz="3000" spc="-16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los</a:t>
            </a:r>
            <a:r>
              <a:rPr dirty="0" sz="3000" spc="-16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16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40">
                <a:solidFill>
                  <a:srgbClr val="C3781B"/>
                </a:solidFill>
                <a:latin typeface="Trebuchet MS"/>
                <a:cs typeface="Trebuchet MS"/>
              </a:rPr>
              <a:t>uso</a:t>
            </a:r>
            <a:r>
              <a:rPr dirty="0" sz="3000" spc="-16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C3781B"/>
                </a:solidFill>
                <a:latin typeface="Trebuchet MS"/>
                <a:cs typeface="Trebuchet MS"/>
              </a:rPr>
              <a:t>común</a:t>
            </a:r>
            <a:r>
              <a:rPr dirty="0" sz="3000" spc="-17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y</a:t>
            </a:r>
            <a:r>
              <a:rPr dirty="0" sz="3000" spc="-16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90">
                <a:solidFill>
                  <a:srgbClr val="C3781B"/>
                </a:solidFill>
                <a:latin typeface="Trebuchet MS"/>
                <a:cs typeface="Trebuchet MS"/>
              </a:rPr>
              <a:t>más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utilizados</a:t>
            </a:r>
            <a:r>
              <a:rPr dirty="0" sz="3000" spc="-13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80">
                <a:solidFill>
                  <a:srgbClr val="C3781B"/>
                </a:solidFill>
                <a:latin typeface="Trebuchet MS"/>
                <a:cs typeface="Trebuchet MS"/>
              </a:rPr>
              <a:t>a</a:t>
            </a:r>
            <a:r>
              <a:rPr dirty="0" sz="3000" spc="-13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0">
                <a:solidFill>
                  <a:srgbClr val="C3781B"/>
                </a:solidFill>
                <a:latin typeface="Trebuchet MS"/>
                <a:cs typeface="Trebuchet MS"/>
              </a:rPr>
              <a:t>ivel</a:t>
            </a:r>
            <a:r>
              <a:rPr dirty="0" sz="3000" spc="-13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mundial,</a:t>
            </a:r>
            <a:r>
              <a:rPr dirty="0" sz="3000" spc="-13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no</a:t>
            </a:r>
            <a:r>
              <a:rPr dirty="0" sz="3000" spc="-13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85">
                <a:solidFill>
                  <a:srgbClr val="C3781B"/>
                </a:solidFill>
                <a:latin typeface="Trebuchet MS"/>
                <a:cs typeface="Trebuchet MS"/>
              </a:rPr>
              <a:t>se</a:t>
            </a:r>
            <a:r>
              <a:rPr dirty="0" sz="3000" spc="-13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ajustana</a:t>
            </a:r>
            <a:r>
              <a:rPr dirty="0" sz="3000" spc="-13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un</a:t>
            </a:r>
            <a:r>
              <a:rPr dirty="0" sz="3000" spc="-12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0">
                <a:solidFill>
                  <a:srgbClr val="C3781B"/>
                </a:solidFill>
                <a:latin typeface="Trebuchet MS"/>
                <a:cs typeface="Trebuchet MS"/>
              </a:rPr>
              <a:t>país </a:t>
            </a:r>
            <a:r>
              <a:rPr dirty="0" sz="3000" spc="-75">
                <a:solidFill>
                  <a:srgbClr val="C3781B"/>
                </a:solidFill>
                <a:latin typeface="Trebuchet MS"/>
                <a:cs typeface="Trebuchet MS"/>
              </a:rPr>
              <a:t>determinado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y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sus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95">
                <a:solidFill>
                  <a:srgbClr val="C3781B"/>
                </a:solidFill>
                <a:latin typeface="Trebuchet MS"/>
                <a:cs typeface="Trebuchet MS"/>
              </a:rPr>
              <a:t>terminaciones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definen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C3781B"/>
                </a:solidFill>
                <a:latin typeface="Trebuchet MS"/>
                <a:cs typeface="Trebuchet MS"/>
              </a:rPr>
              <a:t>el </a:t>
            </a:r>
            <a:r>
              <a:rPr dirty="0" sz="3000" spc="-30">
                <a:solidFill>
                  <a:srgbClr val="C3781B"/>
                </a:solidFill>
                <a:latin typeface="Trebuchet MS"/>
                <a:cs typeface="Trebuchet MS"/>
              </a:rPr>
              <a:t>concepto</a:t>
            </a:r>
            <a:r>
              <a:rPr dirty="0" sz="3000" spc="-18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10">
                <a:solidFill>
                  <a:srgbClr val="C3781B"/>
                </a:solidFill>
                <a:latin typeface="Trebuchet MS"/>
                <a:cs typeface="Trebuchet MS"/>
              </a:rPr>
              <a:t>para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el</a:t>
            </a:r>
            <a:r>
              <a:rPr dirty="0" sz="3000" spc="-16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40">
                <a:solidFill>
                  <a:srgbClr val="C3781B"/>
                </a:solidFill>
                <a:latin typeface="Trebuchet MS"/>
                <a:cs typeface="Trebuchet MS"/>
              </a:rPr>
              <a:t>cual</a:t>
            </a:r>
            <a:r>
              <a:rPr dirty="0" sz="3000" spc="-16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85">
                <a:solidFill>
                  <a:srgbClr val="C3781B"/>
                </a:solidFill>
                <a:latin typeface="Trebuchet MS"/>
                <a:cs typeface="Trebuchet MS"/>
              </a:rPr>
              <a:t>se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utilizan.</a:t>
            </a: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915"/>
              </a:spcBef>
            </a:pPr>
            <a:endParaRPr sz="3000">
              <a:latin typeface="Trebuchet MS"/>
              <a:cs typeface="Trebuchet MS"/>
            </a:endParaRPr>
          </a:p>
          <a:p>
            <a:pPr algn="r" marR="2350770">
              <a:lnSpc>
                <a:spcPct val="100000"/>
              </a:lnSpc>
            </a:pPr>
            <a:r>
              <a:rPr dirty="0" sz="3000" spc="-110">
                <a:solidFill>
                  <a:srgbClr val="C3781B"/>
                </a:solidFill>
                <a:latin typeface="Trebuchet MS"/>
                <a:cs typeface="Trebuchet MS"/>
              </a:rPr>
              <a:t>.com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0">
                <a:solidFill>
                  <a:srgbClr val="C3781B"/>
                </a:solidFill>
                <a:latin typeface="Trebuchet MS"/>
                <a:cs typeface="Trebuchet MS"/>
              </a:rPr>
              <a:t>(Sitio</a:t>
            </a:r>
            <a:r>
              <a:rPr dirty="0" sz="3000" spc="-16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comercial)</a:t>
            </a:r>
            <a:endParaRPr sz="3000">
              <a:latin typeface="Trebuchet MS"/>
              <a:cs typeface="Trebuchet MS"/>
            </a:endParaRPr>
          </a:p>
          <a:p>
            <a:pPr algn="r" marR="2350770">
              <a:lnSpc>
                <a:spcPct val="100000"/>
              </a:lnSpc>
              <a:spcBef>
                <a:spcPts val="600"/>
              </a:spcBef>
            </a:pPr>
            <a:r>
              <a:rPr dirty="0" sz="3000" spc="-114">
                <a:solidFill>
                  <a:srgbClr val="C3781B"/>
                </a:solidFill>
                <a:latin typeface="Trebuchet MS"/>
                <a:cs typeface="Trebuchet MS"/>
              </a:rPr>
              <a:t>.net</a:t>
            </a:r>
            <a:r>
              <a:rPr dirty="0" sz="3000" spc="-12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80">
                <a:solidFill>
                  <a:srgbClr val="C3781B"/>
                </a:solidFill>
                <a:latin typeface="Trebuchet MS"/>
                <a:cs typeface="Trebuchet MS"/>
              </a:rPr>
              <a:t>(Empresa</a:t>
            </a:r>
            <a:r>
              <a:rPr dirty="0" sz="3000" spc="-114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114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20">
                <a:solidFill>
                  <a:srgbClr val="C3781B"/>
                </a:solidFill>
                <a:latin typeface="Trebuchet MS"/>
                <a:cs typeface="Trebuchet MS"/>
              </a:rPr>
              <a:t>servicios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114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C3781B"/>
                </a:solidFill>
                <a:latin typeface="Trebuchet MS"/>
                <a:cs typeface="Trebuchet MS"/>
              </a:rPr>
              <a:t>internet)</a:t>
            </a:r>
            <a:endParaRPr sz="3000">
              <a:latin typeface="Trebuchet MS"/>
              <a:cs typeface="Trebuchet MS"/>
            </a:endParaRPr>
          </a:p>
          <a:p>
            <a:pPr algn="r" marR="2350770">
              <a:lnSpc>
                <a:spcPct val="100000"/>
              </a:lnSpc>
              <a:spcBef>
                <a:spcPts val="600"/>
              </a:spcBef>
            </a:pPr>
            <a:r>
              <a:rPr dirty="0" sz="3000" spc="-60">
                <a:solidFill>
                  <a:srgbClr val="C3781B"/>
                </a:solidFill>
                <a:latin typeface="Trebuchet MS"/>
                <a:cs typeface="Trebuchet MS"/>
              </a:rPr>
              <a:t>.org</a:t>
            </a:r>
            <a:r>
              <a:rPr dirty="0" sz="3000" spc="-13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70">
                <a:solidFill>
                  <a:srgbClr val="C3781B"/>
                </a:solidFill>
                <a:latin typeface="Trebuchet MS"/>
                <a:cs typeface="Trebuchet MS"/>
              </a:rPr>
              <a:t>(organizaciones</a:t>
            </a:r>
            <a:r>
              <a:rPr dirty="0" sz="3000" spc="-12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10">
                <a:solidFill>
                  <a:srgbClr val="C3781B"/>
                </a:solidFill>
                <a:latin typeface="Trebuchet MS"/>
                <a:cs typeface="Trebuchet MS"/>
              </a:rPr>
              <a:t>sin</a:t>
            </a:r>
            <a:r>
              <a:rPr dirty="0" sz="3000" spc="-13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10">
                <a:solidFill>
                  <a:srgbClr val="C3781B"/>
                </a:solidFill>
                <a:latin typeface="Trebuchet MS"/>
                <a:cs typeface="Trebuchet MS"/>
              </a:rPr>
              <a:t>fines</a:t>
            </a:r>
            <a:r>
              <a:rPr dirty="0" sz="3000" spc="-12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12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lucro)</a:t>
            </a:r>
            <a:endParaRPr sz="3000">
              <a:latin typeface="Trebuchet MS"/>
              <a:cs typeface="Trebuchet MS"/>
            </a:endParaRPr>
          </a:p>
          <a:p>
            <a:pPr algn="r" marR="2350770">
              <a:lnSpc>
                <a:spcPct val="100000"/>
              </a:lnSpc>
              <a:spcBef>
                <a:spcPts val="600"/>
              </a:spcBef>
            </a:pP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.info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70">
                <a:solidFill>
                  <a:srgbClr val="C3781B"/>
                </a:solidFill>
                <a:latin typeface="Trebuchet MS"/>
                <a:cs typeface="Trebuchet MS"/>
              </a:rPr>
              <a:t>(sitio</a:t>
            </a:r>
            <a:r>
              <a:rPr dirty="0" sz="3000" spc="-13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informativo)</a:t>
            </a:r>
            <a:endParaRPr sz="3000">
              <a:latin typeface="Trebuchet MS"/>
              <a:cs typeface="Trebuchet MS"/>
            </a:endParaRPr>
          </a:p>
          <a:p>
            <a:pPr algn="r" marR="2350770">
              <a:lnSpc>
                <a:spcPct val="100000"/>
              </a:lnSpc>
              <a:spcBef>
                <a:spcPts val="600"/>
              </a:spcBef>
            </a:pPr>
            <a:r>
              <a:rPr dirty="0" sz="3000" spc="-125">
                <a:solidFill>
                  <a:srgbClr val="C3781B"/>
                </a:solidFill>
                <a:latin typeface="Trebuchet MS"/>
                <a:cs typeface="Trebuchet MS"/>
              </a:rPr>
              <a:t>.biz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70">
                <a:solidFill>
                  <a:srgbClr val="C3781B"/>
                </a:solidFill>
                <a:latin typeface="Trebuchet MS"/>
                <a:cs typeface="Trebuchet MS"/>
              </a:rPr>
              <a:t>(sitio</a:t>
            </a:r>
            <a:r>
              <a:rPr dirty="0" sz="3000" spc="-13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negocio)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697154" y="601409"/>
            <a:ext cx="13910944" cy="15011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5810"/>
              </a:lnSpc>
              <a:spcBef>
                <a:spcPts val="100"/>
              </a:spcBef>
            </a:pPr>
            <a:r>
              <a:rPr dirty="0" sz="4900" spc="735" b="0">
                <a:latin typeface="Trebuchet MS"/>
                <a:cs typeface="Trebuchet MS"/>
              </a:rPr>
              <a:t>DOMINIOS</a:t>
            </a:r>
            <a:r>
              <a:rPr dirty="0" sz="4900" spc="50" b="0">
                <a:latin typeface="Trebuchet MS"/>
                <a:cs typeface="Trebuchet MS"/>
              </a:rPr>
              <a:t> </a:t>
            </a:r>
            <a:r>
              <a:rPr dirty="0" sz="4900" spc="520" b="0">
                <a:latin typeface="Trebuchet MS"/>
                <a:cs typeface="Trebuchet MS"/>
              </a:rPr>
              <a:t>DE</a:t>
            </a:r>
            <a:r>
              <a:rPr dirty="0" sz="4900" spc="50" b="0">
                <a:latin typeface="Trebuchet MS"/>
                <a:cs typeface="Trebuchet MS"/>
              </a:rPr>
              <a:t> </a:t>
            </a:r>
            <a:r>
              <a:rPr dirty="0" sz="4900" spc="515" b="0">
                <a:latin typeface="Trebuchet MS"/>
                <a:cs typeface="Trebuchet MS"/>
              </a:rPr>
              <a:t>NIVEL</a:t>
            </a:r>
            <a:r>
              <a:rPr dirty="0" sz="4900" spc="50" b="0">
                <a:latin typeface="Trebuchet MS"/>
                <a:cs typeface="Trebuchet MS"/>
              </a:rPr>
              <a:t> </a:t>
            </a:r>
            <a:r>
              <a:rPr dirty="0" sz="4900" spc="415" b="0">
                <a:latin typeface="Trebuchet MS"/>
                <a:cs typeface="Trebuchet MS"/>
              </a:rPr>
              <a:t>SUPERIOR</a:t>
            </a:r>
            <a:r>
              <a:rPr dirty="0" sz="4900" spc="50" b="0">
                <a:latin typeface="Trebuchet MS"/>
                <a:cs typeface="Trebuchet MS"/>
              </a:rPr>
              <a:t> </a:t>
            </a:r>
            <a:r>
              <a:rPr dirty="0" sz="4900" spc="520" b="0">
                <a:latin typeface="Trebuchet MS"/>
                <a:cs typeface="Trebuchet MS"/>
              </a:rPr>
              <a:t>GENÉRICOS</a:t>
            </a:r>
            <a:endParaRPr sz="4900">
              <a:latin typeface="Trebuchet MS"/>
              <a:cs typeface="Trebuchet MS"/>
            </a:endParaRPr>
          </a:p>
          <a:p>
            <a:pPr algn="ctr" marL="982980">
              <a:lnSpc>
                <a:spcPts val="5810"/>
              </a:lnSpc>
            </a:pPr>
            <a:r>
              <a:rPr dirty="0" sz="4900" spc="165" b="0">
                <a:latin typeface="Trebuchet MS"/>
                <a:cs typeface="Trebuchet MS"/>
              </a:rPr>
              <a:t>(gTLD,generic</a:t>
            </a:r>
            <a:r>
              <a:rPr dirty="0" sz="4900" spc="65" b="0">
                <a:latin typeface="Trebuchet MS"/>
                <a:cs typeface="Trebuchet MS"/>
              </a:rPr>
              <a:t> </a:t>
            </a:r>
            <a:r>
              <a:rPr dirty="0" sz="4900" spc="330" b="0">
                <a:latin typeface="Trebuchet MS"/>
                <a:cs typeface="Trebuchet MS"/>
              </a:rPr>
              <a:t>Top-</a:t>
            </a:r>
            <a:r>
              <a:rPr dirty="0" sz="4900" spc="140" b="0">
                <a:latin typeface="Trebuchet MS"/>
                <a:cs typeface="Trebuchet MS"/>
              </a:rPr>
              <a:t>LEvel</a:t>
            </a:r>
            <a:r>
              <a:rPr dirty="0" sz="4900" spc="70" b="0">
                <a:latin typeface="Trebuchet MS"/>
                <a:cs typeface="Trebuchet MS"/>
              </a:rPr>
              <a:t> </a:t>
            </a:r>
            <a:r>
              <a:rPr dirty="0" sz="4900" spc="145" b="0">
                <a:latin typeface="Trebuchet MS"/>
                <a:cs typeface="Trebuchet MS"/>
              </a:rPr>
              <a:t>Domain)</a:t>
            </a:r>
            <a:endParaRPr sz="4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5118953" y="986246"/>
            <a:ext cx="427355" cy="832485"/>
          </a:xfrm>
          <a:custGeom>
            <a:avLst/>
            <a:gdLst/>
            <a:ahLst/>
            <a:cxnLst/>
            <a:rect l="l" t="t" r="r" b="b"/>
            <a:pathLst>
              <a:path w="427355" h="832485">
                <a:moveTo>
                  <a:pt x="0" y="0"/>
                </a:moveTo>
                <a:lnTo>
                  <a:pt x="34427" y="25094"/>
                </a:lnTo>
                <a:lnTo>
                  <a:pt x="67783" y="52201"/>
                </a:lnTo>
                <a:lnTo>
                  <a:pt x="100016" y="81257"/>
                </a:lnTo>
                <a:lnTo>
                  <a:pt x="131073" y="112196"/>
                </a:lnTo>
                <a:lnTo>
                  <a:pt x="160903" y="144952"/>
                </a:lnTo>
                <a:lnTo>
                  <a:pt x="189455" y="179460"/>
                </a:lnTo>
                <a:lnTo>
                  <a:pt x="216676" y="215653"/>
                </a:lnTo>
                <a:lnTo>
                  <a:pt x="242516" y="253468"/>
                </a:lnTo>
                <a:lnTo>
                  <a:pt x="266922" y="292838"/>
                </a:lnTo>
                <a:lnTo>
                  <a:pt x="289843" y="333698"/>
                </a:lnTo>
                <a:lnTo>
                  <a:pt x="311227" y="375982"/>
                </a:lnTo>
                <a:lnTo>
                  <a:pt x="331023" y="419625"/>
                </a:lnTo>
                <a:lnTo>
                  <a:pt x="349178" y="464561"/>
                </a:lnTo>
                <a:lnTo>
                  <a:pt x="365642" y="510725"/>
                </a:lnTo>
                <a:lnTo>
                  <a:pt x="380362" y="558052"/>
                </a:lnTo>
                <a:lnTo>
                  <a:pt x="393287" y="606475"/>
                </a:lnTo>
                <a:lnTo>
                  <a:pt x="404366" y="655930"/>
                </a:lnTo>
                <a:lnTo>
                  <a:pt x="413545" y="706351"/>
                </a:lnTo>
                <a:lnTo>
                  <a:pt x="420775" y="757672"/>
                </a:lnTo>
                <a:lnTo>
                  <a:pt x="426003" y="809829"/>
                </a:lnTo>
                <a:lnTo>
                  <a:pt x="427346" y="832216"/>
                </a:lnTo>
              </a:path>
            </a:pathLst>
          </a:custGeom>
          <a:ln w="95250">
            <a:solidFill>
              <a:srgbClr val="DEDD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4514113" y="990508"/>
            <a:ext cx="464184" cy="464184"/>
          </a:xfrm>
          <a:custGeom>
            <a:avLst/>
            <a:gdLst/>
            <a:ahLst/>
            <a:cxnLst/>
            <a:rect l="l" t="t" r="r" b="b"/>
            <a:pathLst>
              <a:path w="464185" h="464184">
                <a:moveTo>
                  <a:pt x="231856" y="463710"/>
                </a:moveTo>
                <a:lnTo>
                  <a:pt x="219834" y="405135"/>
                </a:lnTo>
                <a:lnTo>
                  <a:pt x="206576" y="358624"/>
                </a:lnTo>
                <a:lnTo>
                  <a:pt x="190277" y="322374"/>
                </a:lnTo>
                <a:lnTo>
                  <a:pt x="141337" y="273433"/>
                </a:lnTo>
                <a:lnTo>
                  <a:pt x="105086" y="257134"/>
                </a:lnTo>
                <a:lnTo>
                  <a:pt x="58575" y="243876"/>
                </a:lnTo>
                <a:lnTo>
                  <a:pt x="0" y="231855"/>
                </a:lnTo>
                <a:lnTo>
                  <a:pt x="58575" y="219834"/>
                </a:lnTo>
                <a:lnTo>
                  <a:pt x="105086" y="206576"/>
                </a:lnTo>
                <a:lnTo>
                  <a:pt x="141337" y="190277"/>
                </a:lnTo>
                <a:lnTo>
                  <a:pt x="190277" y="141337"/>
                </a:lnTo>
                <a:lnTo>
                  <a:pt x="206576" y="105086"/>
                </a:lnTo>
                <a:lnTo>
                  <a:pt x="219834" y="58575"/>
                </a:lnTo>
                <a:lnTo>
                  <a:pt x="231855" y="0"/>
                </a:lnTo>
                <a:lnTo>
                  <a:pt x="243876" y="58575"/>
                </a:lnTo>
                <a:lnTo>
                  <a:pt x="257134" y="105086"/>
                </a:lnTo>
                <a:lnTo>
                  <a:pt x="273433" y="141337"/>
                </a:lnTo>
                <a:lnTo>
                  <a:pt x="322374" y="190277"/>
                </a:lnTo>
                <a:lnTo>
                  <a:pt x="358625" y="206576"/>
                </a:lnTo>
                <a:lnTo>
                  <a:pt x="405135" y="219834"/>
                </a:lnTo>
                <a:lnTo>
                  <a:pt x="463711" y="231855"/>
                </a:lnTo>
                <a:lnTo>
                  <a:pt x="405136" y="243876"/>
                </a:lnTo>
                <a:lnTo>
                  <a:pt x="358625" y="257134"/>
                </a:lnTo>
                <a:lnTo>
                  <a:pt x="322374" y="273433"/>
                </a:lnTo>
                <a:lnTo>
                  <a:pt x="273434" y="322374"/>
                </a:lnTo>
                <a:lnTo>
                  <a:pt x="257135" y="358624"/>
                </a:lnTo>
                <a:lnTo>
                  <a:pt x="243877" y="405135"/>
                </a:lnTo>
                <a:lnTo>
                  <a:pt x="231856" y="46371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3355668" y="2901030"/>
            <a:ext cx="464184" cy="464184"/>
          </a:xfrm>
          <a:custGeom>
            <a:avLst/>
            <a:gdLst/>
            <a:ahLst/>
            <a:cxnLst/>
            <a:rect l="l" t="t" r="r" b="b"/>
            <a:pathLst>
              <a:path w="464184" h="464185">
                <a:moveTo>
                  <a:pt x="231856" y="463710"/>
                </a:moveTo>
                <a:lnTo>
                  <a:pt x="219834" y="405135"/>
                </a:lnTo>
                <a:lnTo>
                  <a:pt x="206576" y="358624"/>
                </a:lnTo>
                <a:lnTo>
                  <a:pt x="190277" y="322374"/>
                </a:lnTo>
                <a:lnTo>
                  <a:pt x="141337" y="273433"/>
                </a:lnTo>
                <a:lnTo>
                  <a:pt x="105086" y="257134"/>
                </a:lnTo>
                <a:lnTo>
                  <a:pt x="58575" y="243876"/>
                </a:lnTo>
                <a:lnTo>
                  <a:pt x="0" y="231855"/>
                </a:lnTo>
                <a:lnTo>
                  <a:pt x="58575" y="219834"/>
                </a:lnTo>
                <a:lnTo>
                  <a:pt x="105086" y="206576"/>
                </a:lnTo>
                <a:lnTo>
                  <a:pt x="141337" y="190277"/>
                </a:lnTo>
                <a:lnTo>
                  <a:pt x="190277" y="141337"/>
                </a:lnTo>
                <a:lnTo>
                  <a:pt x="206576" y="105086"/>
                </a:lnTo>
                <a:lnTo>
                  <a:pt x="219834" y="58575"/>
                </a:lnTo>
                <a:lnTo>
                  <a:pt x="231855" y="0"/>
                </a:lnTo>
                <a:lnTo>
                  <a:pt x="243876" y="58575"/>
                </a:lnTo>
                <a:lnTo>
                  <a:pt x="257134" y="105086"/>
                </a:lnTo>
                <a:lnTo>
                  <a:pt x="273433" y="141337"/>
                </a:lnTo>
                <a:lnTo>
                  <a:pt x="322374" y="190277"/>
                </a:lnTo>
                <a:lnTo>
                  <a:pt x="358625" y="206576"/>
                </a:lnTo>
                <a:lnTo>
                  <a:pt x="405135" y="219834"/>
                </a:lnTo>
                <a:lnTo>
                  <a:pt x="463711" y="231855"/>
                </a:lnTo>
                <a:lnTo>
                  <a:pt x="405136" y="243876"/>
                </a:lnTo>
                <a:lnTo>
                  <a:pt x="358625" y="257134"/>
                </a:lnTo>
                <a:lnTo>
                  <a:pt x="322374" y="273433"/>
                </a:lnTo>
                <a:lnTo>
                  <a:pt x="273434" y="322374"/>
                </a:lnTo>
                <a:lnTo>
                  <a:pt x="257135" y="358624"/>
                </a:lnTo>
                <a:lnTo>
                  <a:pt x="243877" y="405135"/>
                </a:lnTo>
                <a:lnTo>
                  <a:pt x="231856" y="46371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39111" y="691948"/>
            <a:ext cx="3148888" cy="3569083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0" y="5242621"/>
            <a:ext cx="7280275" cy="5044440"/>
            <a:chOff x="0" y="5242621"/>
            <a:chExt cx="7280275" cy="504444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793003"/>
              <a:ext cx="3306524" cy="349399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2848" y="5242621"/>
              <a:ext cx="6067424" cy="4619624"/>
            </a:xfrm>
            <a:prstGeom prst="rect">
              <a:avLst/>
            </a:prstGeom>
          </p:spPr>
        </p:pic>
      </p:grp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92089" y="5395021"/>
            <a:ext cx="4114799" cy="4114799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81005" y="6217097"/>
            <a:ext cx="6276974" cy="2466974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4458146" y="3218234"/>
            <a:ext cx="9371965" cy="19970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-635">
              <a:lnSpc>
                <a:spcPct val="116599"/>
              </a:lnSpc>
              <a:spcBef>
                <a:spcPts val="95"/>
              </a:spcBef>
            </a:pPr>
            <a:r>
              <a:rPr dirty="0" sz="3700">
                <a:solidFill>
                  <a:srgbClr val="C3781B"/>
                </a:solidFill>
                <a:latin typeface="Trebuchet MS"/>
                <a:cs typeface="Trebuchet MS"/>
              </a:rPr>
              <a:t>Son</a:t>
            </a:r>
            <a:r>
              <a:rPr dirty="0" sz="3700" spc="-17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700" spc="-50">
                <a:solidFill>
                  <a:srgbClr val="C3781B"/>
                </a:solidFill>
                <a:latin typeface="Trebuchet MS"/>
                <a:cs typeface="Trebuchet MS"/>
              </a:rPr>
              <a:t>conocidos</a:t>
            </a:r>
            <a:r>
              <a:rPr dirty="0" sz="3700" spc="-16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700" spc="-135">
                <a:solidFill>
                  <a:srgbClr val="C3781B"/>
                </a:solidFill>
                <a:latin typeface="Trebuchet MS"/>
                <a:cs typeface="Trebuchet MS"/>
              </a:rPr>
              <a:t>también</a:t>
            </a:r>
            <a:r>
              <a:rPr dirty="0" sz="3700" spc="-16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700" spc="-35">
                <a:solidFill>
                  <a:srgbClr val="C3781B"/>
                </a:solidFill>
                <a:latin typeface="Trebuchet MS"/>
                <a:cs typeface="Trebuchet MS"/>
              </a:rPr>
              <a:t>como</a:t>
            </a:r>
            <a:r>
              <a:rPr dirty="0" sz="3700" spc="-16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700" spc="-10">
                <a:solidFill>
                  <a:srgbClr val="C3781B"/>
                </a:solidFill>
                <a:latin typeface="Trebuchet MS"/>
                <a:cs typeface="Trebuchet MS"/>
              </a:rPr>
              <a:t>dominios </a:t>
            </a:r>
            <a:r>
              <a:rPr dirty="0" sz="3700" spc="-125">
                <a:solidFill>
                  <a:srgbClr val="C3781B"/>
                </a:solidFill>
                <a:latin typeface="Trebuchet MS"/>
                <a:cs typeface="Trebuchet MS"/>
              </a:rPr>
              <a:t>teritoriales</a:t>
            </a:r>
            <a:r>
              <a:rPr dirty="0" sz="3700" spc="-18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700">
                <a:solidFill>
                  <a:srgbClr val="C3781B"/>
                </a:solidFill>
                <a:latin typeface="Trebuchet MS"/>
                <a:cs typeface="Trebuchet MS"/>
              </a:rPr>
              <a:t>y</a:t>
            </a:r>
            <a:r>
              <a:rPr dirty="0" sz="3700" spc="-18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700" spc="-55">
                <a:solidFill>
                  <a:srgbClr val="C3781B"/>
                </a:solidFill>
                <a:latin typeface="Trebuchet MS"/>
                <a:cs typeface="Trebuchet MS"/>
              </a:rPr>
              <a:t>son</a:t>
            </a:r>
            <a:r>
              <a:rPr dirty="0" sz="3700" spc="-18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700" spc="-125">
                <a:solidFill>
                  <a:srgbClr val="C3781B"/>
                </a:solidFill>
                <a:latin typeface="Trebuchet MS"/>
                <a:cs typeface="Trebuchet MS"/>
              </a:rPr>
              <a:t>usados</a:t>
            </a:r>
            <a:r>
              <a:rPr dirty="0" sz="3700" spc="-18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700">
                <a:solidFill>
                  <a:srgbClr val="C3781B"/>
                </a:solidFill>
                <a:latin typeface="Trebuchet MS"/>
                <a:cs typeface="Trebuchet MS"/>
              </a:rPr>
              <a:t>por</a:t>
            </a:r>
            <a:r>
              <a:rPr dirty="0" sz="3700" spc="-18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700" spc="-185">
                <a:solidFill>
                  <a:srgbClr val="C3781B"/>
                </a:solidFill>
                <a:latin typeface="Trebuchet MS"/>
                <a:cs typeface="Trebuchet MS"/>
              </a:rPr>
              <a:t>países</a:t>
            </a:r>
            <a:r>
              <a:rPr dirty="0" sz="3700" spc="-18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700" spc="55">
                <a:solidFill>
                  <a:srgbClr val="C3781B"/>
                </a:solidFill>
                <a:latin typeface="Trebuchet MS"/>
                <a:cs typeface="Trebuchet MS"/>
              </a:rPr>
              <a:t>o</a:t>
            </a:r>
            <a:r>
              <a:rPr dirty="0" sz="3700" spc="-18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700" spc="-70">
                <a:solidFill>
                  <a:srgbClr val="C3781B"/>
                </a:solidFill>
                <a:latin typeface="Trebuchet MS"/>
                <a:cs typeface="Trebuchet MS"/>
              </a:rPr>
              <a:t>territorios </a:t>
            </a:r>
            <a:r>
              <a:rPr dirty="0" sz="3700" spc="-30">
                <a:solidFill>
                  <a:srgbClr val="C3781B"/>
                </a:solidFill>
                <a:latin typeface="Trebuchet MS"/>
                <a:cs typeface="Trebuchet MS"/>
              </a:rPr>
              <a:t>dependientes.</a:t>
            </a:r>
            <a:endParaRPr sz="37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11139" y="972353"/>
            <a:ext cx="8740140" cy="17303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640080">
              <a:lnSpc>
                <a:spcPts val="6830"/>
              </a:lnSpc>
            </a:pPr>
            <a:r>
              <a:rPr dirty="0" sz="5500" spc="819">
                <a:solidFill>
                  <a:srgbClr val="78791C"/>
                </a:solidFill>
                <a:latin typeface="Trebuchet MS"/>
                <a:cs typeface="Trebuchet MS"/>
              </a:rPr>
              <a:t>DOMINIOS</a:t>
            </a:r>
            <a:r>
              <a:rPr dirty="0" sz="5500" spc="5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5500" spc="570">
                <a:solidFill>
                  <a:srgbClr val="78791C"/>
                </a:solidFill>
                <a:latin typeface="Trebuchet MS"/>
                <a:cs typeface="Trebuchet MS"/>
              </a:rPr>
              <a:t>DE</a:t>
            </a:r>
            <a:r>
              <a:rPr dirty="0" sz="5500" spc="5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5500" spc="560">
                <a:solidFill>
                  <a:srgbClr val="78791C"/>
                </a:solidFill>
                <a:latin typeface="Trebuchet MS"/>
                <a:cs typeface="Trebuchet MS"/>
              </a:rPr>
              <a:t>NIVEL </a:t>
            </a:r>
            <a:r>
              <a:rPr dirty="0" sz="5500" spc="470">
                <a:solidFill>
                  <a:srgbClr val="78791C"/>
                </a:solidFill>
                <a:latin typeface="Trebuchet MS"/>
                <a:cs typeface="Trebuchet MS"/>
              </a:rPr>
              <a:t>SUPERIOR</a:t>
            </a:r>
            <a:r>
              <a:rPr dirty="0" sz="5500" spc="4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5500" spc="690">
                <a:solidFill>
                  <a:srgbClr val="78791C"/>
                </a:solidFill>
                <a:latin typeface="Trebuchet MS"/>
                <a:cs typeface="Trebuchet MS"/>
              </a:rPr>
              <a:t>GEOGRÁFICO</a:t>
            </a:r>
            <a:endParaRPr sz="5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4918921" y="1921431"/>
            <a:ext cx="25400" cy="185420"/>
          </a:xfrm>
          <a:custGeom>
            <a:avLst/>
            <a:gdLst/>
            <a:ahLst/>
            <a:cxnLst/>
            <a:rect l="l" t="t" r="r" b="b"/>
            <a:pathLst>
              <a:path w="25400" h="185419">
                <a:moveTo>
                  <a:pt x="0" y="0"/>
                </a:moveTo>
                <a:lnTo>
                  <a:pt x="9764" y="50188"/>
                </a:lnTo>
                <a:lnTo>
                  <a:pt x="17461" y="101357"/>
                </a:lnTo>
                <a:lnTo>
                  <a:pt x="23032" y="153431"/>
                </a:lnTo>
                <a:lnTo>
                  <a:pt x="25062" y="185150"/>
                </a:lnTo>
              </a:path>
            </a:pathLst>
          </a:custGeom>
          <a:ln w="95250">
            <a:solidFill>
              <a:srgbClr val="DEDD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4928685" y="2256276"/>
            <a:ext cx="15875" cy="135255"/>
          </a:xfrm>
          <a:custGeom>
            <a:avLst/>
            <a:gdLst/>
            <a:ahLst/>
            <a:cxnLst/>
            <a:rect l="l" t="t" r="r" b="b"/>
            <a:pathLst>
              <a:path w="15875" h="135255">
                <a:moveTo>
                  <a:pt x="15297" y="0"/>
                </a:moveTo>
                <a:lnTo>
                  <a:pt x="13267" y="31719"/>
                </a:lnTo>
                <a:lnTo>
                  <a:pt x="7697" y="83793"/>
                </a:lnTo>
                <a:lnTo>
                  <a:pt x="0" y="134961"/>
                </a:lnTo>
              </a:path>
            </a:pathLst>
          </a:custGeom>
          <a:ln w="95249">
            <a:solidFill>
              <a:srgbClr val="DEDD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4514113" y="990508"/>
            <a:ext cx="464184" cy="464184"/>
          </a:xfrm>
          <a:custGeom>
            <a:avLst/>
            <a:gdLst/>
            <a:ahLst/>
            <a:cxnLst/>
            <a:rect l="l" t="t" r="r" b="b"/>
            <a:pathLst>
              <a:path w="464185" h="464184">
                <a:moveTo>
                  <a:pt x="231856" y="463710"/>
                </a:moveTo>
                <a:lnTo>
                  <a:pt x="219834" y="405135"/>
                </a:lnTo>
                <a:lnTo>
                  <a:pt x="206576" y="358624"/>
                </a:lnTo>
                <a:lnTo>
                  <a:pt x="190277" y="322374"/>
                </a:lnTo>
                <a:lnTo>
                  <a:pt x="141337" y="273433"/>
                </a:lnTo>
                <a:lnTo>
                  <a:pt x="105086" y="257134"/>
                </a:lnTo>
                <a:lnTo>
                  <a:pt x="58575" y="243876"/>
                </a:lnTo>
                <a:lnTo>
                  <a:pt x="0" y="231855"/>
                </a:lnTo>
                <a:lnTo>
                  <a:pt x="58575" y="219834"/>
                </a:lnTo>
                <a:lnTo>
                  <a:pt x="105086" y="206576"/>
                </a:lnTo>
                <a:lnTo>
                  <a:pt x="141337" y="190277"/>
                </a:lnTo>
                <a:lnTo>
                  <a:pt x="190277" y="141337"/>
                </a:lnTo>
                <a:lnTo>
                  <a:pt x="206576" y="105086"/>
                </a:lnTo>
                <a:lnTo>
                  <a:pt x="219834" y="58575"/>
                </a:lnTo>
                <a:lnTo>
                  <a:pt x="231855" y="0"/>
                </a:lnTo>
                <a:lnTo>
                  <a:pt x="243876" y="58575"/>
                </a:lnTo>
                <a:lnTo>
                  <a:pt x="257134" y="105086"/>
                </a:lnTo>
                <a:lnTo>
                  <a:pt x="273433" y="141337"/>
                </a:lnTo>
                <a:lnTo>
                  <a:pt x="322374" y="190277"/>
                </a:lnTo>
                <a:lnTo>
                  <a:pt x="358625" y="206576"/>
                </a:lnTo>
                <a:lnTo>
                  <a:pt x="405135" y="219834"/>
                </a:lnTo>
                <a:lnTo>
                  <a:pt x="463711" y="231855"/>
                </a:lnTo>
                <a:lnTo>
                  <a:pt x="405136" y="243876"/>
                </a:lnTo>
                <a:lnTo>
                  <a:pt x="358625" y="257134"/>
                </a:lnTo>
                <a:lnTo>
                  <a:pt x="322374" y="273433"/>
                </a:lnTo>
                <a:lnTo>
                  <a:pt x="273434" y="322374"/>
                </a:lnTo>
                <a:lnTo>
                  <a:pt x="257135" y="358624"/>
                </a:lnTo>
                <a:lnTo>
                  <a:pt x="243877" y="405135"/>
                </a:lnTo>
                <a:lnTo>
                  <a:pt x="231856" y="46371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3355668" y="2901030"/>
            <a:ext cx="464184" cy="464184"/>
          </a:xfrm>
          <a:custGeom>
            <a:avLst/>
            <a:gdLst/>
            <a:ahLst/>
            <a:cxnLst/>
            <a:rect l="l" t="t" r="r" b="b"/>
            <a:pathLst>
              <a:path w="464184" h="464185">
                <a:moveTo>
                  <a:pt x="231856" y="463710"/>
                </a:moveTo>
                <a:lnTo>
                  <a:pt x="219834" y="405135"/>
                </a:lnTo>
                <a:lnTo>
                  <a:pt x="206576" y="358624"/>
                </a:lnTo>
                <a:lnTo>
                  <a:pt x="190277" y="322374"/>
                </a:lnTo>
                <a:lnTo>
                  <a:pt x="141337" y="273433"/>
                </a:lnTo>
                <a:lnTo>
                  <a:pt x="105086" y="257134"/>
                </a:lnTo>
                <a:lnTo>
                  <a:pt x="58575" y="243876"/>
                </a:lnTo>
                <a:lnTo>
                  <a:pt x="0" y="231855"/>
                </a:lnTo>
                <a:lnTo>
                  <a:pt x="58575" y="219834"/>
                </a:lnTo>
                <a:lnTo>
                  <a:pt x="105086" y="206576"/>
                </a:lnTo>
                <a:lnTo>
                  <a:pt x="141337" y="190277"/>
                </a:lnTo>
                <a:lnTo>
                  <a:pt x="190277" y="141337"/>
                </a:lnTo>
                <a:lnTo>
                  <a:pt x="206576" y="105086"/>
                </a:lnTo>
                <a:lnTo>
                  <a:pt x="219834" y="58575"/>
                </a:lnTo>
                <a:lnTo>
                  <a:pt x="231855" y="0"/>
                </a:lnTo>
                <a:lnTo>
                  <a:pt x="243876" y="58575"/>
                </a:lnTo>
                <a:lnTo>
                  <a:pt x="257134" y="105086"/>
                </a:lnTo>
                <a:lnTo>
                  <a:pt x="273433" y="141337"/>
                </a:lnTo>
                <a:lnTo>
                  <a:pt x="322374" y="190277"/>
                </a:lnTo>
                <a:lnTo>
                  <a:pt x="358625" y="206576"/>
                </a:lnTo>
                <a:lnTo>
                  <a:pt x="405135" y="219834"/>
                </a:lnTo>
                <a:lnTo>
                  <a:pt x="463711" y="231855"/>
                </a:lnTo>
                <a:lnTo>
                  <a:pt x="405136" y="243876"/>
                </a:lnTo>
                <a:lnTo>
                  <a:pt x="358625" y="257134"/>
                </a:lnTo>
                <a:lnTo>
                  <a:pt x="322374" y="273433"/>
                </a:lnTo>
                <a:lnTo>
                  <a:pt x="273434" y="322374"/>
                </a:lnTo>
                <a:lnTo>
                  <a:pt x="257135" y="358624"/>
                </a:lnTo>
                <a:lnTo>
                  <a:pt x="243877" y="405135"/>
                </a:lnTo>
                <a:lnTo>
                  <a:pt x="231856" y="46371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87474" y="691948"/>
            <a:ext cx="2800526" cy="3569083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793003"/>
            <a:ext cx="3306524" cy="3493995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571948" y="4295349"/>
            <a:ext cx="4114799" cy="4114799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42995" y="2999948"/>
            <a:ext cx="4219574" cy="411479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10467" rIns="0" bIns="0" rtlCol="0" vert="horz">
            <a:spAutoFit/>
          </a:bodyPr>
          <a:lstStyle/>
          <a:p>
            <a:pPr marL="1482090">
              <a:lnSpc>
                <a:spcPct val="100000"/>
              </a:lnSpc>
              <a:spcBef>
                <a:spcPts val="100"/>
              </a:spcBef>
            </a:pPr>
            <a:r>
              <a:rPr dirty="0" sz="6100" spc="919" b="0">
                <a:latin typeface="Trebuchet MS"/>
                <a:cs typeface="Trebuchet MS"/>
              </a:rPr>
              <a:t>DOMINIOS</a:t>
            </a:r>
            <a:r>
              <a:rPr dirty="0" sz="6100" spc="45" b="0">
                <a:latin typeface="Trebuchet MS"/>
                <a:cs typeface="Trebuchet MS"/>
              </a:rPr>
              <a:t> </a:t>
            </a:r>
            <a:r>
              <a:rPr dirty="0" sz="6100" spc="650" b="0">
                <a:latin typeface="Trebuchet MS"/>
                <a:cs typeface="Trebuchet MS"/>
              </a:rPr>
              <a:t>DE</a:t>
            </a:r>
            <a:r>
              <a:rPr dirty="0" sz="6100" spc="45" b="0">
                <a:latin typeface="Trebuchet MS"/>
                <a:cs typeface="Trebuchet MS"/>
              </a:rPr>
              <a:t> </a:t>
            </a:r>
            <a:r>
              <a:rPr dirty="0" sz="6100" spc="545" b="0">
                <a:latin typeface="Trebuchet MS"/>
                <a:cs typeface="Trebuchet MS"/>
              </a:rPr>
              <a:t>TERCER</a:t>
            </a:r>
            <a:r>
              <a:rPr dirty="0" sz="6100" spc="45" b="0">
                <a:latin typeface="Trebuchet MS"/>
                <a:cs typeface="Trebuchet MS"/>
              </a:rPr>
              <a:t> </a:t>
            </a:r>
            <a:r>
              <a:rPr dirty="0" sz="6100" spc="635" b="0">
                <a:latin typeface="Trebuchet MS"/>
                <a:cs typeface="Trebuchet MS"/>
              </a:rPr>
              <a:t>NIVEL</a:t>
            </a:r>
            <a:endParaRPr sz="6100">
              <a:latin typeface="Trebuchet MS"/>
              <a:cs typeface="Trebuchet MS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11383" y="7438598"/>
            <a:ext cx="123824" cy="123824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11383" y="7971997"/>
            <a:ext cx="123824" cy="123824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11383" y="8505397"/>
            <a:ext cx="123824" cy="123824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11383" y="9038797"/>
            <a:ext cx="123824" cy="123824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11383" y="9572197"/>
            <a:ext cx="123824" cy="123824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5322496" y="4168348"/>
            <a:ext cx="8058150" cy="56832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852805" marR="151765">
              <a:lnSpc>
                <a:spcPct val="116700"/>
              </a:lnSpc>
              <a:spcBef>
                <a:spcPts val="95"/>
              </a:spcBef>
            </a:pP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Son</a:t>
            </a:r>
            <a:r>
              <a:rPr dirty="0" sz="3000" spc="-18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C3781B"/>
                </a:solidFill>
                <a:latin typeface="Trebuchet MS"/>
                <a:cs typeface="Trebuchet MS"/>
              </a:rPr>
              <a:t>aquellos</a:t>
            </a:r>
            <a:r>
              <a:rPr dirty="0" sz="3000" spc="-12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que</a:t>
            </a:r>
            <a:r>
              <a:rPr dirty="0" sz="3000" spc="-12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75">
                <a:solidFill>
                  <a:srgbClr val="C3781B"/>
                </a:solidFill>
                <a:latin typeface="Trebuchet MS"/>
                <a:cs typeface="Trebuchet MS"/>
              </a:rPr>
              <a:t>resultan</a:t>
            </a:r>
            <a:r>
              <a:rPr dirty="0" sz="3000" spc="-12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65">
                <a:solidFill>
                  <a:srgbClr val="C3781B"/>
                </a:solidFill>
                <a:latin typeface="Trebuchet MS"/>
                <a:cs typeface="Trebuchet MS"/>
              </a:rPr>
              <a:t>tras</a:t>
            </a:r>
            <a:r>
              <a:rPr dirty="0" sz="3000" spc="-6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85">
                <a:solidFill>
                  <a:srgbClr val="C3781B"/>
                </a:solidFill>
                <a:latin typeface="Trebuchet MS"/>
                <a:cs typeface="Trebuchet MS"/>
              </a:rPr>
              <a:t>combinar</a:t>
            </a:r>
            <a:r>
              <a:rPr dirty="0" sz="3000" spc="-114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C3781B"/>
                </a:solidFill>
                <a:latin typeface="Trebuchet MS"/>
                <a:cs typeface="Trebuchet MS"/>
              </a:rPr>
              <a:t>un </a:t>
            </a:r>
            <a:r>
              <a:rPr dirty="0" sz="3000" spc="-35">
                <a:solidFill>
                  <a:srgbClr val="C3781B"/>
                </a:solidFill>
                <a:latin typeface="Trebuchet MS"/>
                <a:cs typeface="Trebuchet MS"/>
              </a:rPr>
              <a:t>dominio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genérico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200">
                <a:solidFill>
                  <a:srgbClr val="C3781B"/>
                </a:solidFill>
                <a:latin typeface="Trebuchet MS"/>
                <a:cs typeface="Trebuchet MS"/>
              </a:rPr>
              <a:t>(gTLD)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y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uno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35">
                <a:solidFill>
                  <a:srgbClr val="C3781B"/>
                </a:solidFill>
                <a:latin typeface="Trebuchet MS"/>
                <a:cs typeface="Trebuchet MS"/>
              </a:rPr>
              <a:t>geográfico </a:t>
            </a:r>
            <a:r>
              <a:rPr dirty="0" sz="3000" spc="130">
                <a:solidFill>
                  <a:srgbClr val="C3781B"/>
                </a:solidFill>
                <a:latin typeface="Trebuchet MS"/>
                <a:cs typeface="Trebuchet MS"/>
              </a:rPr>
              <a:t>(ccTLD)</a:t>
            </a: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85"/>
              </a:spcBef>
            </a:pPr>
            <a:endParaRPr sz="3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3000" spc="-85">
                <a:solidFill>
                  <a:srgbClr val="C3781B"/>
                </a:solidFill>
                <a:latin typeface="Trebuchet MS"/>
                <a:cs typeface="Trebuchet MS"/>
              </a:rPr>
              <a:t>Ejemplos</a:t>
            </a:r>
            <a:r>
              <a:rPr dirty="0" sz="3000" spc="-13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12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dominios</a:t>
            </a:r>
            <a:r>
              <a:rPr dirty="0" sz="3000" spc="-13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12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20">
                <a:solidFill>
                  <a:srgbClr val="C3781B"/>
                </a:solidFill>
                <a:latin typeface="Trebuchet MS"/>
                <a:cs typeface="Trebuchet MS"/>
              </a:rPr>
              <a:t>tercer</a:t>
            </a:r>
            <a:r>
              <a:rPr dirty="0" sz="3000" spc="-13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55">
                <a:solidFill>
                  <a:srgbClr val="C3781B"/>
                </a:solidFill>
                <a:latin typeface="Trebuchet MS"/>
                <a:cs typeface="Trebuchet MS"/>
              </a:rPr>
              <a:t>nicel</a:t>
            </a:r>
            <a:r>
              <a:rPr dirty="0" sz="3000" spc="-12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en</a:t>
            </a:r>
            <a:r>
              <a:rPr dirty="0" sz="3000" spc="-13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Méxicio:</a:t>
            </a:r>
            <a:endParaRPr sz="3000">
              <a:latin typeface="Trebuchet MS"/>
              <a:cs typeface="Trebuchet MS"/>
            </a:endParaRPr>
          </a:p>
          <a:p>
            <a:pPr marL="302895">
              <a:lnSpc>
                <a:spcPct val="100000"/>
              </a:lnSpc>
              <a:spcBef>
                <a:spcPts val="600"/>
              </a:spcBef>
            </a:pPr>
            <a:r>
              <a:rPr dirty="0" sz="3000" spc="-95">
                <a:solidFill>
                  <a:srgbClr val="C3781B"/>
                </a:solidFill>
                <a:latin typeface="Trebuchet MS"/>
                <a:cs typeface="Trebuchet MS"/>
              </a:rPr>
              <a:t>.com.mx=</a:t>
            </a:r>
            <a:r>
              <a:rPr dirty="0" sz="3000" spc="-13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usado</a:t>
            </a:r>
            <a:r>
              <a:rPr dirty="0" sz="3000" spc="-12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10">
                <a:solidFill>
                  <a:srgbClr val="C3781B"/>
                </a:solidFill>
                <a:latin typeface="Trebuchet MS"/>
                <a:cs typeface="Trebuchet MS"/>
              </a:rPr>
              <a:t>para</a:t>
            </a:r>
            <a:r>
              <a:rPr dirty="0" sz="3000" spc="-12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90">
                <a:solidFill>
                  <a:srgbClr val="C3781B"/>
                </a:solidFill>
                <a:latin typeface="Trebuchet MS"/>
                <a:cs typeface="Trebuchet MS"/>
              </a:rPr>
              <a:t>entidades</a:t>
            </a:r>
            <a:r>
              <a:rPr dirty="0" sz="3000" spc="-12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comerciales</a:t>
            </a:r>
            <a:endParaRPr sz="3000">
              <a:latin typeface="Trebuchet MS"/>
              <a:cs typeface="Trebuchet MS"/>
            </a:endParaRPr>
          </a:p>
          <a:p>
            <a:pPr marL="302895">
              <a:lnSpc>
                <a:spcPct val="100000"/>
              </a:lnSpc>
              <a:spcBef>
                <a:spcPts val="600"/>
              </a:spcBef>
            </a:pPr>
            <a:r>
              <a:rPr dirty="0" sz="3000" spc="-100">
                <a:solidFill>
                  <a:srgbClr val="C3781B"/>
                </a:solidFill>
                <a:latin typeface="Trebuchet MS"/>
                <a:cs typeface="Trebuchet MS"/>
              </a:rPr>
              <a:t>.net.mx= </a:t>
            </a:r>
            <a:r>
              <a:rPr dirty="0" sz="3000" spc="-75">
                <a:solidFill>
                  <a:srgbClr val="C3781B"/>
                </a:solidFill>
                <a:latin typeface="Trebuchet MS"/>
                <a:cs typeface="Trebuchet MS"/>
              </a:rPr>
              <a:t>provedorres</a:t>
            </a:r>
            <a:r>
              <a:rPr dirty="0" sz="3000" spc="-9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9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redes</a:t>
            </a:r>
            <a:endParaRPr sz="3000">
              <a:latin typeface="Trebuchet MS"/>
              <a:cs typeface="Trebuchet MS"/>
            </a:endParaRPr>
          </a:p>
          <a:p>
            <a:pPr marL="302895">
              <a:lnSpc>
                <a:spcPct val="100000"/>
              </a:lnSpc>
              <a:spcBef>
                <a:spcPts val="600"/>
              </a:spcBef>
            </a:pPr>
            <a:r>
              <a:rPr dirty="0" sz="3000" spc="-75">
                <a:solidFill>
                  <a:srgbClr val="C3781B"/>
                </a:solidFill>
                <a:latin typeface="Trebuchet MS"/>
                <a:cs typeface="Trebuchet MS"/>
              </a:rPr>
              <a:t>.org,mx=</a:t>
            </a:r>
            <a:r>
              <a:rPr dirty="0" sz="3000" spc="-10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45">
                <a:solidFill>
                  <a:srgbClr val="C3781B"/>
                </a:solidFill>
                <a:latin typeface="Trebuchet MS"/>
                <a:cs typeface="Trebuchet MS"/>
              </a:rPr>
              <a:t>Organizaciones</a:t>
            </a:r>
            <a:r>
              <a:rPr dirty="0" sz="3000" spc="-10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no</a:t>
            </a:r>
            <a:r>
              <a:rPr dirty="0" sz="3000" spc="-10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lucrativas</a:t>
            </a:r>
            <a:endParaRPr sz="3000">
              <a:latin typeface="Trebuchet MS"/>
              <a:cs typeface="Trebuchet MS"/>
            </a:endParaRPr>
          </a:p>
          <a:p>
            <a:pPr marL="302895">
              <a:lnSpc>
                <a:spcPct val="100000"/>
              </a:lnSpc>
              <a:spcBef>
                <a:spcPts val="600"/>
              </a:spcBef>
            </a:pPr>
            <a:r>
              <a:rPr dirty="0" sz="3000" spc="-80">
                <a:solidFill>
                  <a:srgbClr val="C3781B"/>
                </a:solidFill>
                <a:latin typeface="Trebuchet MS"/>
                <a:cs typeface="Trebuchet MS"/>
              </a:rPr>
              <a:t>.edu.mx=</a:t>
            </a:r>
            <a:r>
              <a:rPr dirty="0" sz="3000" spc="-12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75">
                <a:solidFill>
                  <a:srgbClr val="C3781B"/>
                </a:solidFill>
                <a:latin typeface="Trebuchet MS"/>
                <a:cs typeface="Trebuchet MS"/>
              </a:rPr>
              <a:t>Instituciones</a:t>
            </a:r>
            <a:r>
              <a:rPr dirty="0" sz="3000" spc="-12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Educativas</a:t>
            </a:r>
            <a:endParaRPr sz="3000">
              <a:latin typeface="Trebuchet MS"/>
              <a:cs typeface="Trebuchet MS"/>
            </a:endParaRPr>
          </a:p>
          <a:p>
            <a:pPr marL="302895">
              <a:lnSpc>
                <a:spcPct val="100000"/>
              </a:lnSpc>
              <a:spcBef>
                <a:spcPts val="600"/>
              </a:spcBef>
            </a:pPr>
            <a:r>
              <a:rPr dirty="0" sz="3000" spc="-60">
                <a:solidFill>
                  <a:srgbClr val="C3781B"/>
                </a:solidFill>
                <a:latin typeface="Trebuchet MS"/>
                <a:cs typeface="Trebuchet MS"/>
              </a:rPr>
              <a:t>.gob.mx=</a:t>
            </a:r>
            <a:r>
              <a:rPr dirty="0" sz="3000" spc="-12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70">
                <a:solidFill>
                  <a:srgbClr val="C3781B"/>
                </a:solidFill>
                <a:latin typeface="Trebuchet MS"/>
                <a:cs typeface="Trebuchet MS"/>
              </a:rPr>
              <a:t>Entidades</a:t>
            </a:r>
            <a:r>
              <a:rPr dirty="0" sz="3000" spc="-114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Gubernamentales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4791078" y="399323"/>
            <a:ext cx="84455" cy="6350"/>
          </a:xfrm>
          <a:custGeom>
            <a:avLst/>
            <a:gdLst/>
            <a:ahLst/>
            <a:cxnLst/>
            <a:rect l="l" t="t" r="r" b="b"/>
            <a:pathLst>
              <a:path w="84455" h="6350">
                <a:moveTo>
                  <a:pt x="0" y="0"/>
                </a:moveTo>
                <a:lnTo>
                  <a:pt x="42331" y="1447"/>
                </a:lnTo>
                <a:lnTo>
                  <a:pt x="84065" y="5738"/>
                </a:lnTo>
              </a:path>
            </a:pathLst>
          </a:custGeom>
          <a:ln w="95249">
            <a:solidFill>
              <a:srgbClr val="DEDD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5476483" y="927889"/>
            <a:ext cx="83820" cy="370205"/>
          </a:xfrm>
          <a:custGeom>
            <a:avLst/>
            <a:gdLst/>
            <a:ahLst/>
            <a:cxnLst/>
            <a:rect l="l" t="t" r="r" b="b"/>
            <a:pathLst>
              <a:path w="83819" h="370205">
                <a:moveTo>
                  <a:pt x="0" y="0"/>
                </a:moveTo>
                <a:lnTo>
                  <a:pt x="17446" y="45522"/>
                </a:lnTo>
                <a:lnTo>
                  <a:pt x="33060" y="92322"/>
                </a:lnTo>
                <a:lnTo>
                  <a:pt x="46782" y="140327"/>
                </a:lnTo>
                <a:lnTo>
                  <a:pt x="58556" y="189460"/>
                </a:lnTo>
                <a:lnTo>
                  <a:pt x="68320" y="239649"/>
                </a:lnTo>
                <a:lnTo>
                  <a:pt x="76017" y="290817"/>
                </a:lnTo>
                <a:lnTo>
                  <a:pt x="81588" y="342891"/>
                </a:lnTo>
                <a:lnTo>
                  <a:pt x="83297" y="369598"/>
                </a:lnTo>
              </a:path>
            </a:pathLst>
          </a:custGeom>
          <a:ln w="95250">
            <a:solidFill>
              <a:srgbClr val="DEDD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5493928" y="1457207"/>
            <a:ext cx="66040" cy="324485"/>
          </a:xfrm>
          <a:custGeom>
            <a:avLst/>
            <a:gdLst/>
            <a:ahLst/>
            <a:cxnLst/>
            <a:rect l="l" t="t" r="r" b="b"/>
            <a:pathLst>
              <a:path w="66040" h="324485">
                <a:moveTo>
                  <a:pt x="65851" y="0"/>
                </a:moveTo>
                <a:lnTo>
                  <a:pt x="58571" y="78780"/>
                </a:lnTo>
                <a:lnTo>
                  <a:pt x="50874" y="129949"/>
                </a:lnTo>
                <a:lnTo>
                  <a:pt x="41110" y="180137"/>
                </a:lnTo>
                <a:lnTo>
                  <a:pt x="29336" y="229271"/>
                </a:lnTo>
                <a:lnTo>
                  <a:pt x="15613" y="277275"/>
                </a:lnTo>
                <a:lnTo>
                  <a:pt x="0" y="324076"/>
                </a:lnTo>
              </a:path>
            </a:pathLst>
          </a:custGeom>
          <a:ln w="95250">
            <a:solidFill>
              <a:srgbClr val="DEDD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2556839" y="399323"/>
            <a:ext cx="12234545" cy="13335"/>
          </a:xfrm>
          <a:custGeom>
            <a:avLst/>
            <a:gdLst/>
            <a:ahLst/>
            <a:cxnLst/>
            <a:rect l="l" t="t" r="r" b="b"/>
            <a:pathLst>
              <a:path w="12234544" h="13334">
                <a:moveTo>
                  <a:pt x="0" y="12800"/>
                </a:moveTo>
                <a:lnTo>
                  <a:pt x="41078" y="5738"/>
                </a:lnTo>
                <a:lnTo>
                  <a:pt x="82813" y="1447"/>
                </a:lnTo>
                <a:lnTo>
                  <a:pt x="125144" y="0"/>
                </a:lnTo>
                <a:lnTo>
                  <a:pt x="12234239" y="0"/>
                </a:lnTo>
              </a:path>
            </a:pathLst>
          </a:custGeom>
          <a:ln w="95250">
            <a:solidFill>
              <a:srgbClr val="DEDD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4514113" y="990508"/>
            <a:ext cx="464184" cy="464184"/>
          </a:xfrm>
          <a:custGeom>
            <a:avLst/>
            <a:gdLst/>
            <a:ahLst/>
            <a:cxnLst/>
            <a:rect l="l" t="t" r="r" b="b"/>
            <a:pathLst>
              <a:path w="464185" h="464184">
                <a:moveTo>
                  <a:pt x="231856" y="463710"/>
                </a:moveTo>
                <a:lnTo>
                  <a:pt x="219834" y="405135"/>
                </a:lnTo>
                <a:lnTo>
                  <a:pt x="206576" y="358624"/>
                </a:lnTo>
                <a:lnTo>
                  <a:pt x="190277" y="322374"/>
                </a:lnTo>
                <a:lnTo>
                  <a:pt x="141337" y="273433"/>
                </a:lnTo>
                <a:lnTo>
                  <a:pt x="105086" y="257134"/>
                </a:lnTo>
                <a:lnTo>
                  <a:pt x="58575" y="243876"/>
                </a:lnTo>
                <a:lnTo>
                  <a:pt x="0" y="231855"/>
                </a:lnTo>
                <a:lnTo>
                  <a:pt x="58575" y="219834"/>
                </a:lnTo>
                <a:lnTo>
                  <a:pt x="105086" y="206576"/>
                </a:lnTo>
                <a:lnTo>
                  <a:pt x="141337" y="190277"/>
                </a:lnTo>
                <a:lnTo>
                  <a:pt x="190277" y="141337"/>
                </a:lnTo>
                <a:lnTo>
                  <a:pt x="206576" y="105086"/>
                </a:lnTo>
                <a:lnTo>
                  <a:pt x="219834" y="58575"/>
                </a:lnTo>
                <a:lnTo>
                  <a:pt x="231855" y="0"/>
                </a:lnTo>
                <a:lnTo>
                  <a:pt x="243876" y="58575"/>
                </a:lnTo>
                <a:lnTo>
                  <a:pt x="257134" y="105086"/>
                </a:lnTo>
                <a:lnTo>
                  <a:pt x="273433" y="141337"/>
                </a:lnTo>
                <a:lnTo>
                  <a:pt x="322374" y="190277"/>
                </a:lnTo>
                <a:lnTo>
                  <a:pt x="358625" y="206576"/>
                </a:lnTo>
                <a:lnTo>
                  <a:pt x="405135" y="219834"/>
                </a:lnTo>
                <a:lnTo>
                  <a:pt x="463711" y="231855"/>
                </a:lnTo>
                <a:lnTo>
                  <a:pt x="405136" y="243876"/>
                </a:lnTo>
                <a:lnTo>
                  <a:pt x="358625" y="257134"/>
                </a:lnTo>
                <a:lnTo>
                  <a:pt x="322374" y="273433"/>
                </a:lnTo>
                <a:lnTo>
                  <a:pt x="273434" y="322374"/>
                </a:lnTo>
                <a:lnTo>
                  <a:pt x="257135" y="358624"/>
                </a:lnTo>
                <a:lnTo>
                  <a:pt x="243877" y="405135"/>
                </a:lnTo>
                <a:lnTo>
                  <a:pt x="231856" y="46371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3355668" y="2901030"/>
            <a:ext cx="464184" cy="464184"/>
          </a:xfrm>
          <a:custGeom>
            <a:avLst/>
            <a:gdLst/>
            <a:ahLst/>
            <a:cxnLst/>
            <a:rect l="l" t="t" r="r" b="b"/>
            <a:pathLst>
              <a:path w="464184" h="464185">
                <a:moveTo>
                  <a:pt x="231856" y="463710"/>
                </a:moveTo>
                <a:lnTo>
                  <a:pt x="219834" y="405135"/>
                </a:lnTo>
                <a:lnTo>
                  <a:pt x="206576" y="358624"/>
                </a:lnTo>
                <a:lnTo>
                  <a:pt x="190277" y="322374"/>
                </a:lnTo>
                <a:lnTo>
                  <a:pt x="141337" y="273433"/>
                </a:lnTo>
                <a:lnTo>
                  <a:pt x="105086" y="257134"/>
                </a:lnTo>
                <a:lnTo>
                  <a:pt x="58575" y="243876"/>
                </a:lnTo>
                <a:lnTo>
                  <a:pt x="0" y="231855"/>
                </a:lnTo>
                <a:lnTo>
                  <a:pt x="58575" y="219834"/>
                </a:lnTo>
                <a:lnTo>
                  <a:pt x="105086" y="206576"/>
                </a:lnTo>
                <a:lnTo>
                  <a:pt x="141337" y="190277"/>
                </a:lnTo>
                <a:lnTo>
                  <a:pt x="190277" y="141337"/>
                </a:lnTo>
                <a:lnTo>
                  <a:pt x="206576" y="105086"/>
                </a:lnTo>
                <a:lnTo>
                  <a:pt x="219834" y="58575"/>
                </a:lnTo>
                <a:lnTo>
                  <a:pt x="231855" y="0"/>
                </a:lnTo>
                <a:lnTo>
                  <a:pt x="243876" y="58575"/>
                </a:lnTo>
                <a:lnTo>
                  <a:pt x="257134" y="105086"/>
                </a:lnTo>
                <a:lnTo>
                  <a:pt x="273433" y="141337"/>
                </a:lnTo>
                <a:lnTo>
                  <a:pt x="322374" y="190277"/>
                </a:lnTo>
                <a:lnTo>
                  <a:pt x="358625" y="206576"/>
                </a:lnTo>
                <a:lnTo>
                  <a:pt x="405135" y="219834"/>
                </a:lnTo>
                <a:lnTo>
                  <a:pt x="463711" y="231855"/>
                </a:lnTo>
                <a:lnTo>
                  <a:pt x="405136" y="243876"/>
                </a:lnTo>
                <a:lnTo>
                  <a:pt x="358625" y="257134"/>
                </a:lnTo>
                <a:lnTo>
                  <a:pt x="322374" y="273433"/>
                </a:lnTo>
                <a:lnTo>
                  <a:pt x="273434" y="322374"/>
                </a:lnTo>
                <a:lnTo>
                  <a:pt x="257135" y="358624"/>
                </a:lnTo>
                <a:lnTo>
                  <a:pt x="243877" y="405135"/>
                </a:lnTo>
                <a:lnTo>
                  <a:pt x="231856" y="46371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87474" y="691948"/>
            <a:ext cx="2800526" cy="3569083"/>
          </a:xfrm>
          <a:prstGeom prst="rect">
            <a:avLst/>
          </a:prstGeom>
        </p:spPr>
      </p:pic>
      <p:grpSp>
        <p:nvGrpSpPr>
          <p:cNvPr id="9" name="object 9" descr=""/>
          <p:cNvGrpSpPr/>
          <p:nvPr/>
        </p:nvGrpSpPr>
        <p:grpSpPr>
          <a:xfrm>
            <a:off x="0" y="2225474"/>
            <a:ext cx="5113655" cy="8061959"/>
            <a:chOff x="0" y="2225474"/>
            <a:chExt cx="5113655" cy="8061959"/>
          </a:xfrm>
        </p:grpSpPr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793003"/>
              <a:ext cx="3306524" cy="349399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9705" y="2225474"/>
              <a:ext cx="4743449" cy="474344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76993" y="6866618"/>
              <a:ext cx="123824" cy="123824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76993" y="7933418"/>
              <a:ext cx="123824" cy="123824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76993" y="9000218"/>
              <a:ext cx="123824" cy="123824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494939" y="594177"/>
            <a:ext cx="12775565" cy="10312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25" b="0">
                <a:latin typeface="Palatino Linotype"/>
                <a:cs typeface="Palatino Linotype"/>
              </a:rPr>
              <a:t>4.2.5</a:t>
            </a:r>
            <a:r>
              <a:rPr dirty="0" spc="390" b="0">
                <a:latin typeface="Palatino Linotype"/>
                <a:cs typeface="Palatino Linotype"/>
              </a:rPr>
              <a:t> </a:t>
            </a:r>
            <a:r>
              <a:rPr dirty="0" spc="260" b="0">
                <a:latin typeface="Palatino Linotype"/>
                <a:cs typeface="Palatino Linotype"/>
              </a:rPr>
              <a:t>NOMBRES</a:t>
            </a:r>
            <a:r>
              <a:rPr dirty="0" spc="395" b="0">
                <a:latin typeface="Palatino Linotype"/>
                <a:cs typeface="Palatino Linotype"/>
              </a:rPr>
              <a:t> </a:t>
            </a:r>
            <a:r>
              <a:rPr dirty="0" spc="275" b="0">
                <a:latin typeface="Palatino Linotype"/>
                <a:cs typeface="Palatino Linotype"/>
              </a:rPr>
              <a:t>DE</a:t>
            </a:r>
            <a:r>
              <a:rPr dirty="0" spc="395" b="0">
                <a:latin typeface="Palatino Linotype"/>
                <a:cs typeface="Palatino Linotype"/>
              </a:rPr>
              <a:t> </a:t>
            </a:r>
            <a:r>
              <a:rPr dirty="0" spc="565" b="0">
                <a:latin typeface="Palatino Linotype"/>
                <a:cs typeface="Palatino Linotype"/>
              </a:rPr>
              <a:t>DOMINIO</a:t>
            </a:r>
          </a:p>
        </p:txBody>
      </p:sp>
      <p:sp>
        <p:nvSpPr>
          <p:cNvPr id="16" name="object 16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4634230" marR="1619250">
              <a:lnSpc>
                <a:spcPct val="116700"/>
              </a:lnSpc>
              <a:spcBef>
                <a:spcPts val="95"/>
              </a:spcBef>
            </a:pPr>
            <a:r>
              <a:rPr dirty="0"/>
              <a:t>Son</a:t>
            </a:r>
            <a:r>
              <a:rPr dirty="0" spc="-145"/>
              <a:t> </a:t>
            </a:r>
            <a:r>
              <a:rPr dirty="0" spc="-40"/>
              <a:t>una</a:t>
            </a:r>
            <a:r>
              <a:rPr dirty="0" spc="-140"/>
              <a:t> </a:t>
            </a:r>
            <a:r>
              <a:rPr dirty="0" spc="-100"/>
              <a:t>parte</a:t>
            </a:r>
            <a:r>
              <a:rPr dirty="0" spc="-140"/>
              <a:t> </a:t>
            </a:r>
            <a:r>
              <a:rPr dirty="0" spc="-85"/>
              <a:t>clave</a:t>
            </a:r>
            <a:r>
              <a:rPr dirty="0" spc="-145"/>
              <a:t> </a:t>
            </a:r>
            <a:r>
              <a:rPr dirty="0" spc="-65"/>
              <a:t>de</a:t>
            </a:r>
            <a:r>
              <a:rPr dirty="0" spc="-140"/>
              <a:t> </a:t>
            </a:r>
            <a:r>
              <a:rPr dirty="0" spc="-30"/>
              <a:t>la</a:t>
            </a:r>
            <a:r>
              <a:rPr dirty="0" spc="-140"/>
              <a:t> </a:t>
            </a:r>
            <a:r>
              <a:rPr dirty="0" spc="-85"/>
              <a:t>ingraestructura</a:t>
            </a:r>
            <a:r>
              <a:rPr dirty="0" spc="-145"/>
              <a:t> </a:t>
            </a:r>
            <a:r>
              <a:rPr dirty="0" spc="-65"/>
              <a:t>de</a:t>
            </a:r>
            <a:r>
              <a:rPr dirty="0" spc="-140"/>
              <a:t> </a:t>
            </a:r>
            <a:r>
              <a:rPr dirty="0" spc="-25"/>
              <a:t>la </a:t>
            </a:r>
            <a:r>
              <a:rPr dirty="0" spc="-90"/>
              <a:t>infraestructurade</a:t>
            </a:r>
            <a:r>
              <a:rPr dirty="0" spc="-140"/>
              <a:t> </a:t>
            </a:r>
            <a:r>
              <a:rPr dirty="0" spc="-100"/>
              <a:t>intenet.</a:t>
            </a:r>
            <a:r>
              <a:rPr dirty="0" spc="-135"/>
              <a:t> </a:t>
            </a:r>
            <a:r>
              <a:rPr dirty="0" spc="-30"/>
              <a:t>Proporcionan</a:t>
            </a:r>
            <a:r>
              <a:rPr dirty="0" spc="-135"/>
              <a:t> </a:t>
            </a:r>
            <a:r>
              <a:rPr dirty="0" spc="-40"/>
              <a:t>una</a:t>
            </a:r>
            <a:r>
              <a:rPr dirty="0" spc="-135"/>
              <a:t> </a:t>
            </a:r>
            <a:r>
              <a:rPr dirty="0" spc="-65"/>
              <a:t>dirreción</a:t>
            </a:r>
            <a:r>
              <a:rPr dirty="0" spc="-135"/>
              <a:t> </a:t>
            </a:r>
            <a:r>
              <a:rPr dirty="0" spc="-10"/>
              <a:t>legible </a:t>
            </a:r>
            <a:r>
              <a:rPr dirty="0" spc="-110"/>
              <a:t>para</a:t>
            </a:r>
            <a:r>
              <a:rPr dirty="0" spc="-130"/>
              <a:t> </a:t>
            </a:r>
            <a:r>
              <a:rPr dirty="0" spc="-50"/>
              <a:t>cualquier</a:t>
            </a:r>
            <a:r>
              <a:rPr dirty="0" spc="-130"/>
              <a:t> </a:t>
            </a:r>
            <a:r>
              <a:rPr dirty="0" spc="-110"/>
              <a:t>servicior</a:t>
            </a:r>
            <a:r>
              <a:rPr dirty="0" spc="-130"/>
              <a:t> </a:t>
            </a:r>
            <a:r>
              <a:rPr dirty="0" spc="-80"/>
              <a:t>web</a:t>
            </a:r>
            <a:r>
              <a:rPr dirty="0" spc="-130"/>
              <a:t> </a:t>
            </a:r>
            <a:r>
              <a:rPr dirty="0" spc="-45"/>
              <a:t>disponible</a:t>
            </a:r>
            <a:r>
              <a:rPr dirty="0" spc="-130"/>
              <a:t> </a:t>
            </a:r>
            <a:r>
              <a:rPr dirty="0" spc="-65"/>
              <a:t>en</a:t>
            </a:r>
            <a:r>
              <a:rPr dirty="0" spc="-130"/>
              <a:t> </a:t>
            </a:r>
            <a:r>
              <a:rPr dirty="0" spc="-10"/>
              <a:t>Internet.</a:t>
            </a:r>
          </a:p>
          <a:p>
            <a:pPr marL="1724025">
              <a:lnSpc>
                <a:spcPct val="100000"/>
              </a:lnSpc>
              <a:spcBef>
                <a:spcPts val="1889"/>
              </a:spcBef>
            </a:pPr>
          </a:p>
          <a:p>
            <a:pPr marL="8141334" marR="14604" indent="-6405245">
              <a:lnSpc>
                <a:spcPct val="116700"/>
              </a:lnSpc>
            </a:pPr>
            <a:r>
              <a:rPr dirty="0"/>
              <a:t>Cada</a:t>
            </a:r>
            <a:r>
              <a:rPr dirty="0" spc="-150"/>
              <a:t> </a:t>
            </a:r>
            <a:r>
              <a:rPr dirty="0" spc="-40"/>
              <a:t>una</a:t>
            </a:r>
            <a:r>
              <a:rPr dirty="0" spc="-150"/>
              <a:t> </a:t>
            </a:r>
            <a:r>
              <a:rPr dirty="0" spc="-65"/>
              <a:t>de</a:t>
            </a:r>
            <a:r>
              <a:rPr dirty="0" spc="-150"/>
              <a:t> </a:t>
            </a:r>
            <a:r>
              <a:rPr dirty="0" spc="-170"/>
              <a:t>estas</a:t>
            </a:r>
            <a:r>
              <a:rPr dirty="0" spc="-150"/>
              <a:t> </a:t>
            </a:r>
            <a:r>
              <a:rPr dirty="0" spc="-114"/>
              <a:t>partes</a:t>
            </a:r>
            <a:r>
              <a:rPr dirty="0" spc="-150"/>
              <a:t> </a:t>
            </a:r>
            <a:r>
              <a:rPr dirty="0" spc="-35"/>
              <a:t>proporciona</a:t>
            </a:r>
            <a:r>
              <a:rPr dirty="0" spc="-145"/>
              <a:t> </a:t>
            </a:r>
            <a:r>
              <a:rPr dirty="0" spc="-60"/>
              <a:t>información</a:t>
            </a:r>
            <a:r>
              <a:rPr dirty="0" spc="-150"/>
              <a:t> </a:t>
            </a:r>
            <a:r>
              <a:rPr dirty="0" spc="-110"/>
              <a:t>especifica</a:t>
            </a:r>
            <a:r>
              <a:rPr dirty="0" spc="-150"/>
              <a:t> </a:t>
            </a:r>
            <a:r>
              <a:rPr dirty="0" spc="-95"/>
              <a:t>sobre</a:t>
            </a:r>
            <a:r>
              <a:rPr dirty="0" spc="-150"/>
              <a:t> </a:t>
            </a:r>
            <a:r>
              <a:rPr dirty="0" spc="-10"/>
              <a:t>el</a:t>
            </a:r>
            <a:r>
              <a:rPr dirty="0" spc="-150"/>
              <a:t> </a:t>
            </a:r>
            <a:r>
              <a:rPr dirty="0" spc="-60"/>
              <a:t>nombre</a:t>
            </a:r>
            <a:r>
              <a:rPr dirty="0" spc="-145"/>
              <a:t> </a:t>
            </a:r>
            <a:r>
              <a:rPr dirty="0" spc="-65"/>
              <a:t>de</a:t>
            </a:r>
            <a:r>
              <a:rPr dirty="0" spc="-150"/>
              <a:t> </a:t>
            </a:r>
            <a:r>
              <a:rPr dirty="0" spc="-10"/>
              <a:t>dominio completo.</a:t>
            </a:r>
          </a:p>
          <a:p>
            <a:pPr marL="2374900" marR="5080">
              <a:lnSpc>
                <a:spcPts val="4200"/>
              </a:lnSpc>
              <a:spcBef>
                <a:spcPts val="240"/>
              </a:spcBef>
            </a:pPr>
            <a:r>
              <a:rPr dirty="0" spc="330"/>
              <a:t>TLD</a:t>
            </a:r>
            <a:r>
              <a:rPr dirty="0" spc="-35"/>
              <a:t> </a:t>
            </a:r>
            <a:r>
              <a:rPr dirty="0" spc="-10"/>
              <a:t>Locales</a:t>
            </a:r>
            <a:r>
              <a:rPr dirty="0" spc="-30"/>
              <a:t> </a:t>
            </a:r>
            <a:r>
              <a:rPr dirty="0"/>
              <a:t>de</a:t>
            </a:r>
            <a:r>
              <a:rPr dirty="0" spc="-30"/>
              <a:t> </a:t>
            </a:r>
            <a:r>
              <a:rPr dirty="0"/>
              <a:t>como</a:t>
            </a:r>
            <a:r>
              <a:rPr dirty="0" spc="-30"/>
              <a:t> </a:t>
            </a:r>
            <a:r>
              <a:rPr dirty="0" spc="-80"/>
              <a:t>.us,</a:t>
            </a:r>
            <a:r>
              <a:rPr dirty="0" spc="-30"/>
              <a:t> </a:t>
            </a:r>
            <a:r>
              <a:rPr dirty="0" spc="-70"/>
              <a:t>.fr,</a:t>
            </a:r>
            <a:r>
              <a:rPr dirty="0" spc="-35"/>
              <a:t> </a:t>
            </a:r>
            <a:r>
              <a:rPr dirty="0"/>
              <a:t>o</a:t>
            </a:r>
            <a:r>
              <a:rPr dirty="0" spc="-30"/>
              <a:t> </a:t>
            </a:r>
            <a:r>
              <a:rPr dirty="0" spc="-55"/>
              <a:t>.sepueden</a:t>
            </a:r>
            <a:r>
              <a:rPr dirty="0" spc="-30"/>
              <a:t> </a:t>
            </a:r>
            <a:r>
              <a:rPr dirty="0" spc="-40"/>
              <a:t>requerir</a:t>
            </a:r>
            <a:r>
              <a:rPr dirty="0" spc="-30"/>
              <a:t> </a:t>
            </a:r>
            <a:r>
              <a:rPr dirty="0" spc="85"/>
              <a:t>El</a:t>
            </a:r>
            <a:r>
              <a:rPr dirty="0" spc="-30"/>
              <a:t> </a:t>
            </a:r>
            <a:r>
              <a:rPr dirty="0" spc="-60"/>
              <a:t>servicio</a:t>
            </a:r>
            <a:r>
              <a:rPr dirty="0" spc="-30"/>
              <a:t> </a:t>
            </a:r>
            <a:r>
              <a:rPr dirty="0"/>
              <a:t>Determinado</a:t>
            </a:r>
            <a:r>
              <a:rPr dirty="0" spc="-35"/>
              <a:t> </a:t>
            </a:r>
            <a:r>
              <a:rPr dirty="0"/>
              <a:t>en</a:t>
            </a:r>
            <a:r>
              <a:rPr dirty="0" spc="-30"/>
              <a:t> </a:t>
            </a:r>
            <a:r>
              <a:rPr dirty="0" spc="-25"/>
              <a:t>un </a:t>
            </a:r>
            <a:r>
              <a:rPr dirty="0" spc="-10"/>
              <a:t>idioma.</a:t>
            </a:r>
          </a:p>
          <a:p>
            <a:pPr marL="2374900" marR="5080">
              <a:lnSpc>
                <a:spcPts val="4200"/>
              </a:lnSpc>
              <a:tabLst>
                <a:tab pos="3108960" algn="l"/>
                <a:tab pos="4073525" algn="l"/>
                <a:tab pos="4886960" algn="l"/>
                <a:tab pos="6715125" algn="l"/>
                <a:tab pos="7715884" algn="l"/>
                <a:tab pos="8453755" algn="l"/>
                <a:tab pos="10315575" algn="l"/>
                <a:tab pos="12231370" algn="l"/>
                <a:tab pos="13127990" algn="l"/>
                <a:tab pos="13768705" algn="l"/>
                <a:tab pos="15029180" algn="l"/>
                <a:tab pos="15780385" algn="l"/>
              </a:tabLst>
            </a:pPr>
            <a:r>
              <a:rPr dirty="0" spc="-25"/>
              <a:t>Los</a:t>
            </a:r>
            <a:r>
              <a:rPr dirty="0"/>
              <a:t>	</a:t>
            </a:r>
            <a:r>
              <a:rPr dirty="0" spc="305"/>
              <a:t>TLD</a:t>
            </a:r>
            <a:r>
              <a:rPr dirty="0"/>
              <a:t>	</a:t>
            </a:r>
            <a:r>
              <a:rPr dirty="0" spc="-25"/>
              <a:t>que</a:t>
            </a:r>
            <a:r>
              <a:rPr dirty="0"/>
              <a:t>	</a:t>
            </a:r>
            <a:r>
              <a:rPr dirty="0" spc="-10"/>
              <a:t>contienen</a:t>
            </a:r>
            <a:r>
              <a:rPr dirty="0"/>
              <a:t>	</a:t>
            </a:r>
            <a:r>
              <a:rPr dirty="0" spc="-10"/>
              <a:t>.gov,</a:t>
            </a:r>
            <a:r>
              <a:rPr dirty="0"/>
              <a:t>	</a:t>
            </a:r>
            <a:r>
              <a:rPr dirty="0" spc="-25"/>
              <a:t>son</a:t>
            </a:r>
            <a:r>
              <a:rPr dirty="0"/>
              <a:t>	</a:t>
            </a:r>
            <a:r>
              <a:rPr dirty="0" spc="-10"/>
              <a:t>solamente</a:t>
            </a:r>
            <a:r>
              <a:rPr dirty="0"/>
              <a:t>	</a:t>
            </a:r>
            <a:r>
              <a:rPr dirty="0" spc="-10"/>
              <a:t>permitidos</a:t>
            </a:r>
            <a:r>
              <a:rPr dirty="0"/>
              <a:t>	</a:t>
            </a:r>
            <a:r>
              <a:rPr dirty="0" spc="-20"/>
              <a:t>para</a:t>
            </a:r>
            <a:r>
              <a:rPr dirty="0"/>
              <a:t>	</a:t>
            </a:r>
            <a:r>
              <a:rPr dirty="0" spc="-25"/>
              <a:t>ser</a:t>
            </a:r>
            <a:r>
              <a:rPr dirty="0"/>
              <a:t>	</a:t>
            </a:r>
            <a:r>
              <a:rPr dirty="0" spc="-10"/>
              <a:t>usados</a:t>
            </a:r>
            <a:r>
              <a:rPr dirty="0"/>
              <a:t>	</a:t>
            </a:r>
            <a:r>
              <a:rPr dirty="0" spc="-25"/>
              <a:t>por</a:t>
            </a:r>
            <a:r>
              <a:rPr dirty="0"/>
              <a:t>	</a:t>
            </a:r>
            <a:r>
              <a:rPr dirty="0" spc="-40"/>
              <a:t>los </a:t>
            </a:r>
            <a:r>
              <a:rPr dirty="0" spc="-90"/>
              <a:t>departamentos</a:t>
            </a:r>
            <a:r>
              <a:rPr dirty="0" spc="-135"/>
              <a:t> </a:t>
            </a:r>
            <a:r>
              <a:rPr dirty="0" spc="-65"/>
              <a:t>de</a:t>
            </a:r>
            <a:r>
              <a:rPr dirty="0" spc="-135"/>
              <a:t> </a:t>
            </a:r>
            <a:r>
              <a:rPr dirty="0" spc="-10"/>
              <a:t>gobierno.</a:t>
            </a:r>
          </a:p>
          <a:p>
            <a:pPr marL="2374900" marR="5080">
              <a:lnSpc>
                <a:spcPts val="4200"/>
              </a:lnSpc>
            </a:pPr>
            <a:r>
              <a:rPr dirty="0"/>
              <a:t>Los</a:t>
            </a:r>
            <a:r>
              <a:rPr dirty="0" spc="20"/>
              <a:t> </a:t>
            </a:r>
            <a:r>
              <a:rPr dirty="0" spc="195"/>
              <a:t>TDLs</a:t>
            </a:r>
            <a:r>
              <a:rPr dirty="0" spc="20"/>
              <a:t> </a:t>
            </a:r>
            <a:r>
              <a:rPr dirty="0"/>
              <a:t>como</a:t>
            </a:r>
            <a:r>
              <a:rPr dirty="0" spc="20"/>
              <a:t> </a:t>
            </a:r>
            <a:r>
              <a:rPr dirty="0"/>
              <a:t>.edu</a:t>
            </a:r>
            <a:r>
              <a:rPr dirty="0" spc="20"/>
              <a:t> </a:t>
            </a:r>
            <a:r>
              <a:rPr dirty="0"/>
              <a:t>y</a:t>
            </a:r>
            <a:r>
              <a:rPr dirty="0" spc="20"/>
              <a:t> </a:t>
            </a:r>
            <a:r>
              <a:rPr dirty="0" spc="-80"/>
              <a:t>.ac,</a:t>
            </a:r>
            <a:r>
              <a:rPr dirty="0" spc="20"/>
              <a:t> </a:t>
            </a:r>
            <a:r>
              <a:rPr dirty="0"/>
              <a:t>.uk</a:t>
            </a:r>
            <a:r>
              <a:rPr dirty="0" spc="20"/>
              <a:t> </a:t>
            </a:r>
            <a:r>
              <a:rPr dirty="0"/>
              <a:t>se</a:t>
            </a:r>
            <a:r>
              <a:rPr dirty="0" spc="20"/>
              <a:t> </a:t>
            </a:r>
            <a:r>
              <a:rPr dirty="0"/>
              <a:t>supone</a:t>
            </a:r>
            <a:r>
              <a:rPr dirty="0" spc="20"/>
              <a:t> </a:t>
            </a:r>
            <a:r>
              <a:rPr dirty="0"/>
              <a:t>que</a:t>
            </a:r>
            <a:r>
              <a:rPr dirty="0" spc="20"/>
              <a:t> </a:t>
            </a:r>
            <a:r>
              <a:rPr dirty="0"/>
              <a:t>se</a:t>
            </a:r>
            <a:r>
              <a:rPr dirty="0" spc="20"/>
              <a:t> </a:t>
            </a:r>
            <a:r>
              <a:rPr dirty="0"/>
              <a:t>usen</a:t>
            </a:r>
            <a:r>
              <a:rPr dirty="0" spc="20"/>
              <a:t> </a:t>
            </a:r>
            <a:r>
              <a:rPr dirty="0" spc="-40"/>
              <a:t>solamenyte</a:t>
            </a:r>
            <a:r>
              <a:rPr dirty="0" spc="20"/>
              <a:t> </a:t>
            </a:r>
            <a:r>
              <a:rPr dirty="0"/>
              <a:t>en</a:t>
            </a:r>
            <a:r>
              <a:rPr dirty="0" spc="20"/>
              <a:t> </a:t>
            </a:r>
            <a:r>
              <a:rPr dirty="0" spc="-45"/>
              <a:t>instituciones </a:t>
            </a:r>
            <a:r>
              <a:rPr dirty="0" spc="-75"/>
              <a:t>educacionales</a:t>
            </a:r>
            <a:r>
              <a:rPr dirty="0" spc="-130"/>
              <a:t> </a:t>
            </a:r>
            <a:r>
              <a:rPr dirty="0"/>
              <a:t>o</a:t>
            </a:r>
            <a:r>
              <a:rPr dirty="0" spc="-125"/>
              <a:t> </a:t>
            </a:r>
            <a:r>
              <a:rPr dirty="0" spc="-45"/>
              <a:t>academicas.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002033" y="3545137"/>
            <a:ext cx="8286115" cy="6125210"/>
            <a:chOff x="10002033" y="3545137"/>
            <a:chExt cx="8286115" cy="612521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56586" y="3545137"/>
              <a:ext cx="1131413" cy="279780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02033" y="3758160"/>
              <a:ext cx="7639049" cy="5686424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2156629" y="3859581"/>
            <a:ext cx="6905625" cy="402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635">
              <a:lnSpc>
                <a:spcPct val="115100"/>
              </a:lnSpc>
              <a:spcBef>
                <a:spcPts val="100"/>
              </a:spcBef>
            </a:pPr>
            <a:r>
              <a:rPr dirty="0" sz="3800" spc="105">
                <a:solidFill>
                  <a:srgbClr val="C3781B"/>
                </a:solidFill>
                <a:latin typeface="Trebuchet MS"/>
                <a:cs typeface="Trebuchet MS"/>
              </a:rPr>
              <a:t>El</a:t>
            </a:r>
            <a:r>
              <a:rPr dirty="0" sz="3800" spc="-19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800" spc="-125">
                <a:solidFill>
                  <a:srgbClr val="C3781B"/>
                </a:solidFill>
                <a:latin typeface="Trebuchet MS"/>
                <a:cs typeface="Trebuchet MS"/>
              </a:rPr>
              <a:t>hardware</a:t>
            </a:r>
            <a:r>
              <a:rPr dirty="0" sz="3800" spc="-19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800" spc="-114">
                <a:solidFill>
                  <a:srgbClr val="C3781B"/>
                </a:solidFill>
                <a:latin typeface="Trebuchet MS"/>
                <a:cs typeface="Trebuchet MS"/>
              </a:rPr>
              <a:t>consta</a:t>
            </a:r>
            <a:r>
              <a:rPr dirty="0" sz="3800" spc="-18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800">
                <a:solidFill>
                  <a:srgbClr val="C3781B"/>
                </a:solidFill>
                <a:latin typeface="Trebuchet MS"/>
                <a:cs typeface="Trebuchet MS"/>
              </a:rPr>
              <a:t>del</a:t>
            </a:r>
            <a:r>
              <a:rPr dirty="0" sz="3800" spc="-19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800" spc="-10">
                <a:solidFill>
                  <a:srgbClr val="C3781B"/>
                </a:solidFill>
                <a:latin typeface="Trebuchet MS"/>
                <a:cs typeface="Trebuchet MS"/>
              </a:rPr>
              <a:t>equipo </a:t>
            </a:r>
            <a:r>
              <a:rPr dirty="0" sz="3800" spc="-125">
                <a:solidFill>
                  <a:srgbClr val="C3781B"/>
                </a:solidFill>
                <a:latin typeface="Trebuchet MS"/>
                <a:cs typeface="Trebuchet MS"/>
              </a:rPr>
              <a:t>físico</a:t>
            </a:r>
            <a:r>
              <a:rPr dirty="0" sz="3800" spc="-18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800" spc="-65">
                <a:solidFill>
                  <a:srgbClr val="C3781B"/>
                </a:solidFill>
                <a:latin typeface="Trebuchet MS"/>
                <a:cs typeface="Trebuchet MS"/>
              </a:rPr>
              <a:t>conectado</a:t>
            </a:r>
            <a:r>
              <a:rPr dirty="0" sz="3800" spc="-18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800" spc="-240">
                <a:solidFill>
                  <a:srgbClr val="C3781B"/>
                </a:solidFill>
                <a:latin typeface="Trebuchet MS"/>
                <a:cs typeface="Trebuchet MS"/>
              </a:rPr>
              <a:t>a</a:t>
            </a:r>
            <a:r>
              <a:rPr dirty="0" sz="3800" spc="-18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800" spc="-60">
                <a:solidFill>
                  <a:srgbClr val="C3781B"/>
                </a:solidFill>
                <a:latin typeface="Trebuchet MS"/>
                <a:cs typeface="Trebuchet MS"/>
              </a:rPr>
              <a:t>la</a:t>
            </a:r>
            <a:r>
              <a:rPr dirty="0" sz="3800" spc="-18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800" spc="-105">
                <a:solidFill>
                  <a:srgbClr val="C3781B"/>
                </a:solidFill>
                <a:latin typeface="Trebuchet MS"/>
                <a:cs typeface="Trebuchet MS"/>
              </a:rPr>
              <a:t>red</a:t>
            </a:r>
            <a:r>
              <a:rPr dirty="0" sz="3800" spc="-18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800" spc="-195">
                <a:solidFill>
                  <a:srgbClr val="C3781B"/>
                </a:solidFill>
                <a:latin typeface="Trebuchet MS"/>
                <a:cs typeface="Trebuchet MS"/>
              </a:rPr>
              <a:t>física.</a:t>
            </a:r>
            <a:r>
              <a:rPr dirty="0" sz="3800" spc="-18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800" spc="80">
                <a:solidFill>
                  <a:srgbClr val="C3781B"/>
                </a:solidFill>
                <a:latin typeface="Trebuchet MS"/>
                <a:cs typeface="Trebuchet MS"/>
              </a:rPr>
              <a:t>El </a:t>
            </a:r>
            <a:r>
              <a:rPr dirty="0" sz="3800" spc="-135">
                <a:solidFill>
                  <a:srgbClr val="C3781B"/>
                </a:solidFill>
                <a:latin typeface="Trebuchet MS"/>
                <a:cs typeface="Trebuchet MS"/>
              </a:rPr>
              <a:t>software</a:t>
            </a:r>
            <a:r>
              <a:rPr dirty="0" sz="3800" spc="-19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800" spc="-114">
                <a:solidFill>
                  <a:srgbClr val="C3781B"/>
                </a:solidFill>
                <a:latin typeface="Trebuchet MS"/>
                <a:cs typeface="Trebuchet MS"/>
              </a:rPr>
              <a:t>consta</a:t>
            </a:r>
            <a:r>
              <a:rPr dirty="0" sz="3800" spc="-19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8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800" spc="-19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800" spc="-20">
                <a:solidFill>
                  <a:srgbClr val="C3781B"/>
                </a:solidFill>
                <a:latin typeface="Trebuchet MS"/>
                <a:cs typeface="Trebuchet MS"/>
              </a:rPr>
              <a:t>los</a:t>
            </a:r>
            <a:r>
              <a:rPr dirty="0" sz="3800" spc="-19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800" spc="-35">
                <a:solidFill>
                  <a:srgbClr val="C3781B"/>
                </a:solidFill>
                <a:latin typeface="Trebuchet MS"/>
                <a:cs typeface="Trebuchet MS"/>
              </a:rPr>
              <a:t>programas </a:t>
            </a:r>
            <a:r>
              <a:rPr dirty="0" sz="3800">
                <a:solidFill>
                  <a:srgbClr val="C3781B"/>
                </a:solidFill>
                <a:latin typeface="Trebuchet MS"/>
                <a:cs typeface="Trebuchet MS"/>
              </a:rPr>
              <a:t>y</a:t>
            </a:r>
            <a:r>
              <a:rPr dirty="0" sz="3800" spc="-204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800" spc="-20">
                <a:solidFill>
                  <a:srgbClr val="C3781B"/>
                </a:solidFill>
                <a:latin typeface="Trebuchet MS"/>
                <a:cs typeface="Trebuchet MS"/>
              </a:rPr>
              <a:t>los</a:t>
            </a:r>
            <a:r>
              <a:rPr dirty="0" sz="3800" spc="-20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800" spc="-70">
                <a:solidFill>
                  <a:srgbClr val="C3781B"/>
                </a:solidFill>
                <a:latin typeface="Trebuchet MS"/>
                <a:cs typeface="Trebuchet MS"/>
              </a:rPr>
              <a:t>controladores</a:t>
            </a:r>
            <a:r>
              <a:rPr dirty="0" sz="3800" spc="-204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8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800" spc="-20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800" spc="-75">
                <a:solidFill>
                  <a:srgbClr val="C3781B"/>
                </a:solidFill>
                <a:latin typeface="Trebuchet MS"/>
                <a:cs typeface="Trebuchet MS"/>
              </a:rPr>
              <a:t>dispositivo </a:t>
            </a:r>
            <a:r>
              <a:rPr dirty="0" sz="3800" spc="-135">
                <a:solidFill>
                  <a:srgbClr val="C3781B"/>
                </a:solidFill>
                <a:latin typeface="Trebuchet MS"/>
                <a:cs typeface="Trebuchet MS"/>
              </a:rPr>
              <a:t>asociados</a:t>
            </a:r>
            <a:r>
              <a:rPr dirty="0" sz="3800" spc="-20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800">
                <a:solidFill>
                  <a:srgbClr val="C3781B"/>
                </a:solidFill>
                <a:latin typeface="Trebuchet MS"/>
                <a:cs typeface="Trebuchet MS"/>
              </a:rPr>
              <a:t>con</a:t>
            </a:r>
            <a:r>
              <a:rPr dirty="0" sz="3800" spc="-2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800" spc="-10">
                <a:solidFill>
                  <a:srgbClr val="C3781B"/>
                </a:solidFill>
                <a:latin typeface="Trebuchet MS"/>
                <a:cs typeface="Trebuchet MS"/>
              </a:rPr>
              <a:t>el</a:t>
            </a:r>
            <a:r>
              <a:rPr dirty="0" sz="3800" spc="-22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800" spc="-10">
                <a:solidFill>
                  <a:srgbClr val="C3781B"/>
                </a:solidFill>
                <a:latin typeface="Trebuchet MS"/>
                <a:cs typeface="Trebuchet MS"/>
              </a:rPr>
              <a:t>funcionamiento </a:t>
            </a:r>
            <a:r>
              <a:rPr dirty="0" sz="38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800" spc="-18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800">
                <a:solidFill>
                  <a:srgbClr val="C3781B"/>
                </a:solidFill>
                <a:latin typeface="Trebuchet MS"/>
                <a:cs typeface="Trebuchet MS"/>
              </a:rPr>
              <a:t>un</a:t>
            </a:r>
            <a:r>
              <a:rPr dirty="0" sz="3800" spc="-18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800" spc="-210">
                <a:solidFill>
                  <a:srgbClr val="C3781B"/>
                </a:solidFill>
                <a:latin typeface="Trebuchet MS"/>
                <a:cs typeface="Trebuchet MS"/>
              </a:rPr>
              <a:t>sistema</a:t>
            </a:r>
            <a:r>
              <a:rPr dirty="0" sz="3800" spc="-18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800" spc="-25">
                <a:solidFill>
                  <a:srgbClr val="C3781B"/>
                </a:solidFill>
                <a:latin typeface="Trebuchet MS"/>
                <a:cs typeface="Trebuchet MS"/>
              </a:rPr>
              <a:t>determinado.</a:t>
            </a:r>
            <a:endParaRPr sz="3800">
              <a:latin typeface="Trebuchet MS"/>
              <a:cs typeface="Trebuchet MS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1390" y="7450880"/>
            <a:ext cx="2623257" cy="283210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778350" y="347166"/>
            <a:ext cx="2509650" cy="248920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3546915"/>
            <a:ext cx="1098149" cy="2789498"/>
          </a:xfrm>
          <a:prstGeom prst="rect">
            <a:avLst/>
          </a:prstGeom>
        </p:spPr>
      </p:pic>
      <p:sp>
        <p:nvSpPr>
          <p:cNvPr id="9" name="object 9" descr=""/>
          <p:cNvSpPr/>
          <p:nvPr/>
        </p:nvSpPr>
        <p:spPr>
          <a:xfrm>
            <a:off x="1291901" y="694507"/>
            <a:ext cx="508634" cy="306070"/>
          </a:xfrm>
          <a:custGeom>
            <a:avLst/>
            <a:gdLst/>
            <a:ahLst/>
            <a:cxnLst/>
            <a:rect l="l" t="t" r="r" b="b"/>
            <a:pathLst>
              <a:path w="508635" h="306069">
                <a:moveTo>
                  <a:pt x="0" y="305533"/>
                </a:moveTo>
                <a:lnTo>
                  <a:pt x="25945" y="270754"/>
                </a:lnTo>
                <a:lnTo>
                  <a:pt x="52841" y="237790"/>
                </a:lnTo>
                <a:lnTo>
                  <a:pt x="80651" y="206700"/>
                </a:lnTo>
                <a:lnTo>
                  <a:pt x="109338" y="177544"/>
                </a:lnTo>
                <a:lnTo>
                  <a:pt x="138864" y="150379"/>
                </a:lnTo>
                <a:lnTo>
                  <a:pt x="169193" y="125267"/>
                </a:lnTo>
                <a:lnTo>
                  <a:pt x="200288" y="102265"/>
                </a:lnTo>
                <a:lnTo>
                  <a:pt x="264626" y="62830"/>
                </a:lnTo>
                <a:lnTo>
                  <a:pt x="331582" y="32549"/>
                </a:lnTo>
                <a:lnTo>
                  <a:pt x="400860" y="11895"/>
                </a:lnTo>
                <a:lnTo>
                  <a:pt x="472163" y="1341"/>
                </a:lnTo>
                <a:lnTo>
                  <a:pt x="508481" y="0"/>
                </a:lnTo>
              </a:path>
            </a:pathLst>
          </a:custGeom>
          <a:ln w="95250">
            <a:solidFill>
              <a:srgbClr val="DEDD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4514113" y="990508"/>
            <a:ext cx="464184" cy="464184"/>
          </a:xfrm>
          <a:custGeom>
            <a:avLst/>
            <a:gdLst/>
            <a:ahLst/>
            <a:cxnLst/>
            <a:rect l="l" t="t" r="r" b="b"/>
            <a:pathLst>
              <a:path w="464185" h="464184">
                <a:moveTo>
                  <a:pt x="231856" y="463710"/>
                </a:moveTo>
                <a:lnTo>
                  <a:pt x="219834" y="405135"/>
                </a:lnTo>
                <a:lnTo>
                  <a:pt x="206576" y="358624"/>
                </a:lnTo>
                <a:lnTo>
                  <a:pt x="190277" y="322374"/>
                </a:lnTo>
                <a:lnTo>
                  <a:pt x="141337" y="273433"/>
                </a:lnTo>
                <a:lnTo>
                  <a:pt x="105086" y="257134"/>
                </a:lnTo>
                <a:lnTo>
                  <a:pt x="58575" y="243876"/>
                </a:lnTo>
                <a:lnTo>
                  <a:pt x="0" y="231855"/>
                </a:lnTo>
                <a:lnTo>
                  <a:pt x="58575" y="219834"/>
                </a:lnTo>
                <a:lnTo>
                  <a:pt x="105086" y="206576"/>
                </a:lnTo>
                <a:lnTo>
                  <a:pt x="141337" y="190277"/>
                </a:lnTo>
                <a:lnTo>
                  <a:pt x="190277" y="141337"/>
                </a:lnTo>
                <a:lnTo>
                  <a:pt x="206576" y="105086"/>
                </a:lnTo>
                <a:lnTo>
                  <a:pt x="219834" y="58575"/>
                </a:lnTo>
                <a:lnTo>
                  <a:pt x="231855" y="0"/>
                </a:lnTo>
                <a:lnTo>
                  <a:pt x="243876" y="58575"/>
                </a:lnTo>
                <a:lnTo>
                  <a:pt x="257134" y="105086"/>
                </a:lnTo>
                <a:lnTo>
                  <a:pt x="273433" y="141337"/>
                </a:lnTo>
                <a:lnTo>
                  <a:pt x="322374" y="190277"/>
                </a:lnTo>
                <a:lnTo>
                  <a:pt x="358625" y="206576"/>
                </a:lnTo>
                <a:lnTo>
                  <a:pt x="405135" y="219834"/>
                </a:lnTo>
                <a:lnTo>
                  <a:pt x="463711" y="231855"/>
                </a:lnTo>
                <a:lnTo>
                  <a:pt x="405136" y="243876"/>
                </a:lnTo>
                <a:lnTo>
                  <a:pt x="358625" y="257134"/>
                </a:lnTo>
                <a:lnTo>
                  <a:pt x="322374" y="273433"/>
                </a:lnTo>
                <a:lnTo>
                  <a:pt x="273434" y="322374"/>
                </a:lnTo>
                <a:lnTo>
                  <a:pt x="257135" y="358624"/>
                </a:lnTo>
                <a:lnTo>
                  <a:pt x="243877" y="405135"/>
                </a:lnTo>
                <a:lnTo>
                  <a:pt x="231856" y="46371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 descr=""/>
          <p:cNvGrpSpPr/>
          <p:nvPr/>
        </p:nvGrpSpPr>
        <p:grpSpPr>
          <a:xfrm>
            <a:off x="994393" y="2107016"/>
            <a:ext cx="14055725" cy="1257935"/>
            <a:chOff x="994393" y="2107016"/>
            <a:chExt cx="14055725" cy="1257935"/>
          </a:xfrm>
        </p:grpSpPr>
        <p:sp>
          <p:nvSpPr>
            <p:cNvPr id="12" name="object 12" descr=""/>
            <p:cNvSpPr/>
            <p:nvPr/>
          </p:nvSpPr>
          <p:spPr>
            <a:xfrm>
              <a:off x="1042018" y="2154641"/>
              <a:ext cx="13960475" cy="1005205"/>
            </a:xfrm>
            <a:custGeom>
              <a:avLst/>
              <a:gdLst/>
              <a:ahLst/>
              <a:cxnLst/>
              <a:rect l="l" t="t" r="r" b="b"/>
              <a:pathLst>
                <a:path w="13960475" h="1005205">
                  <a:moveTo>
                    <a:pt x="13960298" y="1003415"/>
                  </a:moveTo>
                  <a:lnTo>
                    <a:pt x="13923979" y="1004757"/>
                  </a:lnTo>
                  <a:lnTo>
                    <a:pt x="758364" y="1004757"/>
                  </a:lnTo>
                  <a:lnTo>
                    <a:pt x="722045" y="1003415"/>
                  </a:lnTo>
                  <a:lnTo>
                    <a:pt x="650743" y="992861"/>
                  </a:lnTo>
                  <a:lnTo>
                    <a:pt x="581465" y="972207"/>
                  </a:lnTo>
                  <a:lnTo>
                    <a:pt x="514509" y="941926"/>
                  </a:lnTo>
                  <a:lnTo>
                    <a:pt x="450171" y="902491"/>
                  </a:lnTo>
                  <a:lnTo>
                    <a:pt x="419076" y="879490"/>
                  </a:lnTo>
                  <a:lnTo>
                    <a:pt x="388747" y="854377"/>
                  </a:lnTo>
                  <a:lnTo>
                    <a:pt x="359220" y="827213"/>
                  </a:lnTo>
                  <a:lnTo>
                    <a:pt x="330534" y="798056"/>
                  </a:lnTo>
                  <a:lnTo>
                    <a:pt x="302724" y="766966"/>
                  </a:lnTo>
                  <a:lnTo>
                    <a:pt x="275828" y="734002"/>
                  </a:lnTo>
                  <a:lnTo>
                    <a:pt x="249882" y="699224"/>
                  </a:lnTo>
                  <a:lnTo>
                    <a:pt x="224925" y="662689"/>
                  </a:lnTo>
                  <a:lnTo>
                    <a:pt x="200992" y="624458"/>
                  </a:lnTo>
                  <a:lnTo>
                    <a:pt x="178122" y="584590"/>
                  </a:lnTo>
                  <a:lnTo>
                    <a:pt x="156351" y="543143"/>
                  </a:lnTo>
                  <a:lnTo>
                    <a:pt x="135716" y="500178"/>
                  </a:lnTo>
                  <a:lnTo>
                    <a:pt x="116253" y="455752"/>
                  </a:lnTo>
                  <a:lnTo>
                    <a:pt x="98002" y="409926"/>
                  </a:lnTo>
                  <a:lnTo>
                    <a:pt x="80997" y="362759"/>
                  </a:lnTo>
                  <a:lnTo>
                    <a:pt x="65277" y="314310"/>
                  </a:lnTo>
                  <a:lnTo>
                    <a:pt x="50878" y="264637"/>
                  </a:lnTo>
                  <a:lnTo>
                    <a:pt x="37837" y="213800"/>
                  </a:lnTo>
                  <a:lnTo>
                    <a:pt x="26192" y="161859"/>
                  </a:lnTo>
                  <a:lnTo>
                    <a:pt x="15979" y="108873"/>
                  </a:lnTo>
                  <a:lnTo>
                    <a:pt x="7236" y="54900"/>
                  </a:lnTo>
                  <a:lnTo>
                    <a:pt x="0" y="0"/>
                  </a:lnTo>
                </a:path>
              </a:pathLst>
            </a:custGeom>
            <a:ln w="95250">
              <a:solidFill>
                <a:srgbClr val="DEDD9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3355668" y="2901030"/>
              <a:ext cx="464184" cy="464184"/>
            </a:xfrm>
            <a:custGeom>
              <a:avLst/>
              <a:gdLst/>
              <a:ahLst/>
              <a:cxnLst/>
              <a:rect l="l" t="t" r="r" b="b"/>
              <a:pathLst>
                <a:path w="464184" h="464185">
                  <a:moveTo>
                    <a:pt x="231856" y="463710"/>
                  </a:moveTo>
                  <a:lnTo>
                    <a:pt x="219834" y="405135"/>
                  </a:lnTo>
                  <a:lnTo>
                    <a:pt x="206576" y="358624"/>
                  </a:lnTo>
                  <a:lnTo>
                    <a:pt x="190277" y="322374"/>
                  </a:lnTo>
                  <a:lnTo>
                    <a:pt x="141337" y="273433"/>
                  </a:lnTo>
                  <a:lnTo>
                    <a:pt x="105086" y="257134"/>
                  </a:lnTo>
                  <a:lnTo>
                    <a:pt x="58575" y="243876"/>
                  </a:lnTo>
                  <a:lnTo>
                    <a:pt x="0" y="231855"/>
                  </a:lnTo>
                  <a:lnTo>
                    <a:pt x="58575" y="219834"/>
                  </a:lnTo>
                  <a:lnTo>
                    <a:pt x="105086" y="206576"/>
                  </a:lnTo>
                  <a:lnTo>
                    <a:pt x="141337" y="190277"/>
                  </a:lnTo>
                  <a:lnTo>
                    <a:pt x="190277" y="141337"/>
                  </a:lnTo>
                  <a:lnTo>
                    <a:pt x="206576" y="105086"/>
                  </a:lnTo>
                  <a:lnTo>
                    <a:pt x="219834" y="58575"/>
                  </a:lnTo>
                  <a:lnTo>
                    <a:pt x="231855" y="0"/>
                  </a:lnTo>
                  <a:lnTo>
                    <a:pt x="243876" y="58575"/>
                  </a:lnTo>
                  <a:lnTo>
                    <a:pt x="257134" y="105086"/>
                  </a:lnTo>
                  <a:lnTo>
                    <a:pt x="273433" y="141337"/>
                  </a:lnTo>
                  <a:lnTo>
                    <a:pt x="322374" y="190277"/>
                  </a:lnTo>
                  <a:lnTo>
                    <a:pt x="358625" y="206576"/>
                  </a:lnTo>
                  <a:lnTo>
                    <a:pt x="405135" y="219834"/>
                  </a:lnTo>
                  <a:lnTo>
                    <a:pt x="463711" y="231855"/>
                  </a:lnTo>
                  <a:lnTo>
                    <a:pt x="405136" y="243876"/>
                  </a:lnTo>
                  <a:lnTo>
                    <a:pt x="358625" y="257134"/>
                  </a:lnTo>
                  <a:lnTo>
                    <a:pt x="322374" y="273433"/>
                  </a:lnTo>
                  <a:lnTo>
                    <a:pt x="273434" y="322374"/>
                  </a:lnTo>
                  <a:lnTo>
                    <a:pt x="257135" y="358624"/>
                  </a:lnTo>
                  <a:lnTo>
                    <a:pt x="243877" y="405135"/>
                  </a:lnTo>
                  <a:lnTo>
                    <a:pt x="231856" y="463710"/>
                  </a:lnTo>
                  <a:close/>
                </a:path>
              </a:pathLst>
            </a:custGeom>
            <a:solidFill>
              <a:srgbClr val="DEDD9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0498" rIns="0" bIns="0" rtlCol="0" vert="horz">
            <a:spAutoFit/>
          </a:bodyPr>
          <a:lstStyle/>
          <a:p>
            <a:pPr marL="929640">
              <a:lnSpc>
                <a:spcPct val="100000"/>
              </a:lnSpc>
              <a:spcBef>
                <a:spcPts val="100"/>
              </a:spcBef>
            </a:pPr>
            <a:r>
              <a:rPr dirty="0" sz="6300" spc="365">
                <a:latin typeface="Calibri"/>
                <a:cs typeface="Calibri"/>
              </a:rPr>
              <a:t>4.3</a:t>
            </a:r>
            <a:r>
              <a:rPr dirty="0" sz="6300" spc="525">
                <a:latin typeface="Calibri"/>
                <a:cs typeface="Calibri"/>
              </a:rPr>
              <a:t> </a:t>
            </a:r>
            <a:r>
              <a:rPr dirty="0" sz="6300" spc="1100">
                <a:latin typeface="Calibri"/>
                <a:cs typeface="Calibri"/>
              </a:rPr>
              <a:t>HARDWARE</a:t>
            </a:r>
            <a:r>
              <a:rPr dirty="0" sz="6300" spc="530">
                <a:latin typeface="Calibri"/>
                <a:cs typeface="Calibri"/>
              </a:rPr>
              <a:t> </a:t>
            </a:r>
            <a:r>
              <a:rPr dirty="0" sz="6300" spc="915">
                <a:latin typeface="Calibri"/>
                <a:cs typeface="Calibri"/>
              </a:rPr>
              <a:t>Y</a:t>
            </a:r>
            <a:r>
              <a:rPr dirty="0" sz="6300" spc="525">
                <a:latin typeface="Calibri"/>
                <a:cs typeface="Calibri"/>
              </a:rPr>
              <a:t> </a:t>
            </a:r>
            <a:r>
              <a:rPr dirty="0" sz="6300" spc="1290">
                <a:latin typeface="Calibri"/>
                <a:cs typeface="Calibri"/>
              </a:rPr>
              <a:t>SOFTWAre</a:t>
            </a:r>
            <a:endParaRPr sz="6300">
              <a:latin typeface="Calibri"/>
              <a:cs typeface="Calibri"/>
            </a:endParaRPr>
          </a:p>
          <a:p>
            <a:pPr marL="4476115">
              <a:lnSpc>
                <a:spcPct val="100000"/>
              </a:lnSpc>
              <a:spcBef>
                <a:spcPts val="315"/>
              </a:spcBef>
            </a:pPr>
            <a:r>
              <a:rPr dirty="0" sz="6300" spc="1285">
                <a:latin typeface="Calibri"/>
                <a:cs typeface="Calibri"/>
              </a:rPr>
              <a:t>PArA</a:t>
            </a:r>
            <a:r>
              <a:rPr dirty="0" sz="6300" spc="515">
                <a:latin typeface="Calibri"/>
                <a:cs typeface="Calibri"/>
              </a:rPr>
              <a:t> </a:t>
            </a:r>
            <a:r>
              <a:rPr dirty="0" sz="6300" spc="1400">
                <a:latin typeface="Calibri"/>
                <a:cs typeface="Calibri"/>
              </a:rPr>
              <a:t>reDes</a:t>
            </a:r>
            <a:endParaRPr sz="6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514113" y="990508"/>
            <a:ext cx="464184" cy="464184"/>
          </a:xfrm>
          <a:custGeom>
            <a:avLst/>
            <a:gdLst/>
            <a:ahLst/>
            <a:cxnLst/>
            <a:rect l="l" t="t" r="r" b="b"/>
            <a:pathLst>
              <a:path w="464185" h="464184">
                <a:moveTo>
                  <a:pt x="231856" y="463710"/>
                </a:moveTo>
                <a:lnTo>
                  <a:pt x="219834" y="405135"/>
                </a:lnTo>
                <a:lnTo>
                  <a:pt x="206576" y="358624"/>
                </a:lnTo>
                <a:lnTo>
                  <a:pt x="190277" y="322374"/>
                </a:lnTo>
                <a:lnTo>
                  <a:pt x="141337" y="273433"/>
                </a:lnTo>
                <a:lnTo>
                  <a:pt x="105086" y="257134"/>
                </a:lnTo>
                <a:lnTo>
                  <a:pt x="58575" y="243876"/>
                </a:lnTo>
                <a:lnTo>
                  <a:pt x="0" y="231855"/>
                </a:lnTo>
                <a:lnTo>
                  <a:pt x="58575" y="219834"/>
                </a:lnTo>
                <a:lnTo>
                  <a:pt x="105086" y="206576"/>
                </a:lnTo>
                <a:lnTo>
                  <a:pt x="141337" y="190277"/>
                </a:lnTo>
                <a:lnTo>
                  <a:pt x="190277" y="141337"/>
                </a:lnTo>
                <a:lnTo>
                  <a:pt x="206576" y="105086"/>
                </a:lnTo>
                <a:lnTo>
                  <a:pt x="219834" y="58575"/>
                </a:lnTo>
                <a:lnTo>
                  <a:pt x="231855" y="0"/>
                </a:lnTo>
                <a:lnTo>
                  <a:pt x="243876" y="58575"/>
                </a:lnTo>
                <a:lnTo>
                  <a:pt x="257134" y="105086"/>
                </a:lnTo>
                <a:lnTo>
                  <a:pt x="273433" y="141337"/>
                </a:lnTo>
                <a:lnTo>
                  <a:pt x="322374" y="190277"/>
                </a:lnTo>
                <a:lnTo>
                  <a:pt x="358625" y="206576"/>
                </a:lnTo>
                <a:lnTo>
                  <a:pt x="405135" y="219834"/>
                </a:lnTo>
                <a:lnTo>
                  <a:pt x="463711" y="231855"/>
                </a:lnTo>
                <a:lnTo>
                  <a:pt x="405136" y="243876"/>
                </a:lnTo>
                <a:lnTo>
                  <a:pt x="358625" y="257134"/>
                </a:lnTo>
                <a:lnTo>
                  <a:pt x="322374" y="273433"/>
                </a:lnTo>
                <a:lnTo>
                  <a:pt x="273434" y="322374"/>
                </a:lnTo>
                <a:lnTo>
                  <a:pt x="257135" y="358624"/>
                </a:lnTo>
                <a:lnTo>
                  <a:pt x="243877" y="405135"/>
                </a:lnTo>
                <a:lnTo>
                  <a:pt x="231856" y="46371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3355668" y="2901030"/>
            <a:ext cx="464184" cy="464184"/>
          </a:xfrm>
          <a:custGeom>
            <a:avLst/>
            <a:gdLst/>
            <a:ahLst/>
            <a:cxnLst/>
            <a:rect l="l" t="t" r="r" b="b"/>
            <a:pathLst>
              <a:path w="464184" h="464185">
                <a:moveTo>
                  <a:pt x="231856" y="463710"/>
                </a:moveTo>
                <a:lnTo>
                  <a:pt x="219834" y="405135"/>
                </a:lnTo>
                <a:lnTo>
                  <a:pt x="206576" y="358624"/>
                </a:lnTo>
                <a:lnTo>
                  <a:pt x="190277" y="322374"/>
                </a:lnTo>
                <a:lnTo>
                  <a:pt x="141337" y="273433"/>
                </a:lnTo>
                <a:lnTo>
                  <a:pt x="105086" y="257134"/>
                </a:lnTo>
                <a:lnTo>
                  <a:pt x="58575" y="243876"/>
                </a:lnTo>
                <a:lnTo>
                  <a:pt x="0" y="231855"/>
                </a:lnTo>
                <a:lnTo>
                  <a:pt x="58575" y="219834"/>
                </a:lnTo>
                <a:lnTo>
                  <a:pt x="105086" y="206576"/>
                </a:lnTo>
                <a:lnTo>
                  <a:pt x="141337" y="190277"/>
                </a:lnTo>
                <a:lnTo>
                  <a:pt x="190277" y="141337"/>
                </a:lnTo>
                <a:lnTo>
                  <a:pt x="206576" y="105086"/>
                </a:lnTo>
                <a:lnTo>
                  <a:pt x="219834" y="58575"/>
                </a:lnTo>
                <a:lnTo>
                  <a:pt x="231855" y="0"/>
                </a:lnTo>
                <a:lnTo>
                  <a:pt x="243876" y="58575"/>
                </a:lnTo>
                <a:lnTo>
                  <a:pt x="257134" y="105086"/>
                </a:lnTo>
                <a:lnTo>
                  <a:pt x="273433" y="141337"/>
                </a:lnTo>
                <a:lnTo>
                  <a:pt x="322374" y="190277"/>
                </a:lnTo>
                <a:lnTo>
                  <a:pt x="358625" y="206576"/>
                </a:lnTo>
                <a:lnTo>
                  <a:pt x="405135" y="219834"/>
                </a:lnTo>
                <a:lnTo>
                  <a:pt x="463711" y="231855"/>
                </a:lnTo>
                <a:lnTo>
                  <a:pt x="405136" y="243876"/>
                </a:lnTo>
                <a:lnTo>
                  <a:pt x="358625" y="257134"/>
                </a:lnTo>
                <a:lnTo>
                  <a:pt x="322374" y="273433"/>
                </a:lnTo>
                <a:lnTo>
                  <a:pt x="273434" y="322374"/>
                </a:lnTo>
                <a:lnTo>
                  <a:pt x="257135" y="358624"/>
                </a:lnTo>
                <a:lnTo>
                  <a:pt x="243877" y="405135"/>
                </a:lnTo>
                <a:lnTo>
                  <a:pt x="231856" y="46371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87474" y="691948"/>
            <a:ext cx="2800526" cy="3569083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793003"/>
            <a:ext cx="3306524" cy="349399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30961" y="4936418"/>
            <a:ext cx="6019799" cy="535058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18401" rIns="0" bIns="0" rtlCol="0" vert="horz">
            <a:spAutoFit/>
          </a:bodyPr>
          <a:lstStyle/>
          <a:p>
            <a:pPr marL="963930">
              <a:lnSpc>
                <a:spcPct val="100000"/>
              </a:lnSpc>
              <a:spcBef>
                <a:spcPts val="100"/>
              </a:spcBef>
            </a:pPr>
            <a:r>
              <a:rPr dirty="0" sz="6800" spc="145">
                <a:latin typeface="Times New Roman"/>
                <a:cs typeface="Times New Roman"/>
              </a:rPr>
              <a:t>4.3.1</a:t>
            </a:r>
            <a:r>
              <a:rPr dirty="0" sz="6800" spc="400">
                <a:latin typeface="Times New Roman"/>
                <a:cs typeface="Times New Roman"/>
              </a:rPr>
              <a:t> </a:t>
            </a:r>
            <a:r>
              <a:rPr dirty="0" sz="6800" spc="690">
                <a:latin typeface="Times New Roman"/>
                <a:cs typeface="Times New Roman"/>
              </a:rPr>
              <a:t>TIPOS</a:t>
            </a:r>
            <a:r>
              <a:rPr dirty="0" sz="6800" spc="400">
                <a:latin typeface="Times New Roman"/>
                <a:cs typeface="Times New Roman"/>
              </a:rPr>
              <a:t> </a:t>
            </a:r>
            <a:r>
              <a:rPr dirty="0" sz="6800" spc="560">
                <a:latin typeface="Times New Roman"/>
                <a:cs typeface="Times New Roman"/>
              </a:rPr>
              <a:t>DE</a:t>
            </a:r>
            <a:r>
              <a:rPr dirty="0" sz="6800" spc="405">
                <a:latin typeface="Times New Roman"/>
                <a:cs typeface="Times New Roman"/>
              </a:rPr>
              <a:t> </a:t>
            </a:r>
            <a:r>
              <a:rPr dirty="0" sz="6800" spc="490">
                <a:latin typeface="Times New Roman"/>
                <a:cs typeface="Times New Roman"/>
              </a:rPr>
              <a:t>SERVIDORES</a:t>
            </a:r>
            <a:endParaRPr sz="6800">
              <a:latin typeface="Times New Roman"/>
              <a:cs typeface="Times New Roman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86524" y="4874281"/>
            <a:ext cx="123824" cy="12382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86524" y="5407681"/>
            <a:ext cx="123824" cy="12382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86524" y="5941081"/>
            <a:ext cx="123824" cy="12382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86524" y="6474481"/>
            <a:ext cx="123824" cy="123824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86524" y="7007881"/>
            <a:ext cx="123824" cy="123824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86524" y="7541281"/>
            <a:ext cx="123824" cy="123824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86524" y="8074681"/>
            <a:ext cx="123824" cy="123824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86524" y="8608081"/>
            <a:ext cx="123824" cy="123824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86524" y="9141481"/>
            <a:ext cx="123824" cy="123824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3212371" y="3533201"/>
            <a:ext cx="11364595" cy="5887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los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75">
                <a:solidFill>
                  <a:srgbClr val="C3781B"/>
                </a:solidFill>
                <a:latin typeface="Trebuchet MS"/>
                <a:cs typeface="Trebuchet MS"/>
              </a:rPr>
              <a:t>principales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90">
                <a:solidFill>
                  <a:srgbClr val="C3781B"/>
                </a:solidFill>
                <a:latin typeface="Trebuchet MS"/>
                <a:cs typeface="Trebuchet MS"/>
              </a:rPr>
              <a:t>elementos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20">
                <a:solidFill>
                  <a:srgbClr val="C3781B"/>
                </a:solidFill>
                <a:latin typeface="Trebuchet MS"/>
                <a:cs typeface="Trebuchet MS"/>
              </a:rPr>
              <a:t>necesarios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10">
                <a:solidFill>
                  <a:srgbClr val="C3781B"/>
                </a:solidFill>
                <a:latin typeface="Trebuchet MS"/>
                <a:cs typeface="Trebuchet MS"/>
              </a:rPr>
              <a:t>para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95">
                <a:solidFill>
                  <a:srgbClr val="C3781B"/>
                </a:solidFill>
                <a:latin typeface="Trebuchet MS"/>
                <a:cs typeface="Trebuchet MS"/>
              </a:rPr>
              <a:t>instalar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40">
                <a:solidFill>
                  <a:srgbClr val="C3781B"/>
                </a:solidFill>
                <a:latin typeface="Trebuchet MS"/>
                <a:cs typeface="Trebuchet MS"/>
              </a:rPr>
              <a:t>una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80">
                <a:solidFill>
                  <a:srgbClr val="C3781B"/>
                </a:solidFill>
                <a:latin typeface="Trebuchet MS"/>
                <a:cs typeface="Trebuchet MS"/>
              </a:rPr>
              <a:t>red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70">
                <a:solidFill>
                  <a:srgbClr val="C3781B"/>
                </a:solidFill>
                <a:latin typeface="Trebuchet MS"/>
                <a:cs typeface="Trebuchet MS"/>
              </a:rPr>
              <a:t>informatica.</a:t>
            </a: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275"/>
              </a:spcBef>
            </a:pPr>
            <a:endParaRPr sz="3000">
              <a:latin typeface="Trebuchet MS"/>
              <a:cs typeface="Trebuchet MS"/>
            </a:endParaRPr>
          </a:p>
          <a:p>
            <a:pPr marL="988060" marR="5673725">
              <a:lnSpc>
                <a:spcPct val="116700"/>
              </a:lnSpc>
            </a:pPr>
            <a:r>
              <a:rPr dirty="0" sz="3000" spc="-90">
                <a:solidFill>
                  <a:srgbClr val="C3781B"/>
                </a:solidFill>
                <a:latin typeface="Trebuchet MS"/>
                <a:cs typeface="Trebuchet MS"/>
              </a:rPr>
              <a:t>Tarjeta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50">
                <a:solidFill>
                  <a:srgbClr val="C3781B"/>
                </a:solidFill>
                <a:latin typeface="Trebuchet MS"/>
                <a:cs typeface="Trebuchet MS"/>
              </a:rPr>
              <a:t>conexión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80">
                <a:solidFill>
                  <a:srgbClr val="C3781B"/>
                </a:solidFill>
                <a:latin typeface="Trebuchet MS"/>
                <a:cs typeface="Trebuchet MS"/>
              </a:rPr>
              <a:t>a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30">
                <a:solidFill>
                  <a:srgbClr val="C3781B"/>
                </a:solidFill>
                <a:latin typeface="Trebuchet MS"/>
                <a:cs typeface="Trebuchet MS"/>
              </a:rPr>
              <a:t>la</a:t>
            </a:r>
            <a:r>
              <a:rPr dirty="0" sz="3000" spc="-1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85">
                <a:solidFill>
                  <a:srgbClr val="C3781B"/>
                </a:solidFill>
                <a:latin typeface="Trebuchet MS"/>
                <a:cs typeface="Trebuchet MS"/>
              </a:rPr>
              <a:t>red. </a:t>
            </a:r>
            <a:r>
              <a:rPr dirty="0" sz="3000" spc="-95">
                <a:solidFill>
                  <a:srgbClr val="C3781B"/>
                </a:solidFill>
                <a:latin typeface="Trebuchet MS"/>
                <a:cs typeface="Trebuchet MS"/>
              </a:rPr>
              <a:t>Estaciones</a:t>
            </a:r>
            <a:r>
              <a:rPr dirty="0" sz="3000" spc="-11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10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trabajo Servidores</a:t>
            </a:r>
            <a:endParaRPr sz="3000">
              <a:latin typeface="Trebuchet MS"/>
              <a:cs typeface="Trebuchet MS"/>
            </a:endParaRPr>
          </a:p>
          <a:p>
            <a:pPr marL="988060">
              <a:lnSpc>
                <a:spcPct val="100000"/>
              </a:lnSpc>
              <a:spcBef>
                <a:spcPts val="600"/>
              </a:spcBef>
            </a:pP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Repetidores</a:t>
            </a:r>
            <a:endParaRPr sz="3000">
              <a:latin typeface="Trebuchet MS"/>
              <a:cs typeface="Trebuchet MS"/>
            </a:endParaRPr>
          </a:p>
          <a:p>
            <a:pPr marL="988060" marR="5408295">
              <a:lnSpc>
                <a:spcPts val="4200"/>
              </a:lnSpc>
              <a:spcBef>
                <a:spcPts val="240"/>
              </a:spcBef>
            </a:pPr>
            <a:r>
              <a:rPr dirty="0" sz="3000" spc="-60">
                <a:solidFill>
                  <a:srgbClr val="C3781B"/>
                </a:solidFill>
                <a:latin typeface="Trebuchet MS"/>
                <a:cs typeface="Trebuchet MS"/>
              </a:rPr>
              <a:t>Bridges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50">
                <a:solidFill>
                  <a:srgbClr val="C3781B"/>
                </a:solidFill>
                <a:latin typeface="Trebuchet MS"/>
                <a:cs typeface="Trebuchet MS"/>
              </a:rPr>
              <a:t>(puentes</a:t>
            </a:r>
            <a:r>
              <a:rPr dirty="0" sz="3000" spc="-1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C3781B"/>
                </a:solidFill>
                <a:latin typeface="Trebuchet MS"/>
                <a:cs typeface="Trebuchet MS"/>
              </a:rPr>
              <a:t>conexión)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Routers</a:t>
            </a:r>
            <a:endParaRPr sz="3000">
              <a:latin typeface="Trebuchet MS"/>
              <a:cs typeface="Trebuchet MS"/>
            </a:endParaRPr>
          </a:p>
          <a:p>
            <a:pPr marL="988060" marR="7355840">
              <a:lnSpc>
                <a:spcPts val="4200"/>
              </a:lnSpc>
            </a:pP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Concentrador </a:t>
            </a:r>
            <a:r>
              <a:rPr dirty="0" sz="3000" spc="-75">
                <a:solidFill>
                  <a:srgbClr val="C3781B"/>
                </a:solidFill>
                <a:latin typeface="Trebuchet MS"/>
                <a:cs typeface="Trebuchet MS"/>
              </a:rPr>
              <a:t>Software</a:t>
            </a:r>
            <a:r>
              <a:rPr dirty="0" sz="3000" spc="-12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10">
                <a:solidFill>
                  <a:srgbClr val="C3781B"/>
                </a:solidFill>
                <a:latin typeface="Trebuchet MS"/>
                <a:cs typeface="Trebuchet MS"/>
              </a:rPr>
              <a:t>para</a:t>
            </a:r>
            <a:r>
              <a:rPr dirty="0" sz="3000" spc="-114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0">
                <a:solidFill>
                  <a:srgbClr val="C3781B"/>
                </a:solidFill>
                <a:latin typeface="Trebuchet MS"/>
                <a:cs typeface="Trebuchet MS"/>
              </a:rPr>
              <a:t>red.</a:t>
            </a:r>
            <a:endParaRPr sz="3000">
              <a:latin typeface="Trebuchet MS"/>
              <a:cs typeface="Trebuchet MS"/>
            </a:endParaRPr>
          </a:p>
          <a:p>
            <a:pPr marL="988060">
              <a:lnSpc>
                <a:spcPct val="100000"/>
              </a:lnSpc>
              <a:spcBef>
                <a:spcPts val="360"/>
              </a:spcBef>
            </a:pPr>
            <a:r>
              <a:rPr dirty="0" sz="3000" spc="390">
                <a:solidFill>
                  <a:srgbClr val="C3781B"/>
                </a:solidFill>
                <a:latin typeface="Trebuchet MS"/>
                <a:cs typeface="Trebuchet MS"/>
              </a:rPr>
              <a:t>CNET</a:t>
            </a:r>
            <a:r>
              <a:rPr dirty="0" sz="3000" spc="-1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Network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Simulador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5129692" y="205457"/>
            <a:ext cx="902335" cy="1451610"/>
          </a:xfrm>
          <a:custGeom>
            <a:avLst/>
            <a:gdLst/>
            <a:ahLst/>
            <a:cxnLst/>
            <a:rect l="l" t="t" r="r" b="b"/>
            <a:pathLst>
              <a:path w="902334" h="1451610">
                <a:moveTo>
                  <a:pt x="0" y="0"/>
                </a:moveTo>
                <a:lnTo>
                  <a:pt x="69102" y="4535"/>
                </a:lnTo>
                <a:lnTo>
                  <a:pt x="136789" y="17923"/>
                </a:lnTo>
                <a:lnTo>
                  <a:pt x="202872" y="39837"/>
                </a:lnTo>
                <a:lnTo>
                  <a:pt x="267165" y="69948"/>
                </a:lnTo>
                <a:lnTo>
                  <a:pt x="329478" y="107931"/>
                </a:lnTo>
                <a:lnTo>
                  <a:pt x="389626" y="153458"/>
                </a:lnTo>
                <a:lnTo>
                  <a:pt x="418829" y="178947"/>
                </a:lnTo>
                <a:lnTo>
                  <a:pt x="447421" y="206200"/>
                </a:lnTo>
                <a:lnTo>
                  <a:pt x="475377" y="235176"/>
                </a:lnTo>
                <a:lnTo>
                  <a:pt x="502674" y="265833"/>
                </a:lnTo>
                <a:lnTo>
                  <a:pt x="529289" y="298130"/>
                </a:lnTo>
                <a:lnTo>
                  <a:pt x="555199" y="332027"/>
                </a:lnTo>
                <a:lnTo>
                  <a:pt x="580380" y="367482"/>
                </a:lnTo>
                <a:lnTo>
                  <a:pt x="604808" y="404455"/>
                </a:lnTo>
                <a:lnTo>
                  <a:pt x="628460" y="442906"/>
                </a:lnTo>
                <a:lnTo>
                  <a:pt x="651313" y="482792"/>
                </a:lnTo>
                <a:lnTo>
                  <a:pt x="673344" y="524073"/>
                </a:lnTo>
                <a:lnTo>
                  <a:pt x="694528" y="566708"/>
                </a:lnTo>
                <a:lnTo>
                  <a:pt x="714842" y="610657"/>
                </a:lnTo>
                <a:lnTo>
                  <a:pt x="734264" y="655877"/>
                </a:lnTo>
                <a:lnTo>
                  <a:pt x="752769" y="702330"/>
                </a:lnTo>
                <a:lnTo>
                  <a:pt x="770334" y="749973"/>
                </a:lnTo>
                <a:lnTo>
                  <a:pt x="786936" y="798765"/>
                </a:lnTo>
                <a:lnTo>
                  <a:pt x="802550" y="848666"/>
                </a:lnTo>
                <a:lnTo>
                  <a:pt x="817155" y="899635"/>
                </a:lnTo>
                <a:lnTo>
                  <a:pt x="830726" y="951631"/>
                </a:lnTo>
                <a:lnTo>
                  <a:pt x="843240" y="1004613"/>
                </a:lnTo>
                <a:lnTo>
                  <a:pt x="854673" y="1058540"/>
                </a:lnTo>
                <a:lnTo>
                  <a:pt x="865002" y="1113371"/>
                </a:lnTo>
                <a:lnTo>
                  <a:pt x="874204" y="1169065"/>
                </a:lnTo>
                <a:lnTo>
                  <a:pt x="882255" y="1225582"/>
                </a:lnTo>
                <a:lnTo>
                  <a:pt x="889132" y="1282880"/>
                </a:lnTo>
                <a:lnTo>
                  <a:pt x="894811" y="1340919"/>
                </a:lnTo>
                <a:lnTo>
                  <a:pt x="899268" y="1399657"/>
                </a:lnTo>
                <a:lnTo>
                  <a:pt x="902051" y="1451096"/>
                </a:lnTo>
              </a:path>
            </a:pathLst>
          </a:custGeom>
          <a:ln w="95249">
            <a:solidFill>
              <a:srgbClr val="DEDD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2508688" y="1913684"/>
            <a:ext cx="13523594" cy="1451610"/>
          </a:xfrm>
          <a:custGeom>
            <a:avLst/>
            <a:gdLst/>
            <a:ahLst/>
            <a:cxnLst/>
            <a:rect l="l" t="t" r="r" b="b"/>
            <a:pathLst>
              <a:path w="13523594" h="1451610">
                <a:moveTo>
                  <a:pt x="13523054" y="0"/>
                </a:moveTo>
                <a:lnTo>
                  <a:pt x="13520272" y="51438"/>
                </a:lnTo>
                <a:lnTo>
                  <a:pt x="13515814" y="110177"/>
                </a:lnTo>
                <a:lnTo>
                  <a:pt x="13510135" y="168215"/>
                </a:lnTo>
                <a:lnTo>
                  <a:pt x="13503258" y="225513"/>
                </a:lnTo>
                <a:lnTo>
                  <a:pt x="13495207" y="282030"/>
                </a:lnTo>
                <a:lnTo>
                  <a:pt x="13486006" y="337724"/>
                </a:lnTo>
                <a:lnTo>
                  <a:pt x="13475676" y="392556"/>
                </a:lnTo>
                <a:lnTo>
                  <a:pt x="13464243" y="446482"/>
                </a:lnTo>
                <a:lnTo>
                  <a:pt x="13451729" y="499464"/>
                </a:lnTo>
                <a:lnTo>
                  <a:pt x="13438158" y="551460"/>
                </a:lnTo>
                <a:lnTo>
                  <a:pt x="13423554" y="602429"/>
                </a:lnTo>
                <a:lnTo>
                  <a:pt x="13407939" y="652330"/>
                </a:lnTo>
                <a:lnTo>
                  <a:pt x="13391337" y="701123"/>
                </a:lnTo>
                <a:lnTo>
                  <a:pt x="13373772" y="748765"/>
                </a:lnTo>
                <a:lnTo>
                  <a:pt x="13355267" y="795218"/>
                </a:lnTo>
                <a:lnTo>
                  <a:pt x="13335846" y="840439"/>
                </a:lnTo>
                <a:lnTo>
                  <a:pt x="13315531" y="884387"/>
                </a:lnTo>
                <a:lnTo>
                  <a:pt x="13294347" y="927022"/>
                </a:lnTo>
                <a:lnTo>
                  <a:pt x="13272317" y="968304"/>
                </a:lnTo>
                <a:lnTo>
                  <a:pt x="13249464" y="1008190"/>
                </a:lnTo>
                <a:lnTo>
                  <a:pt x="13225811" y="1046640"/>
                </a:lnTo>
                <a:lnTo>
                  <a:pt x="13201383" y="1083613"/>
                </a:lnTo>
                <a:lnTo>
                  <a:pt x="13176202" y="1119069"/>
                </a:lnTo>
                <a:lnTo>
                  <a:pt x="13150293" y="1152965"/>
                </a:lnTo>
                <a:lnTo>
                  <a:pt x="13123677" y="1185263"/>
                </a:lnTo>
                <a:lnTo>
                  <a:pt x="13096380" y="1215919"/>
                </a:lnTo>
                <a:lnTo>
                  <a:pt x="13068424" y="1244895"/>
                </a:lnTo>
                <a:lnTo>
                  <a:pt x="13039833" y="1272148"/>
                </a:lnTo>
                <a:lnTo>
                  <a:pt x="13010630" y="1297638"/>
                </a:lnTo>
                <a:lnTo>
                  <a:pt x="12950482" y="1343164"/>
                </a:lnTo>
                <a:lnTo>
                  <a:pt x="12888168" y="1381147"/>
                </a:lnTo>
                <a:lnTo>
                  <a:pt x="12823875" y="1411259"/>
                </a:lnTo>
                <a:lnTo>
                  <a:pt x="12757792" y="1433172"/>
                </a:lnTo>
                <a:lnTo>
                  <a:pt x="12690105" y="1446560"/>
                </a:lnTo>
                <a:lnTo>
                  <a:pt x="12621003" y="1451096"/>
                </a:lnTo>
                <a:lnTo>
                  <a:pt x="817156" y="1451096"/>
                </a:lnTo>
                <a:lnTo>
                  <a:pt x="748053" y="1446560"/>
                </a:lnTo>
                <a:lnTo>
                  <a:pt x="680366" y="1433172"/>
                </a:lnTo>
                <a:lnTo>
                  <a:pt x="614283" y="1411259"/>
                </a:lnTo>
                <a:lnTo>
                  <a:pt x="549990" y="1381147"/>
                </a:lnTo>
                <a:lnTo>
                  <a:pt x="487677" y="1343164"/>
                </a:lnTo>
                <a:lnTo>
                  <a:pt x="427529" y="1297638"/>
                </a:lnTo>
                <a:lnTo>
                  <a:pt x="398326" y="1272148"/>
                </a:lnTo>
                <a:lnTo>
                  <a:pt x="369734" y="1244895"/>
                </a:lnTo>
                <a:lnTo>
                  <a:pt x="341778" y="1215919"/>
                </a:lnTo>
                <a:lnTo>
                  <a:pt x="314481" y="1185263"/>
                </a:lnTo>
                <a:lnTo>
                  <a:pt x="287865" y="1152965"/>
                </a:lnTo>
                <a:lnTo>
                  <a:pt x="261956" y="1119069"/>
                </a:lnTo>
                <a:lnTo>
                  <a:pt x="236775" y="1083613"/>
                </a:lnTo>
                <a:lnTo>
                  <a:pt x="212347" y="1046640"/>
                </a:lnTo>
                <a:lnTo>
                  <a:pt x="188694" y="1008190"/>
                </a:lnTo>
                <a:lnTo>
                  <a:pt x="165841" y="968304"/>
                </a:lnTo>
                <a:lnTo>
                  <a:pt x="143811" y="927022"/>
                </a:lnTo>
                <a:lnTo>
                  <a:pt x="122627" y="884387"/>
                </a:lnTo>
                <a:lnTo>
                  <a:pt x="102312" y="840439"/>
                </a:lnTo>
                <a:lnTo>
                  <a:pt x="82891" y="795218"/>
                </a:lnTo>
                <a:lnTo>
                  <a:pt x="64386" y="748765"/>
                </a:lnTo>
                <a:lnTo>
                  <a:pt x="46821" y="701123"/>
                </a:lnTo>
                <a:lnTo>
                  <a:pt x="30219" y="652330"/>
                </a:lnTo>
                <a:lnTo>
                  <a:pt x="14604" y="602429"/>
                </a:lnTo>
                <a:lnTo>
                  <a:pt x="0" y="551460"/>
                </a:lnTo>
              </a:path>
            </a:pathLst>
          </a:custGeom>
          <a:ln w="95249">
            <a:solidFill>
              <a:srgbClr val="DEDD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3291128" y="205457"/>
            <a:ext cx="11838940" cy="1270"/>
          </a:xfrm>
          <a:custGeom>
            <a:avLst/>
            <a:gdLst/>
            <a:ahLst/>
            <a:cxnLst/>
            <a:rect l="l" t="t" r="r" b="b"/>
            <a:pathLst>
              <a:path w="11838940" h="1270">
                <a:moveTo>
                  <a:pt x="0" y="1140"/>
                </a:moveTo>
                <a:lnTo>
                  <a:pt x="34716" y="0"/>
                </a:lnTo>
                <a:lnTo>
                  <a:pt x="7187655" y="0"/>
                </a:lnTo>
                <a:lnTo>
                  <a:pt x="11838563" y="0"/>
                </a:lnTo>
              </a:path>
            </a:pathLst>
          </a:custGeom>
          <a:ln w="95249">
            <a:solidFill>
              <a:srgbClr val="DEDD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4514113" y="990508"/>
            <a:ext cx="464184" cy="464184"/>
          </a:xfrm>
          <a:custGeom>
            <a:avLst/>
            <a:gdLst/>
            <a:ahLst/>
            <a:cxnLst/>
            <a:rect l="l" t="t" r="r" b="b"/>
            <a:pathLst>
              <a:path w="464185" h="464184">
                <a:moveTo>
                  <a:pt x="231856" y="463710"/>
                </a:moveTo>
                <a:lnTo>
                  <a:pt x="219834" y="405135"/>
                </a:lnTo>
                <a:lnTo>
                  <a:pt x="206576" y="358624"/>
                </a:lnTo>
                <a:lnTo>
                  <a:pt x="190277" y="322374"/>
                </a:lnTo>
                <a:lnTo>
                  <a:pt x="141337" y="273433"/>
                </a:lnTo>
                <a:lnTo>
                  <a:pt x="105086" y="257134"/>
                </a:lnTo>
                <a:lnTo>
                  <a:pt x="58575" y="243876"/>
                </a:lnTo>
                <a:lnTo>
                  <a:pt x="0" y="231855"/>
                </a:lnTo>
                <a:lnTo>
                  <a:pt x="58575" y="219834"/>
                </a:lnTo>
                <a:lnTo>
                  <a:pt x="105086" y="206576"/>
                </a:lnTo>
                <a:lnTo>
                  <a:pt x="141337" y="190277"/>
                </a:lnTo>
                <a:lnTo>
                  <a:pt x="190277" y="141337"/>
                </a:lnTo>
                <a:lnTo>
                  <a:pt x="206576" y="105086"/>
                </a:lnTo>
                <a:lnTo>
                  <a:pt x="219834" y="58575"/>
                </a:lnTo>
                <a:lnTo>
                  <a:pt x="231855" y="0"/>
                </a:lnTo>
                <a:lnTo>
                  <a:pt x="243876" y="58575"/>
                </a:lnTo>
                <a:lnTo>
                  <a:pt x="257134" y="105086"/>
                </a:lnTo>
                <a:lnTo>
                  <a:pt x="273433" y="141337"/>
                </a:lnTo>
                <a:lnTo>
                  <a:pt x="322374" y="190277"/>
                </a:lnTo>
                <a:lnTo>
                  <a:pt x="358625" y="206576"/>
                </a:lnTo>
                <a:lnTo>
                  <a:pt x="405135" y="219834"/>
                </a:lnTo>
                <a:lnTo>
                  <a:pt x="463711" y="231855"/>
                </a:lnTo>
                <a:lnTo>
                  <a:pt x="405136" y="243876"/>
                </a:lnTo>
                <a:lnTo>
                  <a:pt x="358625" y="257134"/>
                </a:lnTo>
                <a:lnTo>
                  <a:pt x="322374" y="273433"/>
                </a:lnTo>
                <a:lnTo>
                  <a:pt x="273434" y="322374"/>
                </a:lnTo>
                <a:lnTo>
                  <a:pt x="257135" y="358624"/>
                </a:lnTo>
                <a:lnTo>
                  <a:pt x="243877" y="405135"/>
                </a:lnTo>
                <a:lnTo>
                  <a:pt x="231856" y="46371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3355668" y="2901030"/>
            <a:ext cx="464184" cy="464184"/>
          </a:xfrm>
          <a:custGeom>
            <a:avLst/>
            <a:gdLst/>
            <a:ahLst/>
            <a:cxnLst/>
            <a:rect l="l" t="t" r="r" b="b"/>
            <a:pathLst>
              <a:path w="464184" h="464185">
                <a:moveTo>
                  <a:pt x="231856" y="463710"/>
                </a:moveTo>
                <a:lnTo>
                  <a:pt x="219834" y="405135"/>
                </a:lnTo>
                <a:lnTo>
                  <a:pt x="206576" y="358624"/>
                </a:lnTo>
                <a:lnTo>
                  <a:pt x="190277" y="322374"/>
                </a:lnTo>
                <a:lnTo>
                  <a:pt x="141337" y="273433"/>
                </a:lnTo>
                <a:lnTo>
                  <a:pt x="105086" y="257134"/>
                </a:lnTo>
                <a:lnTo>
                  <a:pt x="58575" y="243876"/>
                </a:lnTo>
                <a:lnTo>
                  <a:pt x="0" y="231855"/>
                </a:lnTo>
                <a:lnTo>
                  <a:pt x="58575" y="219834"/>
                </a:lnTo>
                <a:lnTo>
                  <a:pt x="105086" y="206576"/>
                </a:lnTo>
                <a:lnTo>
                  <a:pt x="141337" y="190277"/>
                </a:lnTo>
                <a:lnTo>
                  <a:pt x="190277" y="141337"/>
                </a:lnTo>
                <a:lnTo>
                  <a:pt x="206576" y="105086"/>
                </a:lnTo>
                <a:lnTo>
                  <a:pt x="219834" y="58575"/>
                </a:lnTo>
                <a:lnTo>
                  <a:pt x="231855" y="0"/>
                </a:lnTo>
                <a:lnTo>
                  <a:pt x="243876" y="58575"/>
                </a:lnTo>
                <a:lnTo>
                  <a:pt x="257134" y="105086"/>
                </a:lnTo>
                <a:lnTo>
                  <a:pt x="273433" y="141337"/>
                </a:lnTo>
                <a:lnTo>
                  <a:pt x="322374" y="190277"/>
                </a:lnTo>
                <a:lnTo>
                  <a:pt x="358625" y="206576"/>
                </a:lnTo>
                <a:lnTo>
                  <a:pt x="405135" y="219834"/>
                </a:lnTo>
                <a:lnTo>
                  <a:pt x="463711" y="231855"/>
                </a:lnTo>
                <a:lnTo>
                  <a:pt x="405136" y="243876"/>
                </a:lnTo>
                <a:lnTo>
                  <a:pt x="358625" y="257134"/>
                </a:lnTo>
                <a:lnTo>
                  <a:pt x="322374" y="273433"/>
                </a:lnTo>
                <a:lnTo>
                  <a:pt x="273434" y="322374"/>
                </a:lnTo>
                <a:lnTo>
                  <a:pt x="257135" y="358624"/>
                </a:lnTo>
                <a:lnTo>
                  <a:pt x="243877" y="405135"/>
                </a:lnTo>
                <a:lnTo>
                  <a:pt x="231856" y="46371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87474" y="691948"/>
            <a:ext cx="2800526" cy="3569083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0" y="8513795"/>
            <a:ext cx="1799589" cy="1773555"/>
            <a:chOff x="0" y="8513795"/>
            <a:chExt cx="1799589" cy="1773555"/>
          </a:xfrm>
        </p:grpSpPr>
        <p:sp>
          <p:nvSpPr>
            <p:cNvPr id="9" name="object 9" descr=""/>
            <p:cNvSpPr/>
            <p:nvPr/>
          </p:nvSpPr>
          <p:spPr>
            <a:xfrm>
              <a:off x="0" y="8513800"/>
              <a:ext cx="1799589" cy="1773555"/>
            </a:xfrm>
            <a:custGeom>
              <a:avLst/>
              <a:gdLst/>
              <a:ahLst/>
              <a:cxnLst/>
              <a:rect l="l" t="t" r="r" b="b"/>
              <a:pathLst>
                <a:path w="1799589" h="1773554">
                  <a:moveTo>
                    <a:pt x="371576" y="0"/>
                  </a:moveTo>
                  <a:lnTo>
                    <a:pt x="341274" y="39027"/>
                  </a:lnTo>
                  <a:lnTo>
                    <a:pt x="309143" y="76454"/>
                  </a:lnTo>
                  <a:lnTo>
                    <a:pt x="275501" y="112572"/>
                  </a:lnTo>
                  <a:lnTo>
                    <a:pt x="240614" y="147599"/>
                  </a:lnTo>
                  <a:lnTo>
                    <a:pt x="204812" y="181813"/>
                  </a:lnTo>
                  <a:lnTo>
                    <a:pt x="168376" y="215442"/>
                  </a:lnTo>
                  <a:lnTo>
                    <a:pt x="131597" y="248767"/>
                  </a:lnTo>
                  <a:lnTo>
                    <a:pt x="94780" y="282016"/>
                  </a:lnTo>
                  <a:lnTo>
                    <a:pt x="58242" y="315468"/>
                  </a:lnTo>
                  <a:lnTo>
                    <a:pt x="22136" y="349504"/>
                  </a:lnTo>
                  <a:lnTo>
                    <a:pt x="0" y="371360"/>
                  </a:lnTo>
                  <a:lnTo>
                    <a:pt x="0" y="945705"/>
                  </a:lnTo>
                  <a:lnTo>
                    <a:pt x="42367" y="895248"/>
                  </a:lnTo>
                  <a:lnTo>
                    <a:pt x="73266" y="855586"/>
                  </a:lnTo>
                  <a:lnTo>
                    <a:pt x="102870" y="814946"/>
                  </a:lnTo>
                  <a:lnTo>
                    <a:pt x="131051" y="773315"/>
                  </a:lnTo>
                  <a:lnTo>
                    <a:pt x="157657" y="730732"/>
                  </a:lnTo>
                  <a:lnTo>
                    <a:pt x="182549" y="687197"/>
                  </a:lnTo>
                  <a:lnTo>
                    <a:pt x="205562" y="642734"/>
                  </a:lnTo>
                  <a:lnTo>
                    <a:pt x="226555" y="597357"/>
                  </a:lnTo>
                  <a:lnTo>
                    <a:pt x="245402" y="551065"/>
                  </a:lnTo>
                  <a:lnTo>
                    <a:pt x="261924" y="503897"/>
                  </a:lnTo>
                  <a:lnTo>
                    <a:pt x="275996" y="455841"/>
                  </a:lnTo>
                  <a:lnTo>
                    <a:pt x="287324" y="408343"/>
                  </a:lnTo>
                  <a:lnTo>
                    <a:pt x="296786" y="360438"/>
                  </a:lnTo>
                  <a:lnTo>
                    <a:pt x="305041" y="312280"/>
                  </a:lnTo>
                  <a:lnTo>
                    <a:pt x="312788" y="263994"/>
                  </a:lnTo>
                  <a:lnTo>
                    <a:pt x="320675" y="215734"/>
                  </a:lnTo>
                  <a:lnTo>
                    <a:pt x="329374" y="167640"/>
                  </a:lnTo>
                  <a:lnTo>
                    <a:pt x="338201" y="125310"/>
                  </a:lnTo>
                  <a:lnTo>
                    <a:pt x="348183" y="83235"/>
                  </a:lnTo>
                  <a:lnTo>
                    <a:pt x="359308" y="41465"/>
                  </a:lnTo>
                  <a:lnTo>
                    <a:pt x="371576" y="0"/>
                  </a:lnTo>
                  <a:close/>
                </a:path>
                <a:path w="1799589" h="1773554">
                  <a:moveTo>
                    <a:pt x="1799513" y="1773199"/>
                  </a:moveTo>
                  <a:lnTo>
                    <a:pt x="1789696" y="1732280"/>
                  </a:lnTo>
                  <a:lnTo>
                    <a:pt x="1775510" y="1683499"/>
                  </a:lnTo>
                  <a:lnTo>
                    <a:pt x="1759127" y="1635633"/>
                  </a:lnTo>
                  <a:lnTo>
                    <a:pt x="1740395" y="1588185"/>
                  </a:lnTo>
                  <a:lnTo>
                    <a:pt x="1719567" y="1541843"/>
                  </a:lnTo>
                  <a:lnTo>
                    <a:pt x="1696643" y="1496491"/>
                  </a:lnTo>
                  <a:lnTo>
                    <a:pt x="1671688" y="1452219"/>
                  </a:lnTo>
                  <a:lnTo>
                    <a:pt x="1644738" y="1409128"/>
                  </a:lnTo>
                  <a:lnTo>
                    <a:pt x="1615871" y="1367320"/>
                  </a:lnTo>
                  <a:lnTo>
                    <a:pt x="1585125" y="1326857"/>
                  </a:lnTo>
                  <a:lnTo>
                    <a:pt x="1552575" y="1287843"/>
                  </a:lnTo>
                  <a:lnTo>
                    <a:pt x="1518259" y="1250378"/>
                  </a:lnTo>
                  <a:lnTo>
                    <a:pt x="1482255" y="1214539"/>
                  </a:lnTo>
                  <a:lnTo>
                    <a:pt x="1444599" y="1180439"/>
                  </a:lnTo>
                  <a:lnTo>
                    <a:pt x="1405369" y="1148143"/>
                  </a:lnTo>
                  <a:lnTo>
                    <a:pt x="1364640" y="1117765"/>
                  </a:lnTo>
                  <a:lnTo>
                    <a:pt x="1322514" y="1089355"/>
                  </a:lnTo>
                  <a:lnTo>
                    <a:pt x="1279118" y="1062951"/>
                  </a:lnTo>
                  <a:lnTo>
                    <a:pt x="1234528" y="1038593"/>
                  </a:lnTo>
                  <a:lnTo>
                    <a:pt x="1188872" y="1016317"/>
                  </a:lnTo>
                  <a:lnTo>
                    <a:pt x="1142238" y="996137"/>
                  </a:lnTo>
                  <a:lnTo>
                    <a:pt x="1094727" y="978090"/>
                  </a:lnTo>
                  <a:lnTo>
                    <a:pt x="1046441" y="962228"/>
                  </a:lnTo>
                  <a:lnTo>
                    <a:pt x="997496" y="948575"/>
                  </a:lnTo>
                  <a:lnTo>
                    <a:pt x="947991" y="937158"/>
                  </a:lnTo>
                  <a:lnTo>
                    <a:pt x="898004" y="928014"/>
                  </a:lnTo>
                  <a:lnTo>
                    <a:pt x="847661" y="921181"/>
                  </a:lnTo>
                  <a:lnTo>
                    <a:pt x="797064" y="916686"/>
                  </a:lnTo>
                  <a:lnTo>
                    <a:pt x="746302" y="914577"/>
                  </a:lnTo>
                  <a:lnTo>
                    <a:pt x="695502" y="914869"/>
                  </a:lnTo>
                  <a:lnTo>
                    <a:pt x="645007" y="917511"/>
                  </a:lnTo>
                  <a:lnTo>
                    <a:pt x="594791" y="922312"/>
                  </a:lnTo>
                  <a:lnTo>
                    <a:pt x="544830" y="929093"/>
                  </a:lnTo>
                  <a:lnTo>
                    <a:pt x="495134" y="937704"/>
                  </a:lnTo>
                  <a:lnTo>
                    <a:pt x="445693" y="947978"/>
                  </a:lnTo>
                  <a:lnTo>
                    <a:pt x="396506" y="959751"/>
                  </a:lnTo>
                  <a:lnTo>
                    <a:pt x="347573" y="972858"/>
                  </a:lnTo>
                  <a:lnTo>
                    <a:pt x="298881" y="987132"/>
                  </a:lnTo>
                  <a:lnTo>
                    <a:pt x="250418" y="1002411"/>
                  </a:lnTo>
                  <a:lnTo>
                    <a:pt x="202209" y="1018540"/>
                  </a:lnTo>
                  <a:lnTo>
                    <a:pt x="154228" y="1035354"/>
                  </a:lnTo>
                  <a:lnTo>
                    <a:pt x="58953" y="1070356"/>
                  </a:lnTo>
                  <a:lnTo>
                    <a:pt x="9207" y="1089240"/>
                  </a:lnTo>
                  <a:lnTo>
                    <a:pt x="0" y="1092860"/>
                  </a:lnTo>
                  <a:lnTo>
                    <a:pt x="0" y="1316507"/>
                  </a:lnTo>
                  <a:lnTo>
                    <a:pt x="27457" y="1326870"/>
                  </a:lnTo>
                  <a:lnTo>
                    <a:pt x="74790" y="1348092"/>
                  </a:lnTo>
                  <a:lnTo>
                    <a:pt x="121107" y="1371587"/>
                  </a:lnTo>
                  <a:lnTo>
                    <a:pt x="166700" y="1396733"/>
                  </a:lnTo>
                  <a:lnTo>
                    <a:pt x="211836" y="1422933"/>
                  </a:lnTo>
                  <a:lnTo>
                    <a:pt x="301802" y="1476019"/>
                  </a:lnTo>
                  <a:lnTo>
                    <a:pt x="347192" y="1501673"/>
                  </a:lnTo>
                  <a:lnTo>
                    <a:pt x="392226" y="1525524"/>
                  </a:lnTo>
                  <a:lnTo>
                    <a:pt x="437946" y="1548015"/>
                  </a:lnTo>
                  <a:lnTo>
                    <a:pt x="484301" y="1569148"/>
                  </a:lnTo>
                  <a:lnTo>
                    <a:pt x="531253" y="1588909"/>
                  </a:lnTo>
                  <a:lnTo>
                    <a:pt x="578764" y="1607312"/>
                  </a:lnTo>
                  <a:lnTo>
                    <a:pt x="626795" y="1624317"/>
                  </a:lnTo>
                  <a:lnTo>
                    <a:pt x="675297" y="1639925"/>
                  </a:lnTo>
                  <a:lnTo>
                    <a:pt x="724230" y="1654149"/>
                  </a:lnTo>
                  <a:lnTo>
                    <a:pt x="773557" y="1666951"/>
                  </a:lnTo>
                  <a:lnTo>
                    <a:pt x="823226" y="1678330"/>
                  </a:lnTo>
                  <a:lnTo>
                    <a:pt x="873213" y="1688299"/>
                  </a:lnTo>
                  <a:lnTo>
                    <a:pt x="923455" y="1696821"/>
                  </a:lnTo>
                  <a:lnTo>
                    <a:pt x="973912" y="1703908"/>
                  </a:lnTo>
                  <a:lnTo>
                    <a:pt x="1024559" y="1709547"/>
                  </a:lnTo>
                  <a:lnTo>
                    <a:pt x="1075347" y="1713712"/>
                  </a:lnTo>
                  <a:lnTo>
                    <a:pt x="1126223" y="1716417"/>
                  </a:lnTo>
                  <a:lnTo>
                    <a:pt x="1177150" y="1717649"/>
                  </a:lnTo>
                  <a:lnTo>
                    <a:pt x="1228102" y="1717395"/>
                  </a:lnTo>
                  <a:lnTo>
                    <a:pt x="1279029" y="1715655"/>
                  </a:lnTo>
                  <a:lnTo>
                    <a:pt x="1329867" y="1712404"/>
                  </a:lnTo>
                  <a:lnTo>
                    <a:pt x="1380604" y="1707642"/>
                  </a:lnTo>
                  <a:lnTo>
                    <a:pt x="1420266" y="1703476"/>
                  </a:lnTo>
                  <a:lnTo>
                    <a:pt x="1460068" y="1701419"/>
                  </a:lnTo>
                  <a:lnTo>
                    <a:pt x="1499146" y="1704352"/>
                  </a:lnTo>
                  <a:lnTo>
                    <a:pt x="1536547" y="1715096"/>
                  </a:lnTo>
                  <a:lnTo>
                    <a:pt x="1570189" y="1735061"/>
                  </a:lnTo>
                  <a:lnTo>
                    <a:pt x="1598879" y="1761972"/>
                  </a:lnTo>
                  <a:lnTo>
                    <a:pt x="1607743" y="1773199"/>
                  </a:lnTo>
                  <a:lnTo>
                    <a:pt x="1799513" y="1773199"/>
                  </a:lnTo>
                  <a:close/>
                </a:path>
              </a:pathLst>
            </a:custGeom>
            <a:solidFill>
              <a:srgbClr val="7879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0" y="8697099"/>
              <a:ext cx="1740535" cy="1590040"/>
            </a:xfrm>
            <a:custGeom>
              <a:avLst/>
              <a:gdLst/>
              <a:ahLst/>
              <a:cxnLst/>
              <a:rect l="l" t="t" r="r" b="b"/>
              <a:pathLst>
                <a:path w="1740535" h="1590040">
                  <a:moveTo>
                    <a:pt x="252133" y="0"/>
                  </a:moveTo>
                  <a:lnTo>
                    <a:pt x="228498" y="46418"/>
                  </a:lnTo>
                  <a:lnTo>
                    <a:pt x="206273" y="99834"/>
                  </a:lnTo>
                  <a:lnTo>
                    <a:pt x="198729" y="118618"/>
                  </a:lnTo>
                  <a:lnTo>
                    <a:pt x="169824" y="183146"/>
                  </a:lnTo>
                  <a:lnTo>
                    <a:pt x="148069" y="228701"/>
                  </a:lnTo>
                  <a:lnTo>
                    <a:pt x="125641" y="273913"/>
                  </a:lnTo>
                  <a:lnTo>
                    <a:pt x="102603" y="318833"/>
                  </a:lnTo>
                  <a:lnTo>
                    <a:pt x="79121" y="362597"/>
                  </a:lnTo>
                  <a:lnTo>
                    <a:pt x="55181" y="405663"/>
                  </a:lnTo>
                  <a:lnTo>
                    <a:pt x="30848" y="448271"/>
                  </a:lnTo>
                  <a:lnTo>
                    <a:pt x="6172" y="490702"/>
                  </a:lnTo>
                  <a:lnTo>
                    <a:pt x="0" y="501205"/>
                  </a:lnTo>
                  <a:lnTo>
                    <a:pt x="0" y="523506"/>
                  </a:lnTo>
                  <a:lnTo>
                    <a:pt x="27952" y="475869"/>
                  </a:lnTo>
                  <a:lnTo>
                    <a:pt x="51790" y="434543"/>
                  </a:lnTo>
                  <a:lnTo>
                    <a:pt x="75222" y="392988"/>
                  </a:lnTo>
                  <a:lnTo>
                    <a:pt x="98158" y="351167"/>
                  </a:lnTo>
                  <a:lnTo>
                    <a:pt x="120510" y="309029"/>
                  </a:lnTo>
                  <a:lnTo>
                    <a:pt x="142189" y="266534"/>
                  </a:lnTo>
                  <a:lnTo>
                    <a:pt x="163080" y="223634"/>
                  </a:lnTo>
                  <a:lnTo>
                    <a:pt x="190842" y="164693"/>
                  </a:lnTo>
                  <a:lnTo>
                    <a:pt x="216408" y="104787"/>
                  </a:lnTo>
                  <a:lnTo>
                    <a:pt x="235178" y="52705"/>
                  </a:lnTo>
                  <a:lnTo>
                    <a:pt x="243738" y="26377"/>
                  </a:lnTo>
                  <a:lnTo>
                    <a:pt x="252133" y="0"/>
                  </a:lnTo>
                  <a:close/>
                </a:path>
                <a:path w="1740535" h="1590040">
                  <a:moveTo>
                    <a:pt x="1740535" y="1589900"/>
                  </a:moveTo>
                  <a:lnTo>
                    <a:pt x="1729752" y="1548688"/>
                  </a:lnTo>
                  <a:lnTo>
                    <a:pt x="1710537" y="1488567"/>
                  </a:lnTo>
                  <a:lnTo>
                    <a:pt x="1690890" y="1441234"/>
                  </a:lnTo>
                  <a:lnTo>
                    <a:pt x="1668487" y="1395095"/>
                  </a:lnTo>
                  <a:lnTo>
                    <a:pt x="1642821" y="1350772"/>
                  </a:lnTo>
                  <a:lnTo>
                    <a:pt x="1613357" y="1308849"/>
                  </a:lnTo>
                  <a:lnTo>
                    <a:pt x="1580146" y="1271333"/>
                  </a:lnTo>
                  <a:lnTo>
                    <a:pt x="1543723" y="1236853"/>
                  </a:lnTo>
                  <a:lnTo>
                    <a:pt x="1506702" y="1206207"/>
                  </a:lnTo>
                  <a:lnTo>
                    <a:pt x="1467777" y="1178064"/>
                  </a:lnTo>
                  <a:lnTo>
                    <a:pt x="1427251" y="1152220"/>
                  </a:lnTo>
                  <a:lnTo>
                    <a:pt x="1385443" y="1128445"/>
                  </a:lnTo>
                  <a:lnTo>
                    <a:pt x="1342682" y="1106551"/>
                  </a:lnTo>
                  <a:lnTo>
                    <a:pt x="1294561" y="1084567"/>
                  </a:lnTo>
                  <a:lnTo>
                    <a:pt x="1245590" y="1064526"/>
                  </a:lnTo>
                  <a:lnTo>
                    <a:pt x="1195819" y="1046607"/>
                  </a:lnTo>
                  <a:lnTo>
                    <a:pt x="1145273" y="1030986"/>
                  </a:lnTo>
                  <a:lnTo>
                    <a:pt x="1094016" y="1017879"/>
                  </a:lnTo>
                  <a:lnTo>
                    <a:pt x="1044892" y="1006576"/>
                  </a:lnTo>
                  <a:lnTo>
                    <a:pt x="995553" y="996365"/>
                  </a:lnTo>
                  <a:lnTo>
                    <a:pt x="946010" y="987107"/>
                  </a:lnTo>
                  <a:lnTo>
                    <a:pt x="896327" y="978712"/>
                  </a:lnTo>
                  <a:lnTo>
                    <a:pt x="846505" y="971092"/>
                  </a:lnTo>
                  <a:lnTo>
                    <a:pt x="745312" y="957376"/>
                  </a:lnTo>
                  <a:lnTo>
                    <a:pt x="693902" y="951471"/>
                  </a:lnTo>
                  <a:lnTo>
                    <a:pt x="642378" y="946861"/>
                  </a:lnTo>
                  <a:lnTo>
                    <a:pt x="590753" y="944016"/>
                  </a:lnTo>
                  <a:lnTo>
                    <a:pt x="539026" y="943406"/>
                  </a:lnTo>
                  <a:lnTo>
                    <a:pt x="490918" y="944295"/>
                  </a:lnTo>
                  <a:lnTo>
                    <a:pt x="467398" y="945248"/>
                  </a:lnTo>
                  <a:lnTo>
                    <a:pt x="442849" y="946238"/>
                  </a:lnTo>
                  <a:lnTo>
                    <a:pt x="394843" y="949198"/>
                  </a:lnTo>
                  <a:lnTo>
                    <a:pt x="346913" y="953198"/>
                  </a:lnTo>
                  <a:lnTo>
                    <a:pt x="299072" y="958202"/>
                  </a:lnTo>
                  <a:lnTo>
                    <a:pt x="251345" y="964209"/>
                  </a:lnTo>
                  <a:lnTo>
                    <a:pt x="203733" y="971219"/>
                  </a:lnTo>
                  <a:lnTo>
                    <a:pt x="153073" y="979398"/>
                  </a:lnTo>
                  <a:lnTo>
                    <a:pt x="102539" y="988402"/>
                  </a:lnTo>
                  <a:lnTo>
                    <a:pt x="0" y="1008405"/>
                  </a:lnTo>
                  <a:lnTo>
                    <a:pt x="0" y="1019454"/>
                  </a:lnTo>
                  <a:lnTo>
                    <a:pt x="99250" y="1000277"/>
                  </a:lnTo>
                  <a:lnTo>
                    <a:pt x="148475" y="991552"/>
                  </a:lnTo>
                  <a:lnTo>
                    <a:pt x="197840" y="983589"/>
                  </a:lnTo>
                  <a:lnTo>
                    <a:pt x="246392" y="976388"/>
                  </a:lnTo>
                  <a:lnTo>
                    <a:pt x="295071" y="970191"/>
                  </a:lnTo>
                  <a:lnTo>
                    <a:pt x="343865" y="964996"/>
                  </a:lnTo>
                  <a:lnTo>
                    <a:pt x="392747" y="960843"/>
                  </a:lnTo>
                  <a:lnTo>
                    <a:pt x="441718" y="957745"/>
                  </a:lnTo>
                  <a:lnTo>
                    <a:pt x="490753" y="955713"/>
                  </a:lnTo>
                  <a:lnTo>
                    <a:pt x="539826" y="954798"/>
                  </a:lnTo>
                  <a:lnTo>
                    <a:pt x="591146" y="955459"/>
                  </a:lnTo>
                  <a:lnTo>
                    <a:pt x="644563" y="958570"/>
                  </a:lnTo>
                  <a:lnTo>
                    <a:pt x="699020" y="963587"/>
                  </a:lnTo>
                  <a:lnTo>
                    <a:pt x="753478" y="969962"/>
                  </a:lnTo>
                  <a:lnTo>
                    <a:pt x="855421" y="984021"/>
                  </a:lnTo>
                  <a:lnTo>
                    <a:pt x="903833" y="991565"/>
                  </a:lnTo>
                  <a:lnTo>
                    <a:pt x="952119" y="999858"/>
                  </a:lnTo>
                  <a:lnTo>
                    <a:pt x="1000252" y="1009002"/>
                  </a:lnTo>
                  <a:lnTo>
                    <a:pt x="1048194" y="1019048"/>
                  </a:lnTo>
                  <a:lnTo>
                    <a:pt x="1095933" y="1030097"/>
                  </a:lnTo>
                  <a:lnTo>
                    <a:pt x="1146454" y="1043203"/>
                  </a:lnTo>
                  <a:lnTo>
                    <a:pt x="1197470" y="1059294"/>
                  </a:lnTo>
                  <a:lnTo>
                    <a:pt x="1248448" y="1078014"/>
                  </a:lnTo>
                  <a:lnTo>
                    <a:pt x="1298841" y="1099019"/>
                  </a:lnTo>
                  <a:lnTo>
                    <a:pt x="1348105" y="1121968"/>
                  </a:lnTo>
                  <a:lnTo>
                    <a:pt x="1388719" y="1143304"/>
                  </a:lnTo>
                  <a:lnTo>
                    <a:pt x="1428584" y="1166469"/>
                  </a:lnTo>
                  <a:lnTo>
                    <a:pt x="1467446" y="1191793"/>
                  </a:lnTo>
                  <a:lnTo>
                    <a:pt x="1505102" y="1219581"/>
                  </a:lnTo>
                  <a:lnTo>
                    <a:pt x="1541310" y="1250162"/>
                  </a:lnTo>
                  <a:lnTo>
                    <a:pt x="1593456" y="1302981"/>
                  </a:lnTo>
                  <a:lnTo>
                    <a:pt x="1638312" y="1365110"/>
                  </a:lnTo>
                  <a:lnTo>
                    <a:pt x="1674863" y="1433995"/>
                  </a:lnTo>
                  <a:lnTo>
                    <a:pt x="1691678" y="1472171"/>
                  </a:lnTo>
                  <a:lnTo>
                    <a:pt x="1705914" y="1509979"/>
                  </a:lnTo>
                  <a:lnTo>
                    <a:pt x="1724507" y="1573161"/>
                  </a:lnTo>
                  <a:lnTo>
                    <a:pt x="1728685" y="1589900"/>
                  </a:lnTo>
                  <a:lnTo>
                    <a:pt x="1740535" y="1589900"/>
                  </a:lnTo>
                  <a:close/>
                </a:path>
              </a:pathLst>
            </a:custGeom>
            <a:solidFill>
              <a:srgbClr val="344A15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55668" y="3637994"/>
            <a:ext cx="3657599" cy="4114799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80315" y="6679314"/>
            <a:ext cx="4562474" cy="3257549"/>
          </a:xfrm>
          <a:prstGeom prst="rect">
            <a:avLst/>
          </a:prstGeom>
        </p:spPr>
      </p:pic>
      <p:sp>
        <p:nvSpPr>
          <p:cNvPr id="13" name="object 13" descr=""/>
          <p:cNvSpPr/>
          <p:nvPr/>
        </p:nvSpPr>
        <p:spPr>
          <a:xfrm>
            <a:off x="2997092" y="7460262"/>
            <a:ext cx="2330450" cy="415925"/>
          </a:xfrm>
          <a:custGeom>
            <a:avLst/>
            <a:gdLst/>
            <a:ahLst/>
            <a:cxnLst/>
            <a:rect l="l" t="t" r="r" b="b"/>
            <a:pathLst>
              <a:path w="2330450" h="415925">
                <a:moveTo>
                  <a:pt x="2330319" y="415663"/>
                </a:moveTo>
                <a:lnTo>
                  <a:pt x="0" y="415663"/>
                </a:lnTo>
                <a:lnTo>
                  <a:pt x="0" y="159248"/>
                </a:lnTo>
                <a:lnTo>
                  <a:pt x="1296161" y="0"/>
                </a:lnTo>
                <a:lnTo>
                  <a:pt x="2330319" y="159194"/>
                </a:lnTo>
                <a:lnTo>
                  <a:pt x="2330319" y="415663"/>
                </a:lnTo>
                <a:close/>
              </a:path>
            </a:pathLst>
          </a:custGeom>
          <a:solidFill>
            <a:srgbClr val="333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4886542" y="5475153"/>
            <a:ext cx="378460" cy="413384"/>
          </a:xfrm>
          <a:custGeom>
            <a:avLst/>
            <a:gdLst/>
            <a:ahLst/>
            <a:cxnLst/>
            <a:rect l="l" t="t" r="r" b="b"/>
            <a:pathLst>
              <a:path w="378460" h="413385">
                <a:moveTo>
                  <a:pt x="188941" y="413146"/>
                </a:moveTo>
                <a:lnTo>
                  <a:pt x="0" y="322454"/>
                </a:lnTo>
                <a:lnTo>
                  <a:pt x="0" y="70541"/>
                </a:lnTo>
                <a:lnTo>
                  <a:pt x="188941" y="0"/>
                </a:lnTo>
                <a:lnTo>
                  <a:pt x="377889" y="70541"/>
                </a:lnTo>
                <a:lnTo>
                  <a:pt x="377889" y="322454"/>
                </a:lnTo>
                <a:lnTo>
                  <a:pt x="188941" y="413146"/>
                </a:lnTo>
                <a:close/>
              </a:path>
            </a:pathLst>
          </a:custGeom>
          <a:solidFill>
            <a:srgbClr val="4054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3060073" y="5359271"/>
            <a:ext cx="378460" cy="549275"/>
          </a:xfrm>
          <a:custGeom>
            <a:avLst/>
            <a:gdLst/>
            <a:ahLst/>
            <a:cxnLst/>
            <a:rect l="l" t="t" r="r" b="b"/>
            <a:pathLst>
              <a:path w="378460" h="549275">
                <a:moveTo>
                  <a:pt x="188947" y="549183"/>
                </a:moveTo>
                <a:lnTo>
                  <a:pt x="0" y="438336"/>
                </a:lnTo>
                <a:lnTo>
                  <a:pt x="0" y="186423"/>
                </a:lnTo>
                <a:lnTo>
                  <a:pt x="210357" y="0"/>
                </a:lnTo>
                <a:lnTo>
                  <a:pt x="377889" y="186423"/>
                </a:lnTo>
                <a:lnTo>
                  <a:pt x="377889" y="438336"/>
                </a:lnTo>
                <a:lnTo>
                  <a:pt x="188947" y="549183"/>
                </a:lnTo>
                <a:close/>
              </a:path>
            </a:pathLst>
          </a:custGeom>
          <a:solidFill>
            <a:srgbClr val="4054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4886542" y="5886224"/>
            <a:ext cx="378460" cy="969644"/>
          </a:xfrm>
          <a:custGeom>
            <a:avLst/>
            <a:gdLst/>
            <a:ahLst/>
            <a:cxnLst/>
            <a:rect l="l" t="t" r="r" b="b"/>
            <a:pathLst>
              <a:path w="378460" h="969645">
                <a:moveTo>
                  <a:pt x="212874" y="969433"/>
                </a:moveTo>
                <a:lnTo>
                  <a:pt x="0" y="856075"/>
                </a:lnTo>
                <a:lnTo>
                  <a:pt x="0" y="65053"/>
                </a:lnTo>
                <a:lnTo>
                  <a:pt x="217920" y="0"/>
                </a:lnTo>
                <a:lnTo>
                  <a:pt x="377889" y="65053"/>
                </a:lnTo>
                <a:lnTo>
                  <a:pt x="377889" y="856075"/>
                </a:lnTo>
                <a:lnTo>
                  <a:pt x="212874" y="969433"/>
                </a:lnTo>
                <a:close/>
              </a:path>
            </a:pathLst>
          </a:custGeom>
          <a:solidFill>
            <a:srgbClr val="D5E7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3060073" y="5861052"/>
            <a:ext cx="378460" cy="995044"/>
          </a:xfrm>
          <a:custGeom>
            <a:avLst/>
            <a:gdLst/>
            <a:ahLst/>
            <a:cxnLst/>
            <a:rect l="l" t="t" r="r" b="b"/>
            <a:pathLst>
              <a:path w="378460" h="995045">
                <a:moveTo>
                  <a:pt x="188947" y="994605"/>
                </a:moveTo>
                <a:lnTo>
                  <a:pt x="0" y="881247"/>
                </a:lnTo>
                <a:lnTo>
                  <a:pt x="0" y="90225"/>
                </a:lnTo>
                <a:lnTo>
                  <a:pt x="156005" y="0"/>
                </a:lnTo>
                <a:lnTo>
                  <a:pt x="377889" y="90225"/>
                </a:lnTo>
                <a:lnTo>
                  <a:pt x="377889" y="881247"/>
                </a:lnTo>
                <a:lnTo>
                  <a:pt x="188947" y="994605"/>
                </a:lnTo>
                <a:close/>
              </a:path>
            </a:pathLst>
          </a:custGeom>
          <a:solidFill>
            <a:srgbClr val="D5E7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4886542" y="5104841"/>
            <a:ext cx="378460" cy="441325"/>
          </a:xfrm>
          <a:custGeom>
            <a:avLst/>
            <a:gdLst/>
            <a:ahLst/>
            <a:cxnLst/>
            <a:rect l="l" t="t" r="r" b="b"/>
            <a:pathLst>
              <a:path w="378460" h="441325">
                <a:moveTo>
                  <a:pt x="377889" y="440853"/>
                </a:moveTo>
                <a:lnTo>
                  <a:pt x="0" y="440853"/>
                </a:lnTo>
                <a:lnTo>
                  <a:pt x="0" y="188934"/>
                </a:lnTo>
                <a:lnTo>
                  <a:pt x="6748" y="138705"/>
                </a:lnTo>
                <a:lnTo>
                  <a:pt x="25794" y="93571"/>
                </a:lnTo>
                <a:lnTo>
                  <a:pt x="55336" y="55334"/>
                </a:lnTo>
                <a:lnTo>
                  <a:pt x="93575" y="25793"/>
                </a:lnTo>
                <a:lnTo>
                  <a:pt x="138710" y="6748"/>
                </a:lnTo>
                <a:lnTo>
                  <a:pt x="188941" y="0"/>
                </a:lnTo>
                <a:lnTo>
                  <a:pt x="239152" y="6750"/>
                </a:lnTo>
                <a:lnTo>
                  <a:pt x="284283" y="25802"/>
                </a:lnTo>
                <a:lnTo>
                  <a:pt x="322527" y="55352"/>
                </a:lnTo>
                <a:lnTo>
                  <a:pt x="352080" y="93594"/>
                </a:lnTo>
                <a:lnTo>
                  <a:pt x="371136" y="138723"/>
                </a:lnTo>
                <a:lnTo>
                  <a:pt x="377889" y="188934"/>
                </a:lnTo>
                <a:lnTo>
                  <a:pt x="377889" y="440853"/>
                </a:lnTo>
                <a:close/>
              </a:path>
            </a:pathLst>
          </a:custGeom>
          <a:solidFill>
            <a:srgbClr val="D5E7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3060073" y="5104841"/>
            <a:ext cx="378460" cy="441325"/>
          </a:xfrm>
          <a:custGeom>
            <a:avLst/>
            <a:gdLst/>
            <a:ahLst/>
            <a:cxnLst/>
            <a:rect l="l" t="t" r="r" b="b"/>
            <a:pathLst>
              <a:path w="378460" h="441325">
                <a:moveTo>
                  <a:pt x="377889" y="440853"/>
                </a:moveTo>
                <a:lnTo>
                  <a:pt x="0" y="440853"/>
                </a:lnTo>
                <a:lnTo>
                  <a:pt x="0" y="188934"/>
                </a:lnTo>
                <a:lnTo>
                  <a:pt x="6748" y="138705"/>
                </a:lnTo>
                <a:lnTo>
                  <a:pt x="25794" y="93571"/>
                </a:lnTo>
                <a:lnTo>
                  <a:pt x="55336" y="55334"/>
                </a:lnTo>
                <a:lnTo>
                  <a:pt x="93575" y="25793"/>
                </a:lnTo>
                <a:lnTo>
                  <a:pt x="138710" y="6748"/>
                </a:lnTo>
                <a:lnTo>
                  <a:pt x="188941" y="0"/>
                </a:lnTo>
                <a:lnTo>
                  <a:pt x="239152" y="6750"/>
                </a:lnTo>
                <a:lnTo>
                  <a:pt x="284283" y="25802"/>
                </a:lnTo>
                <a:lnTo>
                  <a:pt x="322527" y="55352"/>
                </a:lnTo>
                <a:lnTo>
                  <a:pt x="352080" y="93594"/>
                </a:lnTo>
                <a:lnTo>
                  <a:pt x="371136" y="138723"/>
                </a:lnTo>
                <a:lnTo>
                  <a:pt x="377889" y="188934"/>
                </a:lnTo>
                <a:lnTo>
                  <a:pt x="377889" y="440853"/>
                </a:lnTo>
                <a:close/>
              </a:path>
            </a:pathLst>
          </a:custGeom>
          <a:solidFill>
            <a:srgbClr val="D5E7F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0" name="object 20" descr=""/>
          <p:cNvGrpSpPr/>
          <p:nvPr/>
        </p:nvGrpSpPr>
        <p:grpSpPr>
          <a:xfrm>
            <a:off x="2619202" y="6742300"/>
            <a:ext cx="3086100" cy="882015"/>
            <a:chOff x="2619202" y="6742300"/>
            <a:chExt cx="3086100" cy="882015"/>
          </a:xfrm>
        </p:grpSpPr>
        <p:sp>
          <p:nvSpPr>
            <p:cNvPr id="21" name="object 21" descr=""/>
            <p:cNvSpPr/>
            <p:nvPr/>
          </p:nvSpPr>
          <p:spPr>
            <a:xfrm>
              <a:off x="2619202" y="6742300"/>
              <a:ext cx="3086100" cy="882015"/>
            </a:xfrm>
            <a:custGeom>
              <a:avLst/>
              <a:gdLst/>
              <a:ahLst/>
              <a:cxnLst/>
              <a:rect l="l" t="t" r="r" b="b"/>
              <a:pathLst>
                <a:path w="3086100" h="882015">
                  <a:moveTo>
                    <a:pt x="505262" y="881926"/>
                  </a:moveTo>
                  <a:lnTo>
                    <a:pt x="449177" y="881547"/>
                  </a:lnTo>
                  <a:lnTo>
                    <a:pt x="405477" y="880367"/>
                  </a:lnTo>
                  <a:lnTo>
                    <a:pt x="330076" y="867644"/>
                  </a:lnTo>
                  <a:lnTo>
                    <a:pt x="283700" y="852852"/>
                  </a:lnTo>
                  <a:lnTo>
                    <a:pt x="239706" y="833233"/>
                  </a:lnTo>
                  <a:lnTo>
                    <a:pt x="198409" y="809103"/>
                  </a:lnTo>
                  <a:lnTo>
                    <a:pt x="160124" y="780777"/>
                  </a:lnTo>
                  <a:lnTo>
                    <a:pt x="125164" y="748569"/>
                  </a:lnTo>
                  <a:lnTo>
                    <a:pt x="93845" y="712793"/>
                  </a:lnTo>
                  <a:lnTo>
                    <a:pt x="66481" y="673765"/>
                  </a:lnTo>
                  <a:lnTo>
                    <a:pt x="43386" y="631799"/>
                  </a:lnTo>
                  <a:lnTo>
                    <a:pt x="24877" y="587210"/>
                  </a:lnTo>
                  <a:lnTo>
                    <a:pt x="11266" y="540313"/>
                  </a:lnTo>
                  <a:lnTo>
                    <a:pt x="2868" y="491423"/>
                  </a:lnTo>
                  <a:lnTo>
                    <a:pt x="0" y="440853"/>
                  </a:lnTo>
                  <a:lnTo>
                    <a:pt x="2586" y="392819"/>
                  </a:lnTo>
                  <a:lnTo>
                    <a:pt x="10168" y="346283"/>
                  </a:lnTo>
                  <a:lnTo>
                    <a:pt x="22475" y="301513"/>
                  </a:lnTo>
                  <a:lnTo>
                    <a:pt x="39238" y="258780"/>
                  </a:lnTo>
                  <a:lnTo>
                    <a:pt x="60190" y="218351"/>
                  </a:lnTo>
                  <a:lnTo>
                    <a:pt x="85060" y="180495"/>
                  </a:lnTo>
                  <a:lnTo>
                    <a:pt x="113580" y="145483"/>
                  </a:lnTo>
                  <a:lnTo>
                    <a:pt x="145481" y="113582"/>
                  </a:lnTo>
                  <a:lnTo>
                    <a:pt x="180495" y="85062"/>
                  </a:lnTo>
                  <a:lnTo>
                    <a:pt x="218351" y="60191"/>
                  </a:lnTo>
                  <a:lnTo>
                    <a:pt x="258782" y="39240"/>
                  </a:lnTo>
                  <a:lnTo>
                    <a:pt x="301518" y="22476"/>
                  </a:lnTo>
                  <a:lnTo>
                    <a:pt x="346291" y="10168"/>
                  </a:lnTo>
                  <a:lnTo>
                    <a:pt x="392831" y="2587"/>
                  </a:lnTo>
                  <a:lnTo>
                    <a:pt x="440870" y="0"/>
                  </a:lnTo>
                  <a:lnTo>
                    <a:pt x="2645229" y="0"/>
                  </a:lnTo>
                  <a:lnTo>
                    <a:pt x="2693267" y="2586"/>
                  </a:lnTo>
                  <a:lnTo>
                    <a:pt x="2739806" y="10168"/>
                  </a:lnTo>
                  <a:lnTo>
                    <a:pt x="2784578" y="22474"/>
                  </a:lnTo>
                  <a:lnTo>
                    <a:pt x="2827314" y="39238"/>
                  </a:lnTo>
                  <a:lnTo>
                    <a:pt x="2867745" y="60189"/>
                  </a:lnTo>
                  <a:lnTo>
                    <a:pt x="2905602" y="85058"/>
                  </a:lnTo>
                  <a:lnTo>
                    <a:pt x="2940615" y="113578"/>
                  </a:lnTo>
                  <a:lnTo>
                    <a:pt x="2972517" y="145478"/>
                  </a:lnTo>
                  <a:lnTo>
                    <a:pt x="3001037" y="180490"/>
                  </a:lnTo>
                  <a:lnTo>
                    <a:pt x="3025908" y="218345"/>
                  </a:lnTo>
                  <a:lnTo>
                    <a:pt x="3046859" y="258774"/>
                  </a:lnTo>
                  <a:lnTo>
                    <a:pt x="3063623" y="301509"/>
                  </a:lnTo>
                  <a:lnTo>
                    <a:pt x="3075931" y="346279"/>
                  </a:lnTo>
                  <a:lnTo>
                    <a:pt x="3083512" y="392817"/>
                  </a:lnTo>
                  <a:lnTo>
                    <a:pt x="3086099" y="440853"/>
                  </a:lnTo>
                  <a:lnTo>
                    <a:pt x="3083512" y="488900"/>
                  </a:lnTo>
                  <a:lnTo>
                    <a:pt x="3075929" y="535445"/>
                  </a:lnTo>
                  <a:lnTo>
                    <a:pt x="3063621" y="580221"/>
                  </a:lnTo>
                  <a:lnTo>
                    <a:pt x="3046856" y="622958"/>
                  </a:lnTo>
                  <a:lnTo>
                    <a:pt x="3025902" y="663388"/>
                  </a:lnTo>
                  <a:lnTo>
                    <a:pt x="3001030" y="701242"/>
                  </a:lnTo>
                  <a:lnTo>
                    <a:pt x="2972508" y="736252"/>
                  </a:lnTo>
                  <a:lnTo>
                    <a:pt x="2940605" y="768149"/>
                  </a:lnTo>
                  <a:lnTo>
                    <a:pt x="2905591" y="796665"/>
                  </a:lnTo>
                  <a:lnTo>
                    <a:pt x="2867734" y="821531"/>
                  </a:lnTo>
                  <a:lnTo>
                    <a:pt x="2827304" y="842478"/>
                  </a:lnTo>
                  <a:lnTo>
                    <a:pt x="2784569" y="859238"/>
                  </a:lnTo>
                  <a:lnTo>
                    <a:pt x="2739799" y="871541"/>
                  </a:lnTo>
                  <a:lnTo>
                    <a:pt x="2693262" y="879121"/>
                  </a:lnTo>
                  <a:lnTo>
                    <a:pt x="2645229" y="881707"/>
                  </a:lnTo>
                  <a:lnTo>
                    <a:pt x="505262" y="881926"/>
                  </a:lnTo>
                  <a:close/>
                </a:path>
              </a:pathLst>
            </a:custGeom>
            <a:solidFill>
              <a:srgbClr val="40548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04800" y="7057197"/>
              <a:ext cx="251922" cy="251912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00949" y="7057197"/>
              <a:ext cx="251922" cy="251912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97092" y="7057197"/>
              <a:ext cx="251922" cy="251912"/>
            </a:xfrm>
            <a:prstGeom prst="rect">
              <a:avLst/>
            </a:prstGeom>
          </p:spPr>
        </p:pic>
      </p:grpSp>
      <p:sp>
        <p:nvSpPr>
          <p:cNvPr id="25" name="object 25" descr=""/>
          <p:cNvSpPr/>
          <p:nvPr/>
        </p:nvSpPr>
        <p:spPr>
          <a:xfrm>
            <a:off x="3609378" y="5546051"/>
            <a:ext cx="1106170" cy="685165"/>
          </a:xfrm>
          <a:custGeom>
            <a:avLst/>
            <a:gdLst/>
            <a:ahLst/>
            <a:cxnLst/>
            <a:rect l="l" t="t" r="r" b="b"/>
            <a:pathLst>
              <a:path w="1106170" h="685164">
                <a:moveTo>
                  <a:pt x="749452" y="621804"/>
                </a:moveTo>
                <a:lnTo>
                  <a:pt x="730999" y="577265"/>
                </a:lnTo>
                <a:lnTo>
                  <a:pt x="696150" y="548170"/>
                </a:lnTo>
                <a:lnTo>
                  <a:pt x="657745" y="526338"/>
                </a:lnTo>
                <a:lnTo>
                  <a:pt x="616813" y="511784"/>
                </a:lnTo>
                <a:lnTo>
                  <a:pt x="574344" y="504507"/>
                </a:lnTo>
                <a:lnTo>
                  <a:pt x="531380" y="504507"/>
                </a:lnTo>
                <a:lnTo>
                  <a:pt x="488924" y="511784"/>
                </a:lnTo>
                <a:lnTo>
                  <a:pt x="447979" y="526338"/>
                </a:lnTo>
                <a:lnTo>
                  <a:pt x="409575" y="548170"/>
                </a:lnTo>
                <a:lnTo>
                  <a:pt x="374726" y="577265"/>
                </a:lnTo>
                <a:lnTo>
                  <a:pt x="356273" y="621804"/>
                </a:lnTo>
                <a:lnTo>
                  <a:pt x="360895" y="645502"/>
                </a:lnTo>
                <a:lnTo>
                  <a:pt x="374726" y="666330"/>
                </a:lnTo>
                <a:lnTo>
                  <a:pt x="395566" y="680173"/>
                </a:lnTo>
                <a:lnTo>
                  <a:pt x="419265" y="684784"/>
                </a:lnTo>
                <a:lnTo>
                  <a:pt x="442963" y="680173"/>
                </a:lnTo>
                <a:lnTo>
                  <a:pt x="505447" y="638708"/>
                </a:lnTo>
                <a:lnTo>
                  <a:pt x="552869" y="629500"/>
                </a:lnTo>
                <a:lnTo>
                  <a:pt x="600290" y="638708"/>
                </a:lnTo>
                <a:lnTo>
                  <a:pt x="641934" y="666330"/>
                </a:lnTo>
                <a:lnTo>
                  <a:pt x="662774" y="680173"/>
                </a:lnTo>
                <a:lnTo>
                  <a:pt x="686473" y="684784"/>
                </a:lnTo>
                <a:lnTo>
                  <a:pt x="710171" y="680173"/>
                </a:lnTo>
                <a:lnTo>
                  <a:pt x="730999" y="666330"/>
                </a:lnTo>
                <a:lnTo>
                  <a:pt x="744842" y="645502"/>
                </a:lnTo>
                <a:lnTo>
                  <a:pt x="749452" y="621804"/>
                </a:lnTo>
                <a:close/>
              </a:path>
              <a:path w="1106170" h="685164">
                <a:moveTo>
                  <a:pt x="927595" y="443674"/>
                </a:moveTo>
                <a:lnTo>
                  <a:pt x="909142" y="399135"/>
                </a:lnTo>
                <a:lnTo>
                  <a:pt x="873175" y="366433"/>
                </a:lnTo>
                <a:lnTo>
                  <a:pt x="834974" y="337807"/>
                </a:lnTo>
                <a:lnTo>
                  <a:pt x="794854" y="313283"/>
                </a:lnTo>
                <a:lnTo>
                  <a:pt x="753084" y="292836"/>
                </a:lnTo>
                <a:lnTo>
                  <a:pt x="709980" y="276491"/>
                </a:lnTo>
                <a:lnTo>
                  <a:pt x="665835" y="264223"/>
                </a:lnTo>
                <a:lnTo>
                  <a:pt x="620941" y="256044"/>
                </a:lnTo>
                <a:lnTo>
                  <a:pt x="575602" y="251968"/>
                </a:lnTo>
                <a:lnTo>
                  <a:pt x="530123" y="251968"/>
                </a:lnTo>
                <a:lnTo>
                  <a:pt x="484784" y="256044"/>
                </a:lnTo>
                <a:lnTo>
                  <a:pt x="439889" y="264223"/>
                </a:lnTo>
                <a:lnTo>
                  <a:pt x="395744" y="276491"/>
                </a:lnTo>
                <a:lnTo>
                  <a:pt x="352640" y="292849"/>
                </a:lnTo>
                <a:lnTo>
                  <a:pt x="310870" y="313283"/>
                </a:lnTo>
                <a:lnTo>
                  <a:pt x="270751" y="337807"/>
                </a:lnTo>
                <a:lnTo>
                  <a:pt x="232549" y="366433"/>
                </a:lnTo>
                <a:lnTo>
                  <a:pt x="196583" y="399135"/>
                </a:lnTo>
                <a:lnTo>
                  <a:pt x="178142" y="443674"/>
                </a:lnTo>
                <a:lnTo>
                  <a:pt x="182753" y="467372"/>
                </a:lnTo>
                <a:lnTo>
                  <a:pt x="196583" y="488200"/>
                </a:lnTo>
                <a:lnTo>
                  <a:pt x="217424" y="502031"/>
                </a:lnTo>
                <a:lnTo>
                  <a:pt x="241122" y="506641"/>
                </a:lnTo>
                <a:lnTo>
                  <a:pt x="264820" y="502031"/>
                </a:lnTo>
                <a:lnTo>
                  <a:pt x="285661" y="488200"/>
                </a:lnTo>
                <a:lnTo>
                  <a:pt x="321284" y="456742"/>
                </a:lnTo>
                <a:lnTo>
                  <a:pt x="359651" y="430530"/>
                </a:lnTo>
                <a:lnTo>
                  <a:pt x="400253" y="409549"/>
                </a:lnTo>
                <a:lnTo>
                  <a:pt x="442620" y="393827"/>
                </a:lnTo>
                <a:lnTo>
                  <a:pt x="486219" y="383336"/>
                </a:lnTo>
                <a:lnTo>
                  <a:pt x="530567" y="378091"/>
                </a:lnTo>
                <a:lnTo>
                  <a:pt x="575170" y="378091"/>
                </a:lnTo>
                <a:lnTo>
                  <a:pt x="619531" y="383336"/>
                </a:lnTo>
                <a:lnTo>
                  <a:pt x="663130" y="393827"/>
                </a:lnTo>
                <a:lnTo>
                  <a:pt x="705485" y="409562"/>
                </a:lnTo>
                <a:lnTo>
                  <a:pt x="746086" y="430530"/>
                </a:lnTo>
                <a:lnTo>
                  <a:pt x="784453" y="456742"/>
                </a:lnTo>
                <a:lnTo>
                  <a:pt x="820064" y="488200"/>
                </a:lnTo>
                <a:lnTo>
                  <a:pt x="840905" y="502031"/>
                </a:lnTo>
                <a:lnTo>
                  <a:pt x="864603" y="506653"/>
                </a:lnTo>
                <a:lnTo>
                  <a:pt x="888301" y="502043"/>
                </a:lnTo>
                <a:lnTo>
                  <a:pt x="909142" y="488200"/>
                </a:lnTo>
                <a:lnTo>
                  <a:pt x="922985" y="467372"/>
                </a:lnTo>
                <a:lnTo>
                  <a:pt x="927595" y="443674"/>
                </a:lnTo>
                <a:close/>
              </a:path>
              <a:path w="1106170" h="685164">
                <a:moveTo>
                  <a:pt x="1105738" y="265531"/>
                </a:moveTo>
                <a:lnTo>
                  <a:pt x="1087285" y="221005"/>
                </a:lnTo>
                <a:lnTo>
                  <a:pt x="1052487" y="188302"/>
                </a:lnTo>
                <a:lnTo>
                  <a:pt x="1016177" y="158229"/>
                </a:lnTo>
                <a:lnTo>
                  <a:pt x="978471" y="130771"/>
                </a:lnTo>
                <a:lnTo>
                  <a:pt x="939507" y="105930"/>
                </a:lnTo>
                <a:lnTo>
                  <a:pt x="899414" y="83693"/>
                </a:lnTo>
                <a:lnTo>
                  <a:pt x="858304" y="64084"/>
                </a:lnTo>
                <a:lnTo>
                  <a:pt x="816305" y="47078"/>
                </a:lnTo>
                <a:lnTo>
                  <a:pt x="773557" y="32702"/>
                </a:lnTo>
                <a:lnTo>
                  <a:pt x="730173" y="20929"/>
                </a:lnTo>
                <a:lnTo>
                  <a:pt x="686295" y="11772"/>
                </a:lnTo>
                <a:lnTo>
                  <a:pt x="642035" y="5232"/>
                </a:lnTo>
                <a:lnTo>
                  <a:pt x="597509" y="1308"/>
                </a:lnTo>
                <a:lnTo>
                  <a:pt x="552869" y="0"/>
                </a:lnTo>
                <a:lnTo>
                  <a:pt x="508228" y="1308"/>
                </a:lnTo>
                <a:lnTo>
                  <a:pt x="463715" y="5232"/>
                </a:lnTo>
                <a:lnTo>
                  <a:pt x="419455" y="11772"/>
                </a:lnTo>
                <a:lnTo>
                  <a:pt x="375564" y="20929"/>
                </a:lnTo>
                <a:lnTo>
                  <a:pt x="332181" y="32689"/>
                </a:lnTo>
                <a:lnTo>
                  <a:pt x="289433" y="47078"/>
                </a:lnTo>
                <a:lnTo>
                  <a:pt x="247446" y="64071"/>
                </a:lnTo>
                <a:lnTo>
                  <a:pt x="206336" y="83693"/>
                </a:lnTo>
                <a:lnTo>
                  <a:pt x="166230" y="105918"/>
                </a:lnTo>
                <a:lnTo>
                  <a:pt x="127266" y="130771"/>
                </a:lnTo>
                <a:lnTo>
                  <a:pt x="89560" y="158229"/>
                </a:lnTo>
                <a:lnTo>
                  <a:pt x="53251" y="188302"/>
                </a:lnTo>
                <a:lnTo>
                  <a:pt x="18440" y="220992"/>
                </a:lnTo>
                <a:lnTo>
                  <a:pt x="0" y="265531"/>
                </a:lnTo>
                <a:lnTo>
                  <a:pt x="4610" y="289229"/>
                </a:lnTo>
                <a:lnTo>
                  <a:pt x="18440" y="310057"/>
                </a:lnTo>
                <a:lnTo>
                  <a:pt x="39281" y="323900"/>
                </a:lnTo>
                <a:lnTo>
                  <a:pt x="62979" y="328510"/>
                </a:lnTo>
                <a:lnTo>
                  <a:pt x="86677" y="323900"/>
                </a:lnTo>
                <a:lnTo>
                  <a:pt x="107518" y="310057"/>
                </a:lnTo>
                <a:lnTo>
                  <a:pt x="141935" y="278104"/>
                </a:lnTo>
                <a:lnTo>
                  <a:pt x="178079" y="249186"/>
                </a:lnTo>
                <a:lnTo>
                  <a:pt x="215785" y="223304"/>
                </a:lnTo>
                <a:lnTo>
                  <a:pt x="254889" y="200469"/>
                </a:lnTo>
                <a:lnTo>
                  <a:pt x="295198" y="180682"/>
                </a:lnTo>
                <a:lnTo>
                  <a:pt x="336550" y="163944"/>
                </a:lnTo>
                <a:lnTo>
                  <a:pt x="378777" y="150253"/>
                </a:lnTo>
                <a:lnTo>
                  <a:pt x="421690" y="139598"/>
                </a:lnTo>
                <a:lnTo>
                  <a:pt x="465124" y="131978"/>
                </a:lnTo>
                <a:lnTo>
                  <a:pt x="508914" y="127419"/>
                </a:lnTo>
                <a:lnTo>
                  <a:pt x="552869" y="125895"/>
                </a:lnTo>
                <a:lnTo>
                  <a:pt x="596823" y="127419"/>
                </a:lnTo>
                <a:lnTo>
                  <a:pt x="640613" y="131991"/>
                </a:lnTo>
                <a:lnTo>
                  <a:pt x="684047" y="139598"/>
                </a:lnTo>
                <a:lnTo>
                  <a:pt x="726960" y="150253"/>
                </a:lnTo>
                <a:lnTo>
                  <a:pt x="769188" y="163944"/>
                </a:lnTo>
                <a:lnTo>
                  <a:pt x="810539" y="180695"/>
                </a:lnTo>
                <a:lnTo>
                  <a:pt x="850849" y="200482"/>
                </a:lnTo>
                <a:lnTo>
                  <a:pt x="889952" y="223316"/>
                </a:lnTo>
                <a:lnTo>
                  <a:pt x="927658" y="249186"/>
                </a:lnTo>
                <a:lnTo>
                  <a:pt x="963803" y="278104"/>
                </a:lnTo>
                <a:lnTo>
                  <a:pt x="998220" y="310070"/>
                </a:lnTo>
                <a:lnTo>
                  <a:pt x="1019048" y="323900"/>
                </a:lnTo>
                <a:lnTo>
                  <a:pt x="1042746" y="328510"/>
                </a:lnTo>
                <a:lnTo>
                  <a:pt x="1066444" y="323900"/>
                </a:lnTo>
                <a:lnTo>
                  <a:pt x="1087285" y="310070"/>
                </a:lnTo>
                <a:lnTo>
                  <a:pt x="1101128" y="289229"/>
                </a:lnTo>
                <a:lnTo>
                  <a:pt x="1105738" y="265531"/>
                </a:lnTo>
                <a:close/>
              </a:path>
            </a:pathLst>
          </a:custGeom>
          <a:solidFill>
            <a:srgbClr val="D5E7F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6" name="object 2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760544" y="7120193"/>
            <a:ext cx="125925" cy="125919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012466" y="7120193"/>
            <a:ext cx="125924" cy="125919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264383" y="7120193"/>
            <a:ext cx="125925" cy="125919"/>
          </a:xfrm>
          <a:prstGeom prst="rect">
            <a:avLst/>
          </a:prstGeom>
        </p:spPr>
      </p:pic>
      <p:sp>
        <p:nvSpPr>
          <p:cNvPr id="29" name="object 29" descr=""/>
          <p:cNvSpPr/>
          <p:nvPr/>
        </p:nvSpPr>
        <p:spPr>
          <a:xfrm>
            <a:off x="4886542" y="5797608"/>
            <a:ext cx="378460" cy="153670"/>
          </a:xfrm>
          <a:custGeom>
            <a:avLst/>
            <a:gdLst/>
            <a:ahLst/>
            <a:cxnLst/>
            <a:rect l="l" t="t" r="r" b="b"/>
            <a:pathLst>
              <a:path w="378460" h="153670">
                <a:moveTo>
                  <a:pt x="377889" y="153669"/>
                </a:moveTo>
                <a:lnTo>
                  <a:pt x="0" y="153669"/>
                </a:lnTo>
                <a:lnTo>
                  <a:pt x="0" y="0"/>
                </a:lnTo>
                <a:lnTo>
                  <a:pt x="377889" y="0"/>
                </a:lnTo>
                <a:lnTo>
                  <a:pt x="377889" y="153669"/>
                </a:lnTo>
                <a:close/>
              </a:path>
            </a:pathLst>
          </a:custGeom>
          <a:solidFill>
            <a:srgbClr val="B4D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3060073" y="5797608"/>
            <a:ext cx="378460" cy="153670"/>
          </a:xfrm>
          <a:custGeom>
            <a:avLst/>
            <a:gdLst/>
            <a:ahLst/>
            <a:cxnLst/>
            <a:rect l="l" t="t" r="r" b="b"/>
            <a:pathLst>
              <a:path w="378460" h="153670">
                <a:moveTo>
                  <a:pt x="377889" y="153669"/>
                </a:moveTo>
                <a:lnTo>
                  <a:pt x="0" y="153669"/>
                </a:lnTo>
                <a:lnTo>
                  <a:pt x="0" y="0"/>
                </a:lnTo>
                <a:lnTo>
                  <a:pt x="377889" y="0"/>
                </a:lnTo>
                <a:lnTo>
                  <a:pt x="377889" y="153669"/>
                </a:lnTo>
                <a:close/>
              </a:path>
            </a:pathLst>
          </a:custGeom>
          <a:solidFill>
            <a:srgbClr val="B4D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663190">
              <a:lnSpc>
                <a:spcPct val="100000"/>
              </a:lnSpc>
              <a:spcBef>
                <a:spcPts val="100"/>
              </a:spcBef>
            </a:pPr>
            <a:r>
              <a:rPr dirty="0" sz="6800" spc="160"/>
              <a:t>4.3.2</a:t>
            </a:r>
            <a:r>
              <a:rPr dirty="0" sz="6800" spc="220"/>
              <a:t> </a:t>
            </a:r>
            <a:r>
              <a:rPr dirty="0" sz="6800" spc="635"/>
              <a:t>DIsPOsITIVOs</a:t>
            </a:r>
            <a:r>
              <a:rPr dirty="0" sz="6800" spc="225"/>
              <a:t> </a:t>
            </a:r>
            <a:r>
              <a:rPr dirty="0" sz="6800" spc="280"/>
              <a:t>DE</a:t>
            </a:r>
            <a:endParaRPr sz="6800"/>
          </a:p>
          <a:p>
            <a:pPr algn="ctr" marL="814705">
              <a:lnSpc>
                <a:spcPct val="100000"/>
              </a:lnSpc>
              <a:spcBef>
                <a:spcPts val="315"/>
              </a:spcBef>
            </a:pPr>
            <a:r>
              <a:rPr dirty="0" sz="6800" spc="1400"/>
              <a:t>cOmunIcacIón</a:t>
            </a:r>
            <a:endParaRPr sz="6800"/>
          </a:p>
        </p:txBody>
      </p:sp>
      <p:pic>
        <p:nvPicPr>
          <p:cNvPr id="32" name="object 32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244591" y="8178262"/>
            <a:ext cx="123824" cy="123824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244591" y="8711662"/>
            <a:ext cx="123824" cy="123824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244591" y="9245062"/>
            <a:ext cx="123824" cy="123824"/>
          </a:xfrm>
          <a:prstGeom prst="rect">
            <a:avLst/>
          </a:prstGeom>
        </p:spPr>
      </p:pic>
      <p:pic>
        <p:nvPicPr>
          <p:cNvPr id="35" name="object 35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244591" y="9778462"/>
            <a:ext cx="123824" cy="123824"/>
          </a:xfrm>
          <a:prstGeom prst="rect">
            <a:avLst/>
          </a:prstGeom>
        </p:spPr>
      </p:pic>
      <p:sp>
        <p:nvSpPr>
          <p:cNvPr id="36" name="object 36" descr=""/>
          <p:cNvSpPr txBox="1"/>
          <p:nvPr/>
        </p:nvSpPr>
        <p:spPr>
          <a:xfrm>
            <a:off x="3546216" y="7898862"/>
            <a:ext cx="2814955" cy="2159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501140">
              <a:lnSpc>
                <a:spcPct val="116700"/>
              </a:lnSpc>
              <a:spcBef>
                <a:spcPts val="95"/>
              </a:spcBef>
            </a:pPr>
            <a:r>
              <a:rPr dirty="0" sz="3000" spc="105">
                <a:solidFill>
                  <a:srgbClr val="C3781B"/>
                </a:solidFill>
                <a:latin typeface="Trebuchet MS"/>
                <a:cs typeface="Trebuchet MS"/>
              </a:rPr>
              <a:t>Modem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Switch Router</a:t>
            </a:r>
            <a:endParaRPr sz="3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Telefono</a:t>
            </a:r>
            <a:r>
              <a:rPr dirty="0" sz="3000" spc="1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35">
                <a:solidFill>
                  <a:srgbClr val="C3781B"/>
                </a:solidFill>
                <a:latin typeface="Trebuchet MS"/>
                <a:cs typeface="Trebuchet MS"/>
              </a:rPr>
              <a:t>celular</a:t>
            </a:r>
            <a:endParaRPr sz="3000">
              <a:latin typeface="Trebuchet MS"/>
              <a:cs typeface="Trebuchet MS"/>
            </a:endParaRPr>
          </a:p>
        </p:txBody>
      </p:sp>
      <p:pic>
        <p:nvPicPr>
          <p:cNvPr id="37" name="object 37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933536" y="5405169"/>
            <a:ext cx="123824" cy="123824"/>
          </a:xfrm>
          <a:prstGeom prst="rect">
            <a:avLst/>
          </a:prstGeom>
        </p:spPr>
      </p:pic>
      <p:pic>
        <p:nvPicPr>
          <p:cNvPr id="38" name="object 38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933536" y="5938569"/>
            <a:ext cx="123824" cy="123824"/>
          </a:xfrm>
          <a:prstGeom prst="rect">
            <a:avLst/>
          </a:prstGeom>
        </p:spPr>
      </p:pic>
      <p:pic>
        <p:nvPicPr>
          <p:cNvPr id="39" name="object 39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933536" y="6471969"/>
            <a:ext cx="123824" cy="123824"/>
          </a:xfrm>
          <a:prstGeom prst="rect">
            <a:avLst/>
          </a:prstGeom>
        </p:spPr>
      </p:pic>
      <p:pic>
        <p:nvPicPr>
          <p:cNvPr id="40" name="object 40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933536" y="7005369"/>
            <a:ext cx="123824" cy="123824"/>
          </a:xfrm>
          <a:prstGeom prst="rect">
            <a:avLst/>
          </a:prstGeom>
        </p:spPr>
      </p:pic>
      <p:sp>
        <p:nvSpPr>
          <p:cNvPr id="41" name="object 41" descr=""/>
          <p:cNvSpPr txBox="1"/>
          <p:nvPr/>
        </p:nvSpPr>
        <p:spPr>
          <a:xfrm>
            <a:off x="1639589" y="3687494"/>
            <a:ext cx="13576935" cy="35972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536440" marR="5080" indent="-4524375">
              <a:lnSpc>
                <a:spcPct val="116700"/>
              </a:lnSpc>
              <a:spcBef>
                <a:spcPts val="95"/>
              </a:spcBef>
            </a:pP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Son</a:t>
            </a:r>
            <a:r>
              <a:rPr dirty="0" sz="3000" spc="-10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10">
                <a:solidFill>
                  <a:srgbClr val="C3781B"/>
                </a:solidFill>
                <a:latin typeface="Trebuchet MS"/>
                <a:cs typeface="Trebuchet MS"/>
              </a:rPr>
              <a:t>aparatos</a:t>
            </a:r>
            <a:r>
              <a:rPr dirty="0" sz="3000" spc="-10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que</a:t>
            </a:r>
            <a:r>
              <a:rPr dirty="0" sz="3000" spc="-10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80">
                <a:solidFill>
                  <a:srgbClr val="C3781B"/>
                </a:solidFill>
                <a:latin typeface="Trebuchet MS"/>
                <a:cs typeface="Trebuchet MS"/>
              </a:rPr>
              <a:t>generan</a:t>
            </a:r>
            <a:r>
              <a:rPr dirty="0" sz="3000" spc="-10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30">
                <a:solidFill>
                  <a:srgbClr val="C3781B"/>
                </a:solidFill>
                <a:latin typeface="Trebuchet MS"/>
                <a:cs typeface="Trebuchet MS"/>
              </a:rPr>
              <a:t>y/o</a:t>
            </a:r>
            <a:r>
              <a:rPr dirty="0" sz="3000" spc="-10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95">
                <a:solidFill>
                  <a:srgbClr val="C3781B"/>
                </a:solidFill>
                <a:latin typeface="Trebuchet MS"/>
                <a:cs typeface="Trebuchet MS"/>
              </a:rPr>
              <a:t>reciben</a:t>
            </a:r>
            <a:r>
              <a:rPr dirty="0" sz="3000" spc="-10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20">
                <a:solidFill>
                  <a:srgbClr val="C3781B"/>
                </a:solidFill>
                <a:latin typeface="Trebuchet MS"/>
                <a:cs typeface="Trebuchet MS"/>
              </a:rPr>
              <a:t>señales</a:t>
            </a:r>
            <a:r>
              <a:rPr dirty="0" sz="3000" spc="-10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85">
                <a:solidFill>
                  <a:srgbClr val="C3781B"/>
                </a:solidFill>
                <a:latin typeface="Trebuchet MS"/>
                <a:cs typeface="Trebuchet MS"/>
              </a:rPr>
              <a:t>analógicas</a:t>
            </a:r>
            <a:r>
              <a:rPr dirty="0" sz="3000" spc="-10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o</a:t>
            </a:r>
            <a:r>
              <a:rPr dirty="0" sz="3000" spc="-10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0">
                <a:solidFill>
                  <a:srgbClr val="C3781B"/>
                </a:solidFill>
                <a:latin typeface="Trebuchet MS"/>
                <a:cs typeface="Trebuchet MS"/>
              </a:rPr>
              <a:t>digitales,</a:t>
            </a:r>
            <a:r>
              <a:rPr dirty="0" sz="3000" spc="-10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70">
                <a:solidFill>
                  <a:srgbClr val="C3781B"/>
                </a:solidFill>
                <a:latin typeface="Trebuchet MS"/>
                <a:cs typeface="Trebuchet MS"/>
              </a:rPr>
              <a:t>permitiendo</a:t>
            </a:r>
            <a:r>
              <a:rPr dirty="0" sz="3000" spc="-10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C3781B"/>
                </a:solidFill>
                <a:latin typeface="Trebuchet MS"/>
                <a:cs typeface="Trebuchet MS"/>
              </a:rPr>
              <a:t>el </a:t>
            </a:r>
            <a:r>
              <a:rPr dirty="0" sz="3000" spc="-95">
                <a:solidFill>
                  <a:srgbClr val="C3781B"/>
                </a:solidFill>
                <a:latin typeface="Trebuchet MS"/>
                <a:cs typeface="Trebuchet MS"/>
              </a:rPr>
              <a:t>intercambio</a:t>
            </a:r>
            <a:r>
              <a:rPr dirty="0" sz="3000" spc="-10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10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información</a:t>
            </a:r>
            <a:endParaRPr sz="3000">
              <a:latin typeface="Trebuchet MS"/>
              <a:cs typeface="Trebuchet MS"/>
            </a:endParaRPr>
          </a:p>
          <a:p>
            <a:pPr marL="6607809" marR="2114550">
              <a:lnSpc>
                <a:spcPct val="116700"/>
              </a:lnSpc>
              <a:spcBef>
                <a:spcPts val="2925"/>
              </a:spcBef>
            </a:pPr>
            <a:r>
              <a:rPr dirty="0" sz="3000" spc="-45">
                <a:solidFill>
                  <a:srgbClr val="C3781B"/>
                </a:solidFill>
                <a:latin typeface="Trebuchet MS"/>
                <a:cs typeface="Trebuchet MS"/>
              </a:rPr>
              <a:t>Dispositivos</a:t>
            </a:r>
            <a:r>
              <a:rPr dirty="0" sz="3000" spc="-1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1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70">
                <a:solidFill>
                  <a:srgbClr val="C3781B"/>
                </a:solidFill>
                <a:latin typeface="Trebuchet MS"/>
                <a:cs typeface="Trebuchet MS"/>
              </a:rPr>
              <a:t>larga</a:t>
            </a:r>
            <a:r>
              <a:rPr dirty="0" sz="3000" spc="-1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95">
                <a:solidFill>
                  <a:srgbClr val="C3781B"/>
                </a:solidFill>
                <a:latin typeface="Trebuchet MS"/>
                <a:cs typeface="Trebuchet MS"/>
              </a:rPr>
              <a:t>distancia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Telefonia</a:t>
            </a:r>
            <a:r>
              <a:rPr dirty="0" sz="3000" spc="-19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satelital</a:t>
            </a:r>
            <a:endParaRPr sz="3000">
              <a:latin typeface="Trebuchet MS"/>
              <a:cs typeface="Trebuchet MS"/>
            </a:endParaRPr>
          </a:p>
          <a:p>
            <a:pPr marL="6607809" marR="4172585">
              <a:lnSpc>
                <a:spcPts val="4200"/>
              </a:lnSpc>
              <a:spcBef>
                <a:spcPts val="100"/>
              </a:spcBef>
            </a:pPr>
            <a:r>
              <a:rPr dirty="0" sz="3000" spc="-85">
                <a:solidFill>
                  <a:srgbClr val="C3781B"/>
                </a:solidFill>
                <a:latin typeface="Trebuchet MS"/>
                <a:cs typeface="Trebuchet MS"/>
              </a:rPr>
              <a:t>Basados</a:t>
            </a:r>
            <a:r>
              <a:rPr dirty="0" sz="3000" spc="-13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en</a:t>
            </a:r>
            <a:r>
              <a:rPr dirty="0" sz="3000" spc="-13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204">
                <a:solidFill>
                  <a:srgbClr val="C3781B"/>
                </a:solidFill>
                <a:latin typeface="Trebuchet MS"/>
                <a:cs typeface="Trebuchet MS"/>
              </a:rPr>
              <a:t>VOIP </a:t>
            </a:r>
            <a:r>
              <a:rPr dirty="0" sz="3000" spc="114">
                <a:solidFill>
                  <a:srgbClr val="C3781B"/>
                </a:solidFill>
                <a:latin typeface="Trebuchet MS"/>
                <a:cs typeface="Trebuchet MS"/>
              </a:rPr>
              <a:t>GPS</a:t>
            </a:r>
            <a:endParaRPr sz="3000">
              <a:latin typeface="Trebuchet MS"/>
              <a:cs typeface="Trebuchet MS"/>
            </a:endParaRPr>
          </a:p>
        </p:txBody>
      </p:sp>
      <p:pic>
        <p:nvPicPr>
          <p:cNvPr id="42" name="object 42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015450" y="7896457"/>
            <a:ext cx="123824" cy="123824"/>
          </a:xfrm>
          <a:prstGeom prst="rect">
            <a:avLst/>
          </a:prstGeom>
        </p:spPr>
      </p:pic>
      <p:pic>
        <p:nvPicPr>
          <p:cNvPr id="43" name="object 4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015450" y="8429857"/>
            <a:ext cx="123824" cy="123824"/>
          </a:xfrm>
          <a:prstGeom prst="rect">
            <a:avLst/>
          </a:prstGeom>
        </p:spPr>
      </p:pic>
      <p:pic>
        <p:nvPicPr>
          <p:cNvPr id="44" name="object 44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015450" y="8963257"/>
            <a:ext cx="123824" cy="123824"/>
          </a:xfrm>
          <a:prstGeom prst="rect">
            <a:avLst/>
          </a:prstGeom>
        </p:spPr>
      </p:pic>
      <p:pic>
        <p:nvPicPr>
          <p:cNvPr id="45" name="object 45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015450" y="9496657"/>
            <a:ext cx="123824" cy="123824"/>
          </a:xfrm>
          <a:prstGeom prst="rect">
            <a:avLst/>
          </a:prstGeom>
        </p:spPr>
      </p:pic>
      <p:sp>
        <p:nvSpPr>
          <p:cNvPr id="46" name="object 46" descr=""/>
          <p:cNvSpPr txBox="1"/>
          <p:nvPr/>
        </p:nvSpPr>
        <p:spPr>
          <a:xfrm>
            <a:off x="12317075" y="7617057"/>
            <a:ext cx="4211955" cy="2159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dirty="0" sz="3000" spc="-45">
                <a:solidFill>
                  <a:srgbClr val="C3781B"/>
                </a:solidFill>
                <a:latin typeface="Trebuchet MS"/>
                <a:cs typeface="Trebuchet MS"/>
              </a:rPr>
              <a:t>Dispositivos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90">
                <a:solidFill>
                  <a:srgbClr val="C3781B"/>
                </a:solidFill>
                <a:latin typeface="Trebuchet MS"/>
                <a:cs typeface="Trebuchet MS"/>
              </a:rPr>
              <a:t>aumentativos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Bluetooth</a:t>
            </a:r>
            <a:endParaRPr sz="3000">
              <a:latin typeface="Trebuchet MS"/>
              <a:cs typeface="Trebuchet MS"/>
            </a:endParaRPr>
          </a:p>
          <a:p>
            <a:pPr marL="12700" marR="2506345">
              <a:lnSpc>
                <a:spcPts val="4200"/>
              </a:lnSpc>
              <a:spcBef>
                <a:spcPts val="100"/>
              </a:spcBef>
            </a:pPr>
            <a:r>
              <a:rPr dirty="0" sz="3000" spc="-95">
                <a:solidFill>
                  <a:srgbClr val="C3781B"/>
                </a:solidFill>
                <a:latin typeface="Trebuchet MS"/>
                <a:cs typeface="Trebuchet MS"/>
              </a:rPr>
              <a:t>Infrarrojos </a:t>
            </a:r>
            <a:r>
              <a:rPr dirty="0" sz="3000" spc="310">
                <a:solidFill>
                  <a:srgbClr val="C3781B"/>
                </a:solidFill>
                <a:latin typeface="Trebuchet MS"/>
                <a:cs typeface="Trebuchet MS"/>
              </a:rPr>
              <a:t>FAX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014209" y="0"/>
            <a:ext cx="455930" cy="379095"/>
          </a:xfrm>
          <a:custGeom>
            <a:avLst/>
            <a:gdLst/>
            <a:ahLst/>
            <a:cxnLst/>
            <a:rect l="l" t="t" r="r" b="b"/>
            <a:pathLst>
              <a:path w="455930" h="379095">
                <a:moveTo>
                  <a:pt x="330426" y="378922"/>
                </a:moveTo>
                <a:lnTo>
                  <a:pt x="371762" y="368275"/>
                </a:lnTo>
                <a:lnTo>
                  <a:pt x="408266" y="345378"/>
                </a:lnTo>
                <a:lnTo>
                  <a:pt x="436792" y="311041"/>
                </a:lnTo>
                <a:lnTo>
                  <a:pt x="453077" y="269470"/>
                </a:lnTo>
                <a:lnTo>
                  <a:pt x="455490" y="226454"/>
                </a:lnTo>
                <a:lnTo>
                  <a:pt x="444844" y="185119"/>
                </a:lnTo>
                <a:lnTo>
                  <a:pt x="421947" y="148615"/>
                </a:lnTo>
                <a:lnTo>
                  <a:pt x="387611" y="120088"/>
                </a:lnTo>
                <a:lnTo>
                  <a:pt x="366377" y="107194"/>
                </a:lnTo>
                <a:lnTo>
                  <a:pt x="344290" y="93080"/>
                </a:lnTo>
                <a:lnTo>
                  <a:pt x="321349" y="77747"/>
                </a:lnTo>
                <a:lnTo>
                  <a:pt x="297553" y="61193"/>
                </a:lnTo>
                <a:lnTo>
                  <a:pt x="250170" y="27851"/>
                </a:lnTo>
                <a:lnTo>
                  <a:pt x="231862" y="15169"/>
                </a:lnTo>
                <a:lnTo>
                  <a:pt x="217144" y="5148"/>
                </a:lnTo>
                <a:lnTo>
                  <a:pt x="205982" y="0"/>
                </a:lnTo>
                <a:lnTo>
                  <a:pt x="73152" y="0"/>
                </a:lnTo>
                <a:lnTo>
                  <a:pt x="54126" y="10429"/>
                </a:lnTo>
                <a:lnTo>
                  <a:pt x="23633" y="43032"/>
                </a:lnTo>
                <a:lnTo>
                  <a:pt x="4936" y="83568"/>
                </a:lnTo>
                <a:lnTo>
                  <a:pt x="0" y="126374"/>
                </a:lnTo>
                <a:lnTo>
                  <a:pt x="8200" y="168264"/>
                </a:lnTo>
                <a:lnTo>
                  <a:pt x="28914" y="206049"/>
                </a:lnTo>
                <a:lnTo>
                  <a:pt x="61516" y="236543"/>
                </a:lnTo>
                <a:lnTo>
                  <a:pt x="74824" y="245610"/>
                </a:lnTo>
                <a:lnTo>
                  <a:pt x="91729" y="257330"/>
                </a:lnTo>
                <a:lnTo>
                  <a:pt x="136329" y="288725"/>
                </a:lnTo>
                <a:lnTo>
                  <a:pt x="192669" y="327122"/>
                </a:lnTo>
                <a:lnTo>
                  <a:pt x="245838" y="360223"/>
                </a:lnTo>
                <a:lnTo>
                  <a:pt x="287403" y="376508"/>
                </a:lnTo>
                <a:lnTo>
                  <a:pt x="330426" y="378922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644575" y="112216"/>
            <a:ext cx="320675" cy="330200"/>
          </a:xfrm>
          <a:custGeom>
            <a:avLst/>
            <a:gdLst/>
            <a:ahLst/>
            <a:cxnLst/>
            <a:rect l="l" t="t" r="r" b="b"/>
            <a:pathLst>
              <a:path w="320675" h="330200">
                <a:moveTo>
                  <a:pt x="227012" y="321980"/>
                </a:moveTo>
                <a:lnTo>
                  <a:pt x="266250" y="300692"/>
                </a:lnTo>
                <a:lnTo>
                  <a:pt x="296806" y="268147"/>
                </a:lnTo>
                <a:lnTo>
                  <a:pt x="315024" y="229097"/>
                </a:lnTo>
                <a:lnTo>
                  <a:pt x="320490" y="186764"/>
                </a:lnTo>
                <a:lnTo>
                  <a:pt x="312786" y="144368"/>
                </a:lnTo>
                <a:lnTo>
                  <a:pt x="291498" y="105130"/>
                </a:lnTo>
                <a:lnTo>
                  <a:pt x="257268" y="62800"/>
                </a:lnTo>
                <a:lnTo>
                  <a:pt x="210309" y="19134"/>
                </a:lnTo>
                <a:lnTo>
                  <a:pt x="170309" y="3109"/>
                </a:lnTo>
                <a:lnTo>
                  <a:pt x="127738" y="0"/>
                </a:lnTo>
                <a:lnTo>
                  <a:pt x="85834" y="10042"/>
                </a:lnTo>
                <a:lnTo>
                  <a:pt x="47837" y="33473"/>
                </a:lnTo>
                <a:lnTo>
                  <a:pt x="19134" y="67662"/>
                </a:lnTo>
                <a:lnTo>
                  <a:pt x="3109" y="107661"/>
                </a:lnTo>
                <a:lnTo>
                  <a:pt x="0" y="150233"/>
                </a:lnTo>
                <a:lnTo>
                  <a:pt x="10042" y="192137"/>
                </a:lnTo>
                <a:lnTo>
                  <a:pt x="33473" y="230134"/>
                </a:lnTo>
                <a:lnTo>
                  <a:pt x="43735" y="242152"/>
                </a:lnTo>
                <a:lnTo>
                  <a:pt x="53358" y="253710"/>
                </a:lnTo>
                <a:lnTo>
                  <a:pt x="62342" y="264807"/>
                </a:lnTo>
                <a:lnTo>
                  <a:pt x="70688" y="275445"/>
                </a:lnTo>
                <a:lnTo>
                  <a:pt x="103233" y="305999"/>
                </a:lnTo>
                <a:lnTo>
                  <a:pt x="142283" y="324217"/>
                </a:lnTo>
                <a:lnTo>
                  <a:pt x="184616" y="329683"/>
                </a:lnTo>
                <a:lnTo>
                  <a:pt x="227012" y="32198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944882" y="524720"/>
            <a:ext cx="374015" cy="392430"/>
          </a:xfrm>
          <a:custGeom>
            <a:avLst/>
            <a:gdLst/>
            <a:ahLst/>
            <a:cxnLst/>
            <a:rect l="l" t="t" r="r" b="b"/>
            <a:pathLst>
              <a:path w="374015" h="392430">
                <a:moveTo>
                  <a:pt x="249776" y="392163"/>
                </a:moveTo>
                <a:lnTo>
                  <a:pt x="291413" y="381066"/>
                </a:lnTo>
                <a:lnTo>
                  <a:pt x="328806" y="356684"/>
                </a:lnTo>
                <a:lnTo>
                  <a:pt x="356638" y="321782"/>
                </a:lnTo>
                <a:lnTo>
                  <a:pt x="371648" y="281390"/>
                </a:lnTo>
                <a:lnTo>
                  <a:pt x="373683" y="238754"/>
                </a:lnTo>
                <a:lnTo>
                  <a:pt x="362586" y="197116"/>
                </a:lnTo>
                <a:lnTo>
                  <a:pt x="338204" y="159722"/>
                </a:lnTo>
                <a:lnTo>
                  <a:pt x="325953" y="146091"/>
                </a:lnTo>
                <a:lnTo>
                  <a:pt x="313887" y="132361"/>
                </a:lnTo>
                <a:lnTo>
                  <a:pt x="278926" y="90784"/>
                </a:lnTo>
                <a:lnTo>
                  <a:pt x="249801" y="54240"/>
                </a:lnTo>
                <a:lnTo>
                  <a:pt x="217256" y="23684"/>
                </a:lnTo>
                <a:lnTo>
                  <a:pt x="178206" y="5465"/>
                </a:lnTo>
                <a:lnTo>
                  <a:pt x="135873" y="0"/>
                </a:lnTo>
                <a:lnTo>
                  <a:pt x="93477" y="7702"/>
                </a:lnTo>
                <a:lnTo>
                  <a:pt x="54238" y="28990"/>
                </a:lnTo>
                <a:lnTo>
                  <a:pt x="23683" y="61535"/>
                </a:lnTo>
                <a:lnTo>
                  <a:pt x="5465" y="100585"/>
                </a:lnTo>
                <a:lnTo>
                  <a:pt x="0" y="142918"/>
                </a:lnTo>
                <a:lnTo>
                  <a:pt x="7703" y="185315"/>
                </a:lnTo>
                <a:lnTo>
                  <a:pt x="28990" y="224553"/>
                </a:lnTo>
                <a:lnTo>
                  <a:pt x="62752" y="266945"/>
                </a:lnTo>
                <a:lnTo>
                  <a:pt x="89432" y="299020"/>
                </a:lnTo>
                <a:lnTo>
                  <a:pt x="117494" y="331320"/>
                </a:lnTo>
                <a:lnTo>
                  <a:pt x="166748" y="375118"/>
                </a:lnTo>
                <a:lnTo>
                  <a:pt x="207139" y="390128"/>
                </a:lnTo>
                <a:lnTo>
                  <a:pt x="249776" y="392163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351937" y="417244"/>
            <a:ext cx="521334" cy="521970"/>
          </a:xfrm>
          <a:custGeom>
            <a:avLst/>
            <a:gdLst/>
            <a:ahLst/>
            <a:cxnLst/>
            <a:rect l="l" t="t" r="r" b="b"/>
            <a:pathLst>
              <a:path w="521334" h="521969">
                <a:moveTo>
                  <a:pt x="407477" y="520862"/>
                </a:moveTo>
                <a:lnTo>
                  <a:pt x="448232" y="506870"/>
                </a:lnTo>
                <a:lnTo>
                  <a:pt x="483822" y="479922"/>
                </a:lnTo>
                <a:lnTo>
                  <a:pt x="509134" y="443152"/>
                </a:lnTo>
                <a:lnTo>
                  <a:pt x="521271" y="401806"/>
                </a:lnTo>
                <a:lnTo>
                  <a:pt x="520306" y="359132"/>
                </a:lnTo>
                <a:lnTo>
                  <a:pt x="506314" y="318377"/>
                </a:lnTo>
                <a:lnTo>
                  <a:pt x="479367" y="282787"/>
                </a:lnTo>
                <a:lnTo>
                  <a:pt x="431829" y="237353"/>
                </a:lnTo>
                <a:lnTo>
                  <a:pt x="408136" y="214523"/>
                </a:lnTo>
                <a:lnTo>
                  <a:pt x="357161" y="164341"/>
                </a:lnTo>
                <a:lnTo>
                  <a:pt x="329879" y="136988"/>
                </a:lnTo>
                <a:lnTo>
                  <a:pt x="280609" y="86487"/>
                </a:lnTo>
                <a:lnTo>
                  <a:pt x="242265" y="45343"/>
                </a:lnTo>
                <a:lnTo>
                  <a:pt x="207473" y="17373"/>
                </a:lnTo>
                <a:lnTo>
                  <a:pt x="167141" y="2203"/>
                </a:lnTo>
                <a:lnTo>
                  <a:pt x="124514" y="0"/>
                </a:lnTo>
                <a:lnTo>
                  <a:pt x="82833" y="10931"/>
                </a:lnTo>
                <a:lnTo>
                  <a:pt x="45343" y="35165"/>
                </a:lnTo>
                <a:lnTo>
                  <a:pt x="17373" y="69957"/>
                </a:lnTo>
                <a:lnTo>
                  <a:pt x="2203" y="110288"/>
                </a:lnTo>
                <a:lnTo>
                  <a:pt x="0" y="152916"/>
                </a:lnTo>
                <a:lnTo>
                  <a:pt x="10931" y="194597"/>
                </a:lnTo>
                <a:lnTo>
                  <a:pt x="35164" y="232087"/>
                </a:lnTo>
                <a:lnTo>
                  <a:pt x="78011" y="278106"/>
                </a:lnTo>
                <a:lnTo>
                  <a:pt x="131895" y="333370"/>
                </a:lnTo>
                <a:lnTo>
                  <a:pt x="160489" y="362037"/>
                </a:lnTo>
                <a:lnTo>
                  <a:pt x="187896" y="389188"/>
                </a:lnTo>
                <a:lnTo>
                  <a:pt x="239149" y="438942"/>
                </a:lnTo>
                <a:lnTo>
                  <a:pt x="286686" y="484377"/>
                </a:lnTo>
                <a:lnTo>
                  <a:pt x="323457" y="509689"/>
                </a:lnTo>
                <a:lnTo>
                  <a:pt x="364803" y="521826"/>
                </a:lnTo>
                <a:lnTo>
                  <a:pt x="407477" y="520862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62863" y="0"/>
            <a:ext cx="282575" cy="97155"/>
          </a:xfrm>
          <a:custGeom>
            <a:avLst/>
            <a:gdLst/>
            <a:ahLst/>
            <a:cxnLst/>
            <a:rect l="l" t="t" r="r" b="b"/>
            <a:pathLst>
              <a:path w="282575" h="97155">
                <a:moveTo>
                  <a:pt x="166580" y="96557"/>
                </a:moveTo>
                <a:lnTo>
                  <a:pt x="208150" y="85210"/>
                </a:lnTo>
                <a:lnTo>
                  <a:pt x="245396" y="60603"/>
                </a:lnTo>
                <a:lnTo>
                  <a:pt x="273016" y="25533"/>
                </a:lnTo>
                <a:lnTo>
                  <a:pt x="282330" y="0"/>
                </a:lnTo>
                <a:lnTo>
                  <a:pt x="0" y="0"/>
                </a:lnTo>
                <a:lnTo>
                  <a:pt x="16622" y="17870"/>
                </a:lnTo>
                <a:lnTo>
                  <a:pt x="48381" y="52393"/>
                </a:lnTo>
                <a:lnTo>
                  <a:pt x="83451" y="80014"/>
                </a:lnTo>
                <a:lnTo>
                  <a:pt x="123932" y="94780"/>
                </a:lnTo>
                <a:lnTo>
                  <a:pt x="166580" y="96557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0" y="378427"/>
            <a:ext cx="246379" cy="424180"/>
          </a:xfrm>
          <a:custGeom>
            <a:avLst/>
            <a:gdLst/>
            <a:ahLst/>
            <a:cxnLst/>
            <a:rect l="l" t="t" r="r" b="b"/>
            <a:pathLst>
              <a:path w="246379" h="424180">
                <a:moveTo>
                  <a:pt x="129124" y="423839"/>
                </a:moveTo>
                <a:lnTo>
                  <a:pt x="170238" y="410938"/>
                </a:lnTo>
                <a:lnTo>
                  <a:pt x="206533" y="384949"/>
                </a:lnTo>
                <a:lnTo>
                  <a:pt x="232816" y="348866"/>
                </a:lnTo>
                <a:lnTo>
                  <a:pt x="246051" y="307858"/>
                </a:lnTo>
                <a:lnTo>
                  <a:pt x="246224" y="265174"/>
                </a:lnTo>
                <a:lnTo>
                  <a:pt x="233323" y="224060"/>
                </a:lnTo>
                <a:lnTo>
                  <a:pt x="207334" y="187765"/>
                </a:lnTo>
                <a:lnTo>
                  <a:pt x="167636" y="149111"/>
                </a:lnTo>
                <a:lnTo>
                  <a:pt x="108228" y="93325"/>
                </a:lnTo>
                <a:lnTo>
                  <a:pt x="72665" y="60973"/>
                </a:lnTo>
                <a:lnTo>
                  <a:pt x="38732" y="31518"/>
                </a:lnTo>
                <a:lnTo>
                  <a:pt x="6429" y="4960"/>
                </a:lnTo>
                <a:lnTo>
                  <a:pt x="0" y="0"/>
                </a:lnTo>
                <a:lnTo>
                  <a:pt x="0" y="374918"/>
                </a:lnTo>
                <a:lnTo>
                  <a:pt x="9349" y="384148"/>
                </a:lnTo>
                <a:lnTo>
                  <a:pt x="45432" y="410431"/>
                </a:lnTo>
                <a:lnTo>
                  <a:pt x="86439" y="423665"/>
                </a:lnTo>
                <a:lnTo>
                  <a:pt x="129124" y="423839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298677" y="1059195"/>
            <a:ext cx="329565" cy="328295"/>
          </a:xfrm>
          <a:custGeom>
            <a:avLst/>
            <a:gdLst/>
            <a:ahLst/>
            <a:cxnLst/>
            <a:rect l="l" t="t" r="r" b="b"/>
            <a:pathLst>
              <a:path w="329565" h="328294">
                <a:moveTo>
                  <a:pt x="201435" y="327818"/>
                </a:moveTo>
                <a:lnTo>
                  <a:pt x="243339" y="317776"/>
                </a:lnTo>
                <a:lnTo>
                  <a:pt x="281336" y="294345"/>
                </a:lnTo>
                <a:lnTo>
                  <a:pt x="310039" y="260156"/>
                </a:lnTo>
                <a:lnTo>
                  <a:pt x="326064" y="220156"/>
                </a:lnTo>
                <a:lnTo>
                  <a:pt x="329174" y="177585"/>
                </a:lnTo>
                <a:lnTo>
                  <a:pt x="319131" y="135681"/>
                </a:lnTo>
                <a:lnTo>
                  <a:pt x="295701" y="97685"/>
                </a:lnTo>
                <a:lnTo>
                  <a:pt x="262726" y="62678"/>
                </a:lnTo>
                <a:lnTo>
                  <a:pt x="227228" y="31081"/>
                </a:lnTo>
                <a:lnTo>
                  <a:pt x="188551" y="8791"/>
                </a:lnTo>
                <a:lnTo>
                  <a:pt x="146367" y="0"/>
                </a:lnTo>
                <a:lnTo>
                  <a:pt x="103907" y="4374"/>
                </a:lnTo>
                <a:lnTo>
                  <a:pt x="64402" y="21582"/>
                </a:lnTo>
                <a:lnTo>
                  <a:pt x="31082" y="51290"/>
                </a:lnTo>
                <a:lnTo>
                  <a:pt x="8791" y="89967"/>
                </a:lnTo>
                <a:lnTo>
                  <a:pt x="0" y="132151"/>
                </a:lnTo>
                <a:lnTo>
                  <a:pt x="4374" y="174611"/>
                </a:lnTo>
                <a:lnTo>
                  <a:pt x="21582" y="214116"/>
                </a:lnTo>
                <a:lnTo>
                  <a:pt x="51290" y="247436"/>
                </a:lnTo>
                <a:lnTo>
                  <a:pt x="60020" y="254873"/>
                </a:lnTo>
                <a:lnTo>
                  <a:pt x="68494" y="262776"/>
                </a:lnTo>
                <a:lnTo>
                  <a:pt x="76712" y="271145"/>
                </a:lnTo>
                <a:lnTo>
                  <a:pt x="84675" y="279981"/>
                </a:lnTo>
                <a:lnTo>
                  <a:pt x="118864" y="308684"/>
                </a:lnTo>
                <a:lnTo>
                  <a:pt x="158864" y="324709"/>
                </a:lnTo>
                <a:lnTo>
                  <a:pt x="201435" y="327818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840230" y="1040508"/>
            <a:ext cx="423545" cy="426084"/>
          </a:xfrm>
          <a:custGeom>
            <a:avLst/>
            <a:gdLst/>
            <a:ahLst/>
            <a:cxnLst/>
            <a:rect l="l" t="t" r="r" b="b"/>
            <a:pathLst>
              <a:path w="423544" h="426084">
                <a:moveTo>
                  <a:pt x="298932" y="425525"/>
                </a:moveTo>
                <a:lnTo>
                  <a:pt x="340613" y="414594"/>
                </a:lnTo>
                <a:lnTo>
                  <a:pt x="378103" y="390360"/>
                </a:lnTo>
                <a:lnTo>
                  <a:pt x="406073" y="355568"/>
                </a:lnTo>
                <a:lnTo>
                  <a:pt x="421243" y="315236"/>
                </a:lnTo>
                <a:lnTo>
                  <a:pt x="423446" y="272608"/>
                </a:lnTo>
                <a:lnTo>
                  <a:pt x="412515" y="230927"/>
                </a:lnTo>
                <a:lnTo>
                  <a:pt x="388282" y="193437"/>
                </a:lnTo>
                <a:lnTo>
                  <a:pt x="357537" y="159342"/>
                </a:lnTo>
                <a:lnTo>
                  <a:pt x="326524" y="125582"/>
                </a:lnTo>
                <a:lnTo>
                  <a:pt x="299409" y="97416"/>
                </a:lnTo>
                <a:lnTo>
                  <a:pt x="268976" y="68194"/>
                </a:lnTo>
                <a:lnTo>
                  <a:pt x="230504" y="33787"/>
                </a:lnTo>
                <a:lnTo>
                  <a:pt x="192599" y="10207"/>
                </a:lnTo>
                <a:lnTo>
                  <a:pt x="150735" y="0"/>
                </a:lnTo>
                <a:lnTo>
                  <a:pt x="108152" y="2941"/>
                </a:lnTo>
                <a:lnTo>
                  <a:pt x="68089" y="18808"/>
                </a:lnTo>
                <a:lnTo>
                  <a:pt x="33788" y="47376"/>
                </a:lnTo>
                <a:lnTo>
                  <a:pt x="10207" y="85280"/>
                </a:lnTo>
                <a:lnTo>
                  <a:pt x="0" y="127144"/>
                </a:lnTo>
                <a:lnTo>
                  <a:pt x="2941" y="169727"/>
                </a:lnTo>
                <a:lnTo>
                  <a:pt x="18808" y="209790"/>
                </a:lnTo>
                <a:lnTo>
                  <a:pt x="47376" y="244092"/>
                </a:lnTo>
                <a:lnTo>
                  <a:pt x="63808" y="258565"/>
                </a:lnTo>
                <a:lnTo>
                  <a:pt x="78293" y="271674"/>
                </a:lnTo>
                <a:lnTo>
                  <a:pt x="112172" y="304813"/>
                </a:lnTo>
                <a:lnTo>
                  <a:pt x="181181" y="380181"/>
                </a:lnTo>
                <a:lnTo>
                  <a:pt x="215973" y="408151"/>
                </a:lnTo>
                <a:lnTo>
                  <a:pt x="256304" y="423321"/>
                </a:lnTo>
                <a:lnTo>
                  <a:pt x="298932" y="425525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1464106" y="0"/>
            <a:ext cx="504190" cy="833119"/>
          </a:xfrm>
          <a:custGeom>
            <a:avLst/>
            <a:gdLst/>
            <a:ahLst/>
            <a:cxnLst/>
            <a:rect l="l" t="t" r="r" b="b"/>
            <a:pathLst>
              <a:path w="504189" h="833119">
                <a:moveTo>
                  <a:pt x="405206" y="708152"/>
                </a:moveTo>
                <a:lnTo>
                  <a:pt x="403009" y="665518"/>
                </a:lnTo>
                <a:lnTo>
                  <a:pt x="387858" y="625182"/>
                </a:lnTo>
                <a:lnTo>
                  <a:pt x="359892" y="590384"/>
                </a:lnTo>
                <a:lnTo>
                  <a:pt x="308825" y="544233"/>
                </a:lnTo>
                <a:lnTo>
                  <a:pt x="295846" y="532231"/>
                </a:lnTo>
                <a:lnTo>
                  <a:pt x="285178" y="522135"/>
                </a:lnTo>
                <a:lnTo>
                  <a:pt x="276821" y="513930"/>
                </a:lnTo>
                <a:lnTo>
                  <a:pt x="236880" y="473659"/>
                </a:lnTo>
                <a:lnTo>
                  <a:pt x="200799" y="447370"/>
                </a:lnTo>
                <a:lnTo>
                  <a:pt x="159791" y="434136"/>
                </a:lnTo>
                <a:lnTo>
                  <a:pt x="117106" y="433971"/>
                </a:lnTo>
                <a:lnTo>
                  <a:pt x="75984" y="446862"/>
                </a:lnTo>
                <a:lnTo>
                  <a:pt x="39687" y="472859"/>
                </a:lnTo>
                <a:lnTo>
                  <a:pt x="13411" y="508939"/>
                </a:lnTo>
                <a:lnTo>
                  <a:pt x="177" y="549948"/>
                </a:lnTo>
                <a:lnTo>
                  <a:pt x="0" y="592632"/>
                </a:lnTo>
                <a:lnTo>
                  <a:pt x="12903" y="633742"/>
                </a:lnTo>
                <a:lnTo>
                  <a:pt x="38887" y="670039"/>
                </a:lnTo>
                <a:lnTo>
                  <a:pt x="78841" y="710311"/>
                </a:lnTo>
                <a:lnTo>
                  <a:pt x="119189" y="748677"/>
                </a:lnTo>
                <a:lnTo>
                  <a:pt x="173101" y="797445"/>
                </a:lnTo>
                <a:lnTo>
                  <a:pt x="210591" y="821690"/>
                </a:lnTo>
                <a:lnTo>
                  <a:pt x="252272" y="832637"/>
                </a:lnTo>
                <a:lnTo>
                  <a:pt x="294894" y="830440"/>
                </a:lnTo>
                <a:lnTo>
                  <a:pt x="335229" y="815276"/>
                </a:lnTo>
                <a:lnTo>
                  <a:pt x="370027" y="787311"/>
                </a:lnTo>
                <a:lnTo>
                  <a:pt x="394271" y="749833"/>
                </a:lnTo>
                <a:lnTo>
                  <a:pt x="405206" y="708152"/>
                </a:lnTo>
                <a:close/>
              </a:path>
              <a:path w="504189" h="833119">
                <a:moveTo>
                  <a:pt x="503783" y="174345"/>
                </a:moveTo>
                <a:lnTo>
                  <a:pt x="494245" y="132321"/>
                </a:lnTo>
                <a:lnTo>
                  <a:pt x="471271" y="94043"/>
                </a:lnTo>
                <a:lnTo>
                  <a:pt x="391998" y="0"/>
                </a:lnTo>
                <a:lnTo>
                  <a:pt x="50292" y="0"/>
                </a:lnTo>
                <a:lnTo>
                  <a:pt x="55854" y="23926"/>
                </a:lnTo>
                <a:lnTo>
                  <a:pt x="79019" y="62090"/>
                </a:lnTo>
                <a:lnTo>
                  <a:pt x="154012" y="150406"/>
                </a:lnTo>
                <a:lnTo>
                  <a:pt x="258064" y="273786"/>
                </a:lnTo>
                <a:lnTo>
                  <a:pt x="291909" y="302895"/>
                </a:lnTo>
                <a:lnTo>
                  <a:pt x="331711" y="319405"/>
                </a:lnTo>
                <a:lnTo>
                  <a:pt x="374243" y="323024"/>
                </a:lnTo>
                <a:lnTo>
                  <a:pt x="416267" y="313486"/>
                </a:lnTo>
                <a:lnTo>
                  <a:pt x="454545" y="290512"/>
                </a:lnTo>
                <a:lnTo>
                  <a:pt x="483654" y="256679"/>
                </a:lnTo>
                <a:lnTo>
                  <a:pt x="500164" y="216877"/>
                </a:lnTo>
                <a:lnTo>
                  <a:pt x="503783" y="174345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0" y="1541154"/>
            <a:ext cx="368300" cy="451484"/>
          </a:xfrm>
          <a:custGeom>
            <a:avLst/>
            <a:gdLst/>
            <a:ahLst/>
            <a:cxnLst/>
            <a:rect l="l" t="t" r="r" b="b"/>
            <a:pathLst>
              <a:path w="368300" h="451485">
                <a:moveTo>
                  <a:pt x="275541" y="442864"/>
                </a:moveTo>
                <a:lnTo>
                  <a:pt x="314607" y="421261"/>
                </a:lnTo>
                <a:lnTo>
                  <a:pt x="344900" y="388472"/>
                </a:lnTo>
                <a:lnTo>
                  <a:pt x="362803" y="349277"/>
                </a:lnTo>
                <a:lnTo>
                  <a:pt x="367929" y="306901"/>
                </a:lnTo>
                <a:lnTo>
                  <a:pt x="359885" y="264568"/>
                </a:lnTo>
                <a:lnTo>
                  <a:pt x="338283" y="225502"/>
                </a:lnTo>
                <a:lnTo>
                  <a:pt x="311849" y="191793"/>
                </a:lnTo>
                <a:lnTo>
                  <a:pt x="302201" y="179045"/>
                </a:lnTo>
                <a:lnTo>
                  <a:pt x="293230" y="166266"/>
                </a:lnTo>
                <a:lnTo>
                  <a:pt x="284938" y="153457"/>
                </a:lnTo>
                <a:lnTo>
                  <a:pt x="263520" y="117623"/>
                </a:lnTo>
                <a:lnTo>
                  <a:pt x="248207" y="94729"/>
                </a:lnTo>
                <a:lnTo>
                  <a:pt x="213048" y="49239"/>
                </a:lnTo>
                <a:lnTo>
                  <a:pt x="179207" y="20127"/>
                </a:lnTo>
                <a:lnTo>
                  <a:pt x="139403" y="3621"/>
                </a:lnTo>
                <a:lnTo>
                  <a:pt x="96872" y="0"/>
                </a:lnTo>
                <a:lnTo>
                  <a:pt x="54851" y="9536"/>
                </a:lnTo>
                <a:lnTo>
                  <a:pt x="16574" y="32508"/>
                </a:lnTo>
                <a:lnTo>
                  <a:pt x="0" y="51774"/>
                </a:lnTo>
                <a:lnTo>
                  <a:pt x="0" y="229175"/>
                </a:lnTo>
                <a:lnTo>
                  <a:pt x="10073" y="241601"/>
                </a:lnTo>
                <a:lnTo>
                  <a:pt x="19285" y="253977"/>
                </a:lnTo>
                <a:lnTo>
                  <a:pt x="27477" y="266111"/>
                </a:lnTo>
                <a:lnTo>
                  <a:pt x="34650" y="278002"/>
                </a:lnTo>
                <a:lnTo>
                  <a:pt x="47585" y="299842"/>
                </a:lnTo>
                <a:lnTo>
                  <a:pt x="61525" y="321435"/>
                </a:lnTo>
                <a:lnTo>
                  <a:pt x="92413" y="363877"/>
                </a:lnTo>
                <a:lnTo>
                  <a:pt x="118849" y="397587"/>
                </a:lnTo>
                <a:lnTo>
                  <a:pt x="151638" y="427879"/>
                </a:lnTo>
                <a:lnTo>
                  <a:pt x="190832" y="445783"/>
                </a:lnTo>
                <a:lnTo>
                  <a:pt x="233208" y="450908"/>
                </a:lnTo>
                <a:lnTo>
                  <a:pt x="275541" y="442864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604765" y="1521774"/>
            <a:ext cx="366395" cy="380365"/>
          </a:xfrm>
          <a:custGeom>
            <a:avLst/>
            <a:gdLst/>
            <a:ahLst/>
            <a:cxnLst/>
            <a:rect l="l" t="t" r="r" b="b"/>
            <a:pathLst>
              <a:path w="366394" h="380364">
                <a:moveTo>
                  <a:pt x="238284" y="379897"/>
                </a:moveTo>
                <a:lnTo>
                  <a:pt x="280188" y="369854"/>
                </a:lnTo>
                <a:lnTo>
                  <a:pt x="318184" y="346422"/>
                </a:lnTo>
                <a:lnTo>
                  <a:pt x="346888" y="312233"/>
                </a:lnTo>
                <a:lnTo>
                  <a:pt x="362912" y="272233"/>
                </a:lnTo>
                <a:lnTo>
                  <a:pt x="366021" y="229662"/>
                </a:lnTo>
                <a:lnTo>
                  <a:pt x="355979" y="187758"/>
                </a:lnTo>
                <a:lnTo>
                  <a:pt x="332548" y="149762"/>
                </a:lnTo>
                <a:lnTo>
                  <a:pt x="300368" y="112511"/>
                </a:lnTo>
                <a:lnTo>
                  <a:pt x="244496" y="47834"/>
                </a:lnTo>
                <a:lnTo>
                  <a:pt x="210309" y="19133"/>
                </a:lnTo>
                <a:lnTo>
                  <a:pt x="170309" y="3109"/>
                </a:lnTo>
                <a:lnTo>
                  <a:pt x="127738" y="0"/>
                </a:lnTo>
                <a:lnTo>
                  <a:pt x="85834" y="10042"/>
                </a:lnTo>
                <a:lnTo>
                  <a:pt x="47837" y="33472"/>
                </a:lnTo>
                <a:lnTo>
                  <a:pt x="19134" y="67661"/>
                </a:lnTo>
                <a:lnTo>
                  <a:pt x="3109" y="107661"/>
                </a:lnTo>
                <a:lnTo>
                  <a:pt x="0" y="150233"/>
                </a:lnTo>
                <a:lnTo>
                  <a:pt x="10042" y="192137"/>
                </a:lnTo>
                <a:lnTo>
                  <a:pt x="33473" y="230135"/>
                </a:lnTo>
                <a:lnTo>
                  <a:pt x="90863" y="296567"/>
                </a:lnTo>
                <a:lnTo>
                  <a:pt x="121524" y="332060"/>
                </a:lnTo>
                <a:lnTo>
                  <a:pt x="155713" y="360764"/>
                </a:lnTo>
                <a:lnTo>
                  <a:pt x="195713" y="376788"/>
                </a:lnTo>
                <a:lnTo>
                  <a:pt x="238284" y="379897"/>
                </a:lnTo>
                <a:close/>
              </a:path>
              <a:path w="366394" h="380364">
                <a:moveTo>
                  <a:pt x="301254" y="113536"/>
                </a:moveTo>
                <a:lnTo>
                  <a:pt x="300369" y="112511"/>
                </a:lnTo>
                <a:lnTo>
                  <a:pt x="301254" y="113536"/>
                </a:lnTo>
                <a:close/>
              </a:path>
              <a:path w="366394" h="380364">
                <a:moveTo>
                  <a:pt x="69929" y="272334"/>
                </a:moveTo>
                <a:lnTo>
                  <a:pt x="57605" y="258068"/>
                </a:lnTo>
                <a:lnTo>
                  <a:pt x="69929" y="272334"/>
                </a:lnTo>
                <a:close/>
              </a:path>
              <a:path w="366394" h="380364">
                <a:moveTo>
                  <a:pt x="90862" y="296567"/>
                </a:moveTo>
                <a:lnTo>
                  <a:pt x="69929" y="272334"/>
                </a:lnTo>
                <a:lnTo>
                  <a:pt x="90862" y="296567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17408379" y="8534963"/>
            <a:ext cx="423545" cy="416559"/>
          </a:xfrm>
          <a:custGeom>
            <a:avLst/>
            <a:gdLst/>
            <a:ahLst/>
            <a:cxnLst/>
            <a:rect l="l" t="t" r="r" b="b"/>
            <a:pathLst>
              <a:path w="423544" h="416559">
                <a:moveTo>
                  <a:pt x="0" y="152148"/>
                </a:moveTo>
                <a:lnTo>
                  <a:pt x="1433" y="110289"/>
                </a:lnTo>
                <a:lnTo>
                  <a:pt x="15627" y="70462"/>
                </a:lnTo>
                <a:lnTo>
                  <a:pt x="42473" y="35851"/>
                </a:lnTo>
                <a:lnTo>
                  <a:pt x="78839" y="11436"/>
                </a:lnTo>
                <a:lnTo>
                  <a:pt x="119544" y="0"/>
                </a:lnTo>
                <a:lnTo>
                  <a:pt x="161402" y="1433"/>
                </a:lnTo>
                <a:lnTo>
                  <a:pt x="201229" y="15627"/>
                </a:lnTo>
                <a:lnTo>
                  <a:pt x="235840" y="42473"/>
                </a:lnTo>
                <a:lnTo>
                  <a:pt x="252696" y="60080"/>
                </a:lnTo>
                <a:lnTo>
                  <a:pt x="270901" y="78247"/>
                </a:lnTo>
                <a:lnTo>
                  <a:pt x="290456" y="96974"/>
                </a:lnTo>
                <a:lnTo>
                  <a:pt x="311362" y="116260"/>
                </a:lnTo>
                <a:lnTo>
                  <a:pt x="353353" y="154583"/>
                </a:lnTo>
                <a:lnTo>
                  <a:pt x="369384" y="169432"/>
                </a:lnTo>
                <a:lnTo>
                  <a:pt x="382106" y="181407"/>
                </a:lnTo>
                <a:lnTo>
                  <a:pt x="408615" y="216277"/>
                </a:lnTo>
                <a:lnTo>
                  <a:pt x="422422" y="256240"/>
                </a:lnTo>
                <a:lnTo>
                  <a:pt x="423449" y="298110"/>
                </a:lnTo>
                <a:lnTo>
                  <a:pt x="411618" y="338702"/>
                </a:lnTo>
                <a:lnTo>
                  <a:pt x="386851" y="374830"/>
                </a:lnTo>
                <a:lnTo>
                  <a:pt x="351982" y="401338"/>
                </a:lnTo>
                <a:lnTo>
                  <a:pt x="312019" y="415145"/>
                </a:lnTo>
                <a:lnTo>
                  <a:pt x="270149" y="416173"/>
                </a:lnTo>
                <a:lnTo>
                  <a:pt x="229557" y="404342"/>
                </a:lnTo>
                <a:lnTo>
                  <a:pt x="193429" y="379575"/>
                </a:lnTo>
                <a:lnTo>
                  <a:pt x="181920" y="368748"/>
                </a:lnTo>
                <a:lnTo>
                  <a:pt x="148992" y="338445"/>
                </a:lnTo>
                <a:lnTo>
                  <a:pt x="102492" y="295818"/>
                </a:lnTo>
                <a:lnTo>
                  <a:pt x="56632" y="250944"/>
                </a:lnTo>
                <a:lnTo>
                  <a:pt x="11436" y="192853"/>
                </a:lnTo>
                <a:lnTo>
                  <a:pt x="0" y="152148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17455743" y="9032183"/>
            <a:ext cx="329565" cy="300990"/>
          </a:xfrm>
          <a:custGeom>
            <a:avLst/>
            <a:gdLst/>
            <a:ahLst/>
            <a:cxnLst/>
            <a:rect l="l" t="t" r="r" b="b"/>
            <a:pathLst>
              <a:path w="329565" h="300990">
                <a:moveTo>
                  <a:pt x="0" y="119839"/>
                </a:moveTo>
                <a:lnTo>
                  <a:pt x="12072" y="77734"/>
                </a:lnTo>
                <a:lnTo>
                  <a:pt x="36771" y="41559"/>
                </a:lnTo>
                <a:lnTo>
                  <a:pt x="70318" y="15824"/>
                </a:lnTo>
                <a:lnTo>
                  <a:pt x="109715" y="1611"/>
                </a:lnTo>
                <a:lnTo>
                  <a:pt x="151965" y="0"/>
                </a:lnTo>
                <a:lnTo>
                  <a:pt x="194070" y="12073"/>
                </a:lnTo>
                <a:lnTo>
                  <a:pt x="241882" y="35889"/>
                </a:lnTo>
                <a:lnTo>
                  <a:pt x="293675" y="71616"/>
                </a:lnTo>
                <a:lnTo>
                  <a:pt x="317509" y="106539"/>
                </a:lnTo>
                <a:lnTo>
                  <a:pt x="329517" y="146663"/>
                </a:lnTo>
                <a:lnTo>
                  <a:pt x="328782" y="188938"/>
                </a:lnTo>
                <a:lnTo>
                  <a:pt x="314393" y="230309"/>
                </a:lnTo>
                <a:lnTo>
                  <a:pt x="287727" y="265058"/>
                </a:lnTo>
                <a:lnTo>
                  <a:pt x="252804" y="288893"/>
                </a:lnTo>
                <a:lnTo>
                  <a:pt x="212679" y="300900"/>
                </a:lnTo>
                <a:lnTo>
                  <a:pt x="170405" y="300165"/>
                </a:lnTo>
                <a:lnTo>
                  <a:pt x="129033" y="285776"/>
                </a:lnTo>
                <a:lnTo>
                  <a:pt x="115344" y="278494"/>
                </a:lnTo>
                <a:lnTo>
                  <a:pt x="102230" y="271726"/>
                </a:lnTo>
                <a:lnTo>
                  <a:pt x="89693" y="265472"/>
                </a:lnTo>
                <a:lnTo>
                  <a:pt x="77733" y="259732"/>
                </a:lnTo>
                <a:lnTo>
                  <a:pt x="41559" y="235033"/>
                </a:lnTo>
                <a:lnTo>
                  <a:pt x="15824" y="201487"/>
                </a:lnTo>
                <a:lnTo>
                  <a:pt x="1611" y="162089"/>
                </a:lnTo>
                <a:lnTo>
                  <a:pt x="0" y="119839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16924805" y="8793640"/>
            <a:ext cx="401955" cy="339725"/>
          </a:xfrm>
          <a:custGeom>
            <a:avLst/>
            <a:gdLst/>
            <a:ahLst/>
            <a:cxnLst/>
            <a:rect l="l" t="t" r="r" b="b"/>
            <a:pathLst>
              <a:path w="401955" h="339725">
                <a:moveTo>
                  <a:pt x="0" y="151239"/>
                </a:moveTo>
                <a:lnTo>
                  <a:pt x="1800" y="108996"/>
                </a:lnTo>
                <a:lnTo>
                  <a:pt x="17229" y="68002"/>
                </a:lnTo>
                <a:lnTo>
                  <a:pt x="44764" y="33937"/>
                </a:lnTo>
                <a:lnTo>
                  <a:pt x="80277" y="10990"/>
                </a:lnTo>
                <a:lnTo>
                  <a:pt x="120692" y="0"/>
                </a:lnTo>
                <a:lnTo>
                  <a:pt x="162934" y="1800"/>
                </a:lnTo>
                <a:lnTo>
                  <a:pt x="203929" y="17228"/>
                </a:lnTo>
                <a:lnTo>
                  <a:pt x="219586" y="26075"/>
                </a:lnTo>
                <a:lnTo>
                  <a:pt x="235299" y="34722"/>
                </a:lnTo>
                <a:lnTo>
                  <a:pt x="282545" y="59398"/>
                </a:lnTo>
                <a:lnTo>
                  <a:pt x="323732" y="79551"/>
                </a:lnTo>
                <a:lnTo>
                  <a:pt x="359907" y="104249"/>
                </a:lnTo>
                <a:lnTo>
                  <a:pt x="385642" y="137796"/>
                </a:lnTo>
                <a:lnTo>
                  <a:pt x="399856" y="177193"/>
                </a:lnTo>
                <a:lnTo>
                  <a:pt x="401467" y="219443"/>
                </a:lnTo>
                <a:lnTo>
                  <a:pt x="389395" y="261549"/>
                </a:lnTo>
                <a:lnTo>
                  <a:pt x="364696" y="297723"/>
                </a:lnTo>
                <a:lnTo>
                  <a:pt x="331149" y="323458"/>
                </a:lnTo>
                <a:lnTo>
                  <a:pt x="291751" y="337672"/>
                </a:lnTo>
                <a:lnTo>
                  <a:pt x="249501" y="339283"/>
                </a:lnTo>
                <a:lnTo>
                  <a:pt x="207395" y="327210"/>
                </a:lnTo>
                <a:lnTo>
                  <a:pt x="159623" y="303856"/>
                </a:lnTo>
                <a:lnTo>
                  <a:pt x="123237" y="285098"/>
                </a:lnTo>
                <a:lnTo>
                  <a:pt x="86342" y="265064"/>
                </a:lnTo>
                <a:lnTo>
                  <a:pt x="33937" y="227166"/>
                </a:lnTo>
                <a:lnTo>
                  <a:pt x="10990" y="191654"/>
                </a:lnTo>
                <a:lnTo>
                  <a:pt x="0" y="151239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16996774" y="9223961"/>
            <a:ext cx="559435" cy="455295"/>
          </a:xfrm>
          <a:custGeom>
            <a:avLst/>
            <a:gdLst/>
            <a:ahLst/>
            <a:cxnLst/>
            <a:rect l="l" t="t" r="r" b="b"/>
            <a:pathLst>
              <a:path w="559434" h="455295">
                <a:moveTo>
                  <a:pt x="0" y="142391"/>
                </a:moveTo>
                <a:lnTo>
                  <a:pt x="4762" y="100379"/>
                </a:lnTo>
                <a:lnTo>
                  <a:pt x="23030" y="60568"/>
                </a:lnTo>
                <a:lnTo>
                  <a:pt x="52889" y="28521"/>
                </a:lnTo>
                <a:lnTo>
                  <a:pt x="89925" y="8126"/>
                </a:lnTo>
                <a:lnTo>
                  <a:pt x="131012" y="0"/>
                </a:lnTo>
                <a:lnTo>
                  <a:pt x="173024" y="4762"/>
                </a:lnTo>
                <a:lnTo>
                  <a:pt x="212835" y="23030"/>
                </a:lnTo>
                <a:lnTo>
                  <a:pt x="266443" y="58936"/>
                </a:lnTo>
                <a:lnTo>
                  <a:pt x="293339" y="76794"/>
                </a:lnTo>
                <a:lnTo>
                  <a:pt x="352225" y="114987"/>
                </a:lnTo>
                <a:lnTo>
                  <a:pt x="415041" y="154628"/>
                </a:lnTo>
                <a:lnTo>
                  <a:pt x="468229" y="186879"/>
                </a:lnTo>
                <a:lnTo>
                  <a:pt x="490593" y="199823"/>
                </a:lnTo>
                <a:lnTo>
                  <a:pt x="524768" y="227223"/>
                </a:lnTo>
                <a:lnTo>
                  <a:pt x="547854" y="262644"/>
                </a:lnTo>
                <a:lnTo>
                  <a:pt x="559005" y="303016"/>
                </a:lnTo>
                <a:lnTo>
                  <a:pt x="557372" y="345265"/>
                </a:lnTo>
                <a:lnTo>
                  <a:pt x="542106" y="386320"/>
                </a:lnTo>
                <a:lnTo>
                  <a:pt x="514706" y="420494"/>
                </a:lnTo>
                <a:lnTo>
                  <a:pt x="479285" y="443581"/>
                </a:lnTo>
                <a:lnTo>
                  <a:pt x="438914" y="454732"/>
                </a:lnTo>
                <a:lnTo>
                  <a:pt x="396665" y="453099"/>
                </a:lnTo>
                <a:lnTo>
                  <a:pt x="355609" y="437834"/>
                </a:lnTo>
                <a:lnTo>
                  <a:pt x="302435" y="406545"/>
                </a:lnTo>
                <a:lnTo>
                  <a:pt x="238064" y="366643"/>
                </a:lnTo>
                <a:lnTo>
                  <a:pt x="204536" y="345329"/>
                </a:lnTo>
                <a:lnTo>
                  <a:pt x="142593" y="305147"/>
                </a:lnTo>
                <a:lnTo>
                  <a:pt x="60570" y="250373"/>
                </a:lnTo>
                <a:lnTo>
                  <a:pt x="28522" y="220514"/>
                </a:lnTo>
                <a:lnTo>
                  <a:pt x="8126" y="183478"/>
                </a:lnTo>
                <a:lnTo>
                  <a:pt x="0" y="142391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17915391" y="9545098"/>
            <a:ext cx="372745" cy="390525"/>
          </a:xfrm>
          <a:custGeom>
            <a:avLst/>
            <a:gdLst/>
            <a:ahLst/>
            <a:cxnLst/>
            <a:rect l="l" t="t" r="r" b="b"/>
            <a:pathLst>
              <a:path w="372744" h="390525">
                <a:moveTo>
                  <a:pt x="0" y="150509"/>
                </a:moveTo>
                <a:lnTo>
                  <a:pt x="2055" y="108278"/>
                </a:lnTo>
                <a:lnTo>
                  <a:pt x="17730" y="67377"/>
                </a:lnTo>
                <a:lnTo>
                  <a:pt x="45470" y="33478"/>
                </a:lnTo>
                <a:lnTo>
                  <a:pt x="81121" y="10747"/>
                </a:lnTo>
                <a:lnTo>
                  <a:pt x="121601" y="0"/>
                </a:lnTo>
                <a:lnTo>
                  <a:pt x="163832" y="2055"/>
                </a:lnTo>
                <a:lnTo>
                  <a:pt x="204733" y="17730"/>
                </a:lnTo>
                <a:lnTo>
                  <a:pt x="244542" y="40836"/>
                </a:lnTo>
                <a:lnTo>
                  <a:pt x="286040" y="65435"/>
                </a:lnTo>
                <a:lnTo>
                  <a:pt x="326473" y="90442"/>
                </a:lnTo>
                <a:lnTo>
                  <a:pt x="343470" y="100857"/>
                </a:lnTo>
                <a:lnTo>
                  <a:pt x="361860" y="111511"/>
                </a:lnTo>
                <a:lnTo>
                  <a:pt x="372609" y="117428"/>
                </a:lnTo>
                <a:lnTo>
                  <a:pt x="372609" y="386829"/>
                </a:lnTo>
                <a:lnTo>
                  <a:pt x="361860" y="390279"/>
                </a:lnTo>
                <a:lnTo>
                  <a:pt x="343470" y="390390"/>
                </a:lnTo>
                <a:lnTo>
                  <a:pt x="319372" y="390449"/>
                </a:lnTo>
                <a:lnTo>
                  <a:pt x="277724" y="376882"/>
                </a:lnTo>
                <a:lnTo>
                  <a:pt x="226100" y="349081"/>
                </a:lnTo>
                <a:lnTo>
                  <a:pt x="180320" y="321763"/>
                </a:lnTo>
                <a:lnTo>
                  <a:pt x="162419" y="310573"/>
                </a:lnTo>
                <a:lnTo>
                  <a:pt x="144262" y="299463"/>
                </a:lnTo>
                <a:lnTo>
                  <a:pt x="125851" y="288433"/>
                </a:lnTo>
                <a:lnTo>
                  <a:pt x="107185" y="277485"/>
                </a:lnTo>
                <a:lnTo>
                  <a:pt x="67376" y="254380"/>
                </a:lnTo>
                <a:lnTo>
                  <a:pt x="33478" y="226640"/>
                </a:lnTo>
                <a:lnTo>
                  <a:pt x="10746" y="190990"/>
                </a:lnTo>
                <a:lnTo>
                  <a:pt x="0" y="150509"/>
                </a:lnTo>
                <a:close/>
              </a:path>
              <a:path w="372744" h="390525">
                <a:moveTo>
                  <a:pt x="180320" y="321763"/>
                </a:moveTo>
                <a:close/>
              </a:path>
              <a:path w="372744" h="390525">
                <a:moveTo>
                  <a:pt x="107185" y="277485"/>
                </a:move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18010697" y="9017975"/>
            <a:ext cx="277495" cy="372745"/>
          </a:xfrm>
          <a:custGeom>
            <a:avLst/>
            <a:gdLst/>
            <a:ahLst/>
            <a:cxnLst/>
            <a:rect l="l" t="t" r="r" b="b"/>
            <a:pathLst>
              <a:path w="277494" h="372745">
                <a:moveTo>
                  <a:pt x="0" y="144887"/>
                </a:moveTo>
                <a:lnTo>
                  <a:pt x="3952" y="102791"/>
                </a:lnTo>
                <a:lnTo>
                  <a:pt x="21452" y="62637"/>
                </a:lnTo>
                <a:lnTo>
                  <a:pt x="50688" y="30020"/>
                </a:lnTo>
                <a:lnTo>
                  <a:pt x="87325" y="8915"/>
                </a:lnTo>
                <a:lnTo>
                  <a:pt x="128248" y="0"/>
                </a:lnTo>
                <a:lnTo>
                  <a:pt x="170344" y="3952"/>
                </a:lnTo>
                <a:lnTo>
                  <a:pt x="210498" y="21451"/>
                </a:lnTo>
                <a:lnTo>
                  <a:pt x="277303" y="64355"/>
                </a:lnTo>
                <a:lnTo>
                  <a:pt x="277303" y="372188"/>
                </a:lnTo>
                <a:lnTo>
                  <a:pt x="235713" y="356288"/>
                </a:lnTo>
                <a:lnTo>
                  <a:pt x="170193" y="320031"/>
                </a:lnTo>
                <a:lnTo>
                  <a:pt x="132115" y="296304"/>
                </a:lnTo>
                <a:lnTo>
                  <a:pt x="62636" y="251683"/>
                </a:lnTo>
                <a:lnTo>
                  <a:pt x="30020" y="222446"/>
                </a:lnTo>
                <a:lnTo>
                  <a:pt x="8915" y="185810"/>
                </a:lnTo>
                <a:lnTo>
                  <a:pt x="0" y="144887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17260580" y="9795543"/>
            <a:ext cx="503555" cy="438784"/>
          </a:xfrm>
          <a:custGeom>
            <a:avLst/>
            <a:gdLst/>
            <a:ahLst/>
            <a:cxnLst/>
            <a:rect l="l" t="t" r="r" b="b"/>
            <a:pathLst>
              <a:path w="503555" h="438784">
                <a:moveTo>
                  <a:pt x="0" y="145833"/>
                </a:moveTo>
                <a:lnTo>
                  <a:pt x="3640" y="103709"/>
                </a:lnTo>
                <a:lnTo>
                  <a:pt x="20841" y="63426"/>
                </a:lnTo>
                <a:lnTo>
                  <a:pt x="49835" y="30594"/>
                </a:lnTo>
                <a:lnTo>
                  <a:pt x="86315" y="9218"/>
                </a:lnTo>
                <a:lnTo>
                  <a:pt x="127171" y="0"/>
                </a:lnTo>
                <a:lnTo>
                  <a:pt x="169294" y="3640"/>
                </a:lnTo>
                <a:lnTo>
                  <a:pt x="209577" y="20841"/>
                </a:lnTo>
                <a:lnTo>
                  <a:pt x="255027" y="50676"/>
                </a:lnTo>
                <a:lnTo>
                  <a:pt x="321071" y="95759"/>
                </a:lnTo>
                <a:lnTo>
                  <a:pt x="359606" y="122969"/>
                </a:lnTo>
                <a:lnTo>
                  <a:pt x="395021" y="149230"/>
                </a:lnTo>
                <a:lnTo>
                  <a:pt x="427315" y="174545"/>
                </a:lnTo>
                <a:lnTo>
                  <a:pt x="484626" y="232481"/>
                </a:lnTo>
                <a:lnTo>
                  <a:pt x="500318" y="271742"/>
                </a:lnTo>
                <a:lnTo>
                  <a:pt x="503336" y="313516"/>
                </a:lnTo>
                <a:lnTo>
                  <a:pt x="493449" y="354625"/>
                </a:lnTo>
                <a:lnTo>
                  <a:pt x="470429" y="391890"/>
                </a:lnTo>
                <a:lnTo>
                  <a:pt x="436859" y="420026"/>
                </a:lnTo>
                <a:lnTo>
                  <a:pt x="397598" y="435718"/>
                </a:lnTo>
                <a:lnTo>
                  <a:pt x="355824" y="438736"/>
                </a:lnTo>
                <a:lnTo>
                  <a:pt x="314716" y="428849"/>
                </a:lnTo>
                <a:lnTo>
                  <a:pt x="277451" y="405829"/>
                </a:lnTo>
                <a:lnTo>
                  <a:pt x="253985" y="386267"/>
                </a:lnTo>
                <a:lnTo>
                  <a:pt x="227523" y="365596"/>
                </a:lnTo>
                <a:lnTo>
                  <a:pt x="165607" y="320928"/>
                </a:lnTo>
                <a:lnTo>
                  <a:pt x="132312" y="298051"/>
                </a:lnTo>
                <a:lnTo>
                  <a:pt x="81221" y="263669"/>
                </a:lnTo>
                <a:lnTo>
                  <a:pt x="63425" y="252163"/>
                </a:lnTo>
                <a:lnTo>
                  <a:pt x="30594" y="223168"/>
                </a:lnTo>
                <a:lnTo>
                  <a:pt x="9218" y="186689"/>
                </a:lnTo>
                <a:lnTo>
                  <a:pt x="0" y="145833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16621703" y="9555733"/>
            <a:ext cx="330835" cy="311150"/>
          </a:xfrm>
          <a:custGeom>
            <a:avLst/>
            <a:gdLst/>
            <a:ahLst/>
            <a:cxnLst/>
            <a:rect l="l" t="t" r="r" b="b"/>
            <a:pathLst>
              <a:path w="330834" h="311150">
                <a:moveTo>
                  <a:pt x="0" y="154236"/>
                </a:moveTo>
                <a:lnTo>
                  <a:pt x="734" y="111962"/>
                </a:lnTo>
                <a:lnTo>
                  <a:pt x="15123" y="70591"/>
                </a:lnTo>
                <a:lnTo>
                  <a:pt x="41789" y="35842"/>
                </a:lnTo>
                <a:lnTo>
                  <a:pt x="76712" y="12007"/>
                </a:lnTo>
                <a:lnTo>
                  <a:pt x="116836" y="0"/>
                </a:lnTo>
                <a:lnTo>
                  <a:pt x="159110" y="734"/>
                </a:lnTo>
                <a:lnTo>
                  <a:pt x="200481" y="15123"/>
                </a:lnTo>
                <a:lnTo>
                  <a:pt x="241011" y="39289"/>
                </a:lnTo>
                <a:lnTo>
                  <a:pt x="278810" y="66596"/>
                </a:lnTo>
                <a:lnTo>
                  <a:pt x="308367" y="98923"/>
                </a:lnTo>
                <a:lnTo>
                  <a:pt x="325735" y="137472"/>
                </a:lnTo>
                <a:lnTo>
                  <a:pt x="330548" y="179077"/>
                </a:lnTo>
                <a:lnTo>
                  <a:pt x="322441" y="220573"/>
                </a:lnTo>
                <a:lnTo>
                  <a:pt x="301046" y="258795"/>
                </a:lnTo>
                <a:lnTo>
                  <a:pt x="268720" y="288352"/>
                </a:lnTo>
                <a:lnTo>
                  <a:pt x="230171" y="305720"/>
                </a:lnTo>
                <a:lnTo>
                  <a:pt x="188566" y="310534"/>
                </a:lnTo>
                <a:lnTo>
                  <a:pt x="147070" y="302426"/>
                </a:lnTo>
                <a:lnTo>
                  <a:pt x="108849" y="281032"/>
                </a:lnTo>
                <a:lnTo>
                  <a:pt x="99873" y="274245"/>
                </a:lnTo>
                <a:lnTo>
                  <a:pt x="90504" y="267803"/>
                </a:lnTo>
                <a:lnTo>
                  <a:pt x="80743" y="261704"/>
                </a:lnTo>
                <a:lnTo>
                  <a:pt x="70590" y="255950"/>
                </a:lnTo>
                <a:lnTo>
                  <a:pt x="35841" y="229283"/>
                </a:lnTo>
                <a:lnTo>
                  <a:pt x="12007" y="194361"/>
                </a:lnTo>
                <a:lnTo>
                  <a:pt x="0" y="154236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16410477" y="8962788"/>
            <a:ext cx="445770" cy="381635"/>
          </a:xfrm>
          <a:custGeom>
            <a:avLst/>
            <a:gdLst/>
            <a:ahLst/>
            <a:cxnLst/>
            <a:rect l="l" t="t" r="r" b="b"/>
            <a:pathLst>
              <a:path w="445769" h="381634">
                <a:moveTo>
                  <a:pt x="0" y="151716"/>
                </a:moveTo>
                <a:lnTo>
                  <a:pt x="1632" y="109467"/>
                </a:lnTo>
                <a:lnTo>
                  <a:pt x="16898" y="68411"/>
                </a:lnTo>
                <a:lnTo>
                  <a:pt x="44299" y="34237"/>
                </a:lnTo>
                <a:lnTo>
                  <a:pt x="79720" y="11151"/>
                </a:lnTo>
                <a:lnTo>
                  <a:pt x="120092" y="0"/>
                </a:lnTo>
                <a:lnTo>
                  <a:pt x="162341" y="1633"/>
                </a:lnTo>
                <a:lnTo>
                  <a:pt x="203396" y="16898"/>
                </a:lnTo>
                <a:lnTo>
                  <a:pt x="242580" y="39121"/>
                </a:lnTo>
                <a:lnTo>
                  <a:pt x="281500" y="61674"/>
                </a:lnTo>
                <a:lnTo>
                  <a:pt x="314234" y="81676"/>
                </a:lnTo>
                <a:lnTo>
                  <a:pt x="348683" y="104635"/>
                </a:lnTo>
                <a:lnTo>
                  <a:pt x="389804" y="134195"/>
                </a:lnTo>
                <a:lnTo>
                  <a:pt x="420433" y="165508"/>
                </a:lnTo>
                <a:lnTo>
                  <a:pt x="439090" y="203450"/>
                </a:lnTo>
                <a:lnTo>
                  <a:pt x="445303" y="244869"/>
                </a:lnTo>
                <a:lnTo>
                  <a:pt x="438598" y="286615"/>
                </a:lnTo>
                <a:lnTo>
                  <a:pt x="418504" y="325536"/>
                </a:lnTo>
                <a:lnTo>
                  <a:pt x="387191" y="356164"/>
                </a:lnTo>
                <a:lnTo>
                  <a:pt x="349250" y="374822"/>
                </a:lnTo>
                <a:lnTo>
                  <a:pt x="307830" y="381035"/>
                </a:lnTo>
                <a:lnTo>
                  <a:pt x="266085" y="374330"/>
                </a:lnTo>
                <a:lnTo>
                  <a:pt x="227165" y="354235"/>
                </a:lnTo>
                <a:lnTo>
                  <a:pt x="209814" y="341563"/>
                </a:lnTo>
                <a:lnTo>
                  <a:pt x="194183" y="330465"/>
                </a:lnTo>
                <a:lnTo>
                  <a:pt x="155251" y="305036"/>
                </a:lnTo>
                <a:lnTo>
                  <a:pt x="68411" y="254908"/>
                </a:lnTo>
                <a:lnTo>
                  <a:pt x="34238" y="227508"/>
                </a:lnTo>
                <a:lnTo>
                  <a:pt x="11151" y="192087"/>
                </a:lnTo>
                <a:lnTo>
                  <a:pt x="0" y="151716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16887945" y="8247331"/>
            <a:ext cx="417830" cy="370840"/>
          </a:xfrm>
          <a:custGeom>
            <a:avLst/>
            <a:gdLst/>
            <a:ahLst/>
            <a:cxnLst/>
            <a:rect l="l" t="t" r="r" b="b"/>
            <a:pathLst>
              <a:path w="417830" h="370840">
                <a:moveTo>
                  <a:pt x="0" y="138554"/>
                </a:moveTo>
                <a:lnTo>
                  <a:pt x="5971" y="96697"/>
                </a:lnTo>
                <a:lnTo>
                  <a:pt x="25380" y="57430"/>
                </a:lnTo>
                <a:lnTo>
                  <a:pt x="56151" y="26257"/>
                </a:lnTo>
                <a:lnTo>
                  <a:pt x="93760" y="6937"/>
                </a:lnTo>
                <a:lnTo>
                  <a:pt x="135065" y="0"/>
                </a:lnTo>
                <a:lnTo>
                  <a:pt x="176922" y="5971"/>
                </a:lnTo>
                <a:lnTo>
                  <a:pt x="216189" y="25381"/>
                </a:lnTo>
                <a:lnTo>
                  <a:pt x="271241" y="64513"/>
                </a:lnTo>
                <a:lnTo>
                  <a:pt x="285485" y="74404"/>
                </a:lnTo>
                <a:lnTo>
                  <a:pt x="297423" y="82481"/>
                </a:lnTo>
                <a:lnTo>
                  <a:pt x="307053" y="88744"/>
                </a:lnTo>
                <a:lnTo>
                  <a:pt x="354106" y="118475"/>
                </a:lnTo>
                <a:lnTo>
                  <a:pt x="386939" y="147468"/>
                </a:lnTo>
                <a:lnTo>
                  <a:pt x="408315" y="183948"/>
                </a:lnTo>
                <a:lnTo>
                  <a:pt x="417533" y="224804"/>
                </a:lnTo>
                <a:lnTo>
                  <a:pt x="413893" y="266927"/>
                </a:lnTo>
                <a:lnTo>
                  <a:pt x="396691" y="307210"/>
                </a:lnTo>
                <a:lnTo>
                  <a:pt x="367697" y="340043"/>
                </a:lnTo>
                <a:lnTo>
                  <a:pt x="331218" y="361418"/>
                </a:lnTo>
                <a:lnTo>
                  <a:pt x="290362" y="370637"/>
                </a:lnTo>
                <a:lnTo>
                  <a:pt x="248239" y="366996"/>
                </a:lnTo>
                <a:lnTo>
                  <a:pt x="207955" y="349794"/>
                </a:lnTo>
                <a:lnTo>
                  <a:pt x="160903" y="320066"/>
                </a:lnTo>
                <a:lnTo>
                  <a:pt x="115590" y="289552"/>
                </a:lnTo>
                <a:lnTo>
                  <a:pt x="57430" y="248238"/>
                </a:lnTo>
                <a:lnTo>
                  <a:pt x="26257" y="217467"/>
                </a:lnTo>
                <a:lnTo>
                  <a:pt x="6937" y="179859"/>
                </a:lnTo>
                <a:lnTo>
                  <a:pt x="0" y="138554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16803048" y="10157846"/>
            <a:ext cx="412750" cy="129539"/>
          </a:xfrm>
          <a:custGeom>
            <a:avLst/>
            <a:gdLst/>
            <a:ahLst/>
            <a:cxnLst/>
            <a:rect l="l" t="t" r="r" b="b"/>
            <a:pathLst>
              <a:path w="412750" h="129540">
                <a:moveTo>
                  <a:pt x="0" y="129153"/>
                </a:moveTo>
                <a:lnTo>
                  <a:pt x="13729" y="72239"/>
                </a:lnTo>
                <a:lnTo>
                  <a:pt x="39825" y="37059"/>
                </a:lnTo>
                <a:lnTo>
                  <a:pt x="74354" y="12659"/>
                </a:lnTo>
                <a:lnTo>
                  <a:pt x="114278" y="0"/>
                </a:lnTo>
                <a:lnTo>
                  <a:pt x="156559" y="45"/>
                </a:lnTo>
                <a:lnTo>
                  <a:pt x="198159" y="13758"/>
                </a:lnTo>
                <a:lnTo>
                  <a:pt x="308573" y="70682"/>
                </a:lnTo>
                <a:lnTo>
                  <a:pt x="347420" y="91197"/>
                </a:lnTo>
                <a:lnTo>
                  <a:pt x="381448" y="110325"/>
                </a:lnTo>
                <a:lnTo>
                  <a:pt x="412280" y="129153"/>
                </a:lnTo>
                <a:lnTo>
                  <a:pt x="0" y="129153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18005803" y="8622395"/>
            <a:ext cx="282575" cy="352425"/>
          </a:xfrm>
          <a:custGeom>
            <a:avLst/>
            <a:gdLst/>
            <a:ahLst/>
            <a:cxnLst/>
            <a:rect l="l" t="t" r="r" b="b"/>
            <a:pathLst>
              <a:path w="282575" h="352425">
                <a:moveTo>
                  <a:pt x="0" y="138555"/>
                </a:moveTo>
                <a:lnTo>
                  <a:pt x="5971" y="96698"/>
                </a:lnTo>
                <a:lnTo>
                  <a:pt x="25379" y="57431"/>
                </a:lnTo>
                <a:lnTo>
                  <a:pt x="56150" y="26257"/>
                </a:lnTo>
                <a:lnTo>
                  <a:pt x="93759" y="6938"/>
                </a:lnTo>
                <a:lnTo>
                  <a:pt x="135064" y="0"/>
                </a:lnTo>
                <a:lnTo>
                  <a:pt x="176921" y="5971"/>
                </a:lnTo>
                <a:lnTo>
                  <a:pt x="216188" y="25380"/>
                </a:lnTo>
                <a:lnTo>
                  <a:pt x="254064" y="52362"/>
                </a:lnTo>
                <a:lnTo>
                  <a:pt x="276234" y="68666"/>
                </a:lnTo>
                <a:lnTo>
                  <a:pt x="282198" y="73357"/>
                </a:lnTo>
                <a:lnTo>
                  <a:pt x="282198" y="344916"/>
                </a:lnTo>
                <a:lnTo>
                  <a:pt x="263917" y="351232"/>
                </a:lnTo>
                <a:lnTo>
                  <a:pt x="222047" y="352259"/>
                </a:lnTo>
                <a:lnTo>
                  <a:pt x="181454" y="340428"/>
                </a:lnTo>
                <a:lnTo>
                  <a:pt x="145326" y="315661"/>
                </a:lnTo>
                <a:lnTo>
                  <a:pt x="134677" y="305971"/>
                </a:lnTo>
                <a:lnTo>
                  <a:pt x="122791" y="296001"/>
                </a:lnTo>
                <a:lnTo>
                  <a:pt x="109667" y="285751"/>
                </a:lnTo>
                <a:lnTo>
                  <a:pt x="95307" y="275221"/>
                </a:lnTo>
                <a:lnTo>
                  <a:pt x="57431" y="248239"/>
                </a:lnTo>
                <a:lnTo>
                  <a:pt x="26258" y="217468"/>
                </a:lnTo>
                <a:lnTo>
                  <a:pt x="6938" y="179859"/>
                </a:lnTo>
                <a:lnTo>
                  <a:pt x="0" y="138555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17296012" y="8046630"/>
            <a:ext cx="573405" cy="398145"/>
          </a:xfrm>
          <a:custGeom>
            <a:avLst/>
            <a:gdLst/>
            <a:ahLst/>
            <a:cxnLst/>
            <a:rect l="l" t="t" r="r" b="b"/>
            <a:pathLst>
              <a:path w="573405" h="398145">
                <a:moveTo>
                  <a:pt x="61217" y="155632"/>
                </a:moveTo>
                <a:lnTo>
                  <a:pt x="61442" y="113352"/>
                </a:lnTo>
                <a:lnTo>
                  <a:pt x="75332" y="71810"/>
                </a:lnTo>
                <a:lnTo>
                  <a:pt x="101579" y="36743"/>
                </a:lnTo>
                <a:lnTo>
                  <a:pt x="136212" y="12489"/>
                </a:lnTo>
                <a:lnTo>
                  <a:pt x="176189" y="0"/>
                </a:lnTo>
                <a:lnTo>
                  <a:pt x="218469" y="225"/>
                </a:lnTo>
                <a:lnTo>
                  <a:pt x="260010" y="14115"/>
                </a:lnTo>
                <a:lnTo>
                  <a:pt x="369747" y="71607"/>
                </a:lnTo>
                <a:lnTo>
                  <a:pt x="502075" y="141420"/>
                </a:lnTo>
                <a:lnTo>
                  <a:pt x="537003" y="167852"/>
                </a:lnTo>
                <a:lnTo>
                  <a:pt x="561073" y="202612"/>
                </a:lnTo>
                <a:lnTo>
                  <a:pt x="573351" y="242655"/>
                </a:lnTo>
                <a:lnTo>
                  <a:pt x="572902" y="284934"/>
                </a:lnTo>
                <a:lnTo>
                  <a:pt x="558792" y="326401"/>
                </a:lnTo>
                <a:lnTo>
                  <a:pt x="532361" y="361330"/>
                </a:lnTo>
                <a:lnTo>
                  <a:pt x="497600" y="385400"/>
                </a:lnTo>
                <a:lnTo>
                  <a:pt x="457557" y="397678"/>
                </a:lnTo>
                <a:lnTo>
                  <a:pt x="415279" y="397229"/>
                </a:lnTo>
                <a:lnTo>
                  <a:pt x="373811" y="383119"/>
                </a:lnTo>
                <a:lnTo>
                  <a:pt x="273299" y="330009"/>
                </a:lnTo>
                <a:lnTo>
                  <a:pt x="133029" y="256489"/>
                </a:lnTo>
                <a:lnTo>
                  <a:pt x="97961" y="230242"/>
                </a:lnTo>
                <a:lnTo>
                  <a:pt x="73707" y="195609"/>
                </a:lnTo>
                <a:lnTo>
                  <a:pt x="61217" y="155632"/>
                </a:lnTo>
                <a:close/>
              </a:path>
              <a:path w="573405" h="398145">
                <a:moveTo>
                  <a:pt x="0" y="186793"/>
                </a:moveTo>
                <a:lnTo>
                  <a:pt x="133029" y="256488"/>
                </a:lnTo>
                <a:lnTo>
                  <a:pt x="0" y="186793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16097386" y="9933106"/>
            <a:ext cx="462280" cy="351790"/>
          </a:xfrm>
          <a:custGeom>
            <a:avLst/>
            <a:gdLst/>
            <a:ahLst/>
            <a:cxnLst/>
            <a:rect l="l" t="t" r="r" b="b"/>
            <a:pathLst>
              <a:path w="462280" h="351790">
                <a:moveTo>
                  <a:pt x="0" y="118614"/>
                </a:moveTo>
                <a:lnTo>
                  <a:pt x="12411" y="76607"/>
                </a:lnTo>
                <a:lnTo>
                  <a:pt x="37399" y="40633"/>
                </a:lnTo>
                <a:lnTo>
                  <a:pt x="71151" y="15168"/>
                </a:lnTo>
                <a:lnTo>
                  <a:pt x="110662" y="1271"/>
                </a:lnTo>
                <a:lnTo>
                  <a:pt x="152924" y="0"/>
                </a:lnTo>
                <a:lnTo>
                  <a:pt x="194931" y="12410"/>
                </a:lnTo>
                <a:lnTo>
                  <a:pt x="232831" y="30586"/>
                </a:lnTo>
                <a:lnTo>
                  <a:pt x="247090" y="37126"/>
                </a:lnTo>
                <a:lnTo>
                  <a:pt x="261235" y="43009"/>
                </a:lnTo>
                <a:lnTo>
                  <a:pt x="275264" y="48237"/>
                </a:lnTo>
                <a:lnTo>
                  <a:pt x="314136" y="61157"/>
                </a:lnTo>
                <a:lnTo>
                  <a:pt x="339317" y="70972"/>
                </a:lnTo>
                <a:lnTo>
                  <a:pt x="390353" y="95008"/>
                </a:lnTo>
                <a:lnTo>
                  <a:pt x="425420" y="121254"/>
                </a:lnTo>
                <a:lnTo>
                  <a:pt x="449674" y="155887"/>
                </a:lnTo>
                <a:lnTo>
                  <a:pt x="462163" y="195864"/>
                </a:lnTo>
                <a:lnTo>
                  <a:pt x="461938" y="238144"/>
                </a:lnTo>
                <a:lnTo>
                  <a:pt x="448049" y="279686"/>
                </a:lnTo>
                <a:lnTo>
                  <a:pt x="421802" y="314753"/>
                </a:lnTo>
                <a:lnTo>
                  <a:pt x="387170" y="339007"/>
                </a:lnTo>
                <a:lnTo>
                  <a:pt x="347192" y="351497"/>
                </a:lnTo>
                <a:lnTo>
                  <a:pt x="304912" y="351271"/>
                </a:lnTo>
                <a:lnTo>
                  <a:pt x="263371" y="337381"/>
                </a:lnTo>
                <a:lnTo>
                  <a:pt x="249112" y="330256"/>
                </a:lnTo>
                <a:lnTo>
                  <a:pt x="235302" y="324056"/>
                </a:lnTo>
                <a:lnTo>
                  <a:pt x="221940" y="318781"/>
                </a:lnTo>
                <a:lnTo>
                  <a:pt x="209027" y="314431"/>
                </a:lnTo>
                <a:lnTo>
                  <a:pt x="185360" y="306670"/>
                </a:lnTo>
                <a:lnTo>
                  <a:pt x="161718" y="297895"/>
                </a:lnTo>
                <a:lnTo>
                  <a:pt x="114507" y="277304"/>
                </a:lnTo>
                <a:lnTo>
                  <a:pt x="76605" y="259127"/>
                </a:lnTo>
                <a:lnTo>
                  <a:pt x="40631" y="234139"/>
                </a:lnTo>
                <a:lnTo>
                  <a:pt x="15167" y="200386"/>
                </a:lnTo>
                <a:lnTo>
                  <a:pt x="1271" y="160876"/>
                </a:lnTo>
                <a:lnTo>
                  <a:pt x="0" y="118614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18027727" y="10238348"/>
            <a:ext cx="244475" cy="48895"/>
          </a:xfrm>
          <a:custGeom>
            <a:avLst/>
            <a:gdLst/>
            <a:ahLst/>
            <a:cxnLst/>
            <a:rect l="l" t="t" r="r" b="b"/>
            <a:pathLst>
              <a:path w="244475" h="48895">
                <a:moveTo>
                  <a:pt x="0" y="48650"/>
                </a:moveTo>
                <a:lnTo>
                  <a:pt x="2857" y="44246"/>
                </a:lnTo>
                <a:lnTo>
                  <a:pt x="35792" y="17733"/>
                </a:lnTo>
                <a:lnTo>
                  <a:pt x="74845" y="2600"/>
                </a:lnTo>
                <a:lnTo>
                  <a:pt x="117046" y="0"/>
                </a:lnTo>
                <a:lnTo>
                  <a:pt x="159423" y="11082"/>
                </a:lnTo>
                <a:lnTo>
                  <a:pt x="207502" y="32307"/>
                </a:lnTo>
                <a:lnTo>
                  <a:pt x="231593" y="43010"/>
                </a:lnTo>
                <a:lnTo>
                  <a:pt x="244113" y="48650"/>
                </a:lnTo>
                <a:lnTo>
                  <a:pt x="0" y="4865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16055923" y="9336337"/>
            <a:ext cx="387985" cy="334010"/>
          </a:xfrm>
          <a:custGeom>
            <a:avLst/>
            <a:gdLst/>
            <a:ahLst/>
            <a:cxnLst/>
            <a:rect l="l" t="t" r="r" b="b"/>
            <a:pathLst>
              <a:path w="387984" h="334009">
                <a:moveTo>
                  <a:pt x="0" y="154235"/>
                </a:moveTo>
                <a:lnTo>
                  <a:pt x="734" y="111961"/>
                </a:lnTo>
                <a:lnTo>
                  <a:pt x="15124" y="70590"/>
                </a:lnTo>
                <a:lnTo>
                  <a:pt x="41791" y="35841"/>
                </a:lnTo>
                <a:lnTo>
                  <a:pt x="76714" y="12006"/>
                </a:lnTo>
                <a:lnTo>
                  <a:pt x="116839" y="0"/>
                </a:lnTo>
                <a:lnTo>
                  <a:pt x="159113" y="734"/>
                </a:lnTo>
                <a:lnTo>
                  <a:pt x="200483" y="15124"/>
                </a:lnTo>
                <a:lnTo>
                  <a:pt x="242995" y="38052"/>
                </a:lnTo>
                <a:lnTo>
                  <a:pt x="316806" y="77863"/>
                </a:lnTo>
                <a:lnTo>
                  <a:pt x="351552" y="104529"/>
                </a:lnTo>
                <a:lnTo>
                  <a:pt x="375386" y="139451"/>
                </a:lnTo>
                <a:lnTo>
                  <a:pt x="387393" y="179575"/>
                </a:lnTo>
                <a:lnTo>
                  <a:pt x="386659" y="221850"/>
                </a:lnTo>
                <a:lnTo>
                  <a:pt x="372270" y="263220"/>
                </a:lnTo>
                <a:lnTo>
                  <a:pt x="345603" y="297970"/>
                </a:lnTo>
                <a:lnTo>
                  <a:pt x="310681" y="321805"/>
                </a:lnTo>
                <a:lnTo>
                  <a:pt x="270556" y="333812"/>
                </a:lnTo>
                <a:lnTo>
                  <a:pt x="228281" y="333077"/>
                </a:lnTo>
                <a:lnTo>
                  <a:pt x="186909" y="318688"/>
                </a:lnTo>
                <a:lnTo>
                  <a:pt x="111095" y="277796"/>
                </a:lnTo>
                <a:lnTo>
                  <a:pt x="70590" y="255949"/>
                </a:lnTo>
                <a:lnTo>
                  <a:pt x="35841" y="229283"/>
                </a:lnTo>
                <a:lnTo>
                  <a:pt x="12006" y="194360"/>
                </a:lnTo>
                <a:lnTo>
                  <a:pt x="0" y="154235"/>
                </a:lnTo>
                <a:close/>
              </a:path>
              <a:path w="387984" h="334009">
                <a:moveTo>
                  <a:pt x="241825" y="37421"/>
                </a:moveTo>
                <a:lnTo>
                  <a:pt x="242995" y="38052"/>
                </a:lnTo>
                <a:lnTo>
                  <a:pt x="241825" y="37421"/>
                </a:lnTo>
                <a:close/>
              </a:path>
              <a:path w="387984" h="334009">
                <a:moveTo>
                  <a:pt x="138750" y="292712"/>
                </a:moveTo>
                <a:lnTo>
                  <a:pt x="155031" y="301494"/>
                </a:lnTo>
                <a:lnTo>
                  <a:pt x="138750" y="292712"/>
                </a:lnTo>
                <a:close/>
              </a:path>
              <a:path w="387984" h="334009">
                <a:moveTo>
                  <a:pt x="111095" y="277796"/>
                </a:moveTo>
                <a:lnTo>
                  <a:pt x="138750" y="292712"/>
                </a:lnTo>
                <a:lnTo>
                  <a:pt x="111095" y="277796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537891" y="7499765"/>
            <a:ext cx="1235075" cy="2781300"/>
          </a:xfrm>
          <a:custGeom>
            <a:avLst/>
            <a:gdLst/>
            <a:ahLst/>
            <a:cxnLst/>
            <a:rect l="l" t="t" r="r" b="b"/>
            <a:pathLst>
              <a:path w="1235075" h="2781300">
                <a:moveTo>
                  <a:pt x="620216" y="774700"/>
                </a:moveTo>
                <a:lnTo>
                  <a:pt x="588550" y="774700"/>
                </a:lnTo>
                <a:lnTo>
                  <a:pt x="604290" y="736600"/>
                </a:lnTo>
                <a:lnTo>
                  <a:pt x="612965" y="685800"/>
                </a:lnTo>
                <a:lnTo>
                  <a:pt x="616938" y="647700"/>
                </a:lnTo>
                <a:lnTo>
                  <a:pt x="618571" y="596900"/>
                </a:lnTo>
                <a:lnTo>
                  <a:pt x="619885" y="546100"/>
                </a:lnTo>
                <a:lnTo>
                  <a:pt x="622779" y="508000"/>
                </a:lnTo>
                <a:lnTo>
                  <a:pt x="628882" y="469900"/>
                </a:lnTo>
                <a:lnTo>
                  <a:pt x="639820" y="431800"/>
                </a:lnTo>
                <a:lnTo>
                  <a:pt x="660023" y="381000"/>
                </a:lnTo>
                <a:lnTo>
                  <a:pt x="686712" y="342900"/>
                </a:lnTo>
                <a:lnTo>
                  <a:pt x="718483" y="304800"/>
                </a:lnTo>
                <a:lnTo>
                  <a:pt x="753935" y="266700"/>
                </a:lnTo>
                <a:lnTo>
                  <a:pt x="791666" y="241300"/>
                </a:lnTo>
                <a:lnTo>
                  <a:pt x="830274" y="215900"/>
                </a:lnTo>
                <a:lnTo>
                  <a:pt x="868356" y="203200"/>
                </a:lnTo>
                <a:lnTo>
                  <a:pt x="904511" y="177800"/>
                </a:lnTo>
                <a:lnTo>
                  <a:pt x="919329" y="177800"/>
                </a:lnTo>
                <a:lnTo>
                  <a:pt x="949151" y="152400"/>
                </a:lnTo>
                <a:lnTo>
                  <a:pt x="963935" y="152400"/>
                </a:lnTo>
                <a:lnTo>
                  <a:pt x="1007822" y="127000"/>
                </a:lnTo>
                <a:lnTo>
                  <a:pt x="1051431" y="114300"/>
                </a:lnTo>
                <a:lnTo>
                  <a:pt x="1093979" y="88900"/>
                </a:lnTo>
                <a:lnTo>
                  <a:pt x="1134685" y="63500"/>
                </a:lnTo>
                <a:lnTo>
                  <a:pt x="1172765" y="25400"/>
                </a:lnTo>
                <a:lnTo>
                  <a:pt x="1207437" y="0"/>
                </a:lnTo>
                <a:lnTo>
                  <a:pt x="1232542" y="0"/>
                </a:lnTo>
                <a:lnTo>
                  <a:pt x="1234635" y="12700"/>
                </a:lnTo>
                <a:lnTo>
                  <a:pt x="1232825" y="12700"/>
                </a:lnTo>
                <a:lnTo>
                  <a:pt x="1210641" y="63500"/>
                </a:lnTo>
                <a:lnTo>
                  <a:pt x="1175254" y="63500"/>
                </a:lnTo>
                <a:lnTo>
                  <a:pt x="1128459" y="101600"/>
                </a:lnTo>
                <a:lnTo>
                  <a:pt x="1079046" y="127000"/>
                </a:lnTo>
                <a:lnTo>
                  <a:pt x="976721" y="177800"/>
                </a:lnTo>
                <a:lnTo>
                  <a:pt x="962032" y="190500"/>
                </a:lnTo>
                <a:lnTo>
                  <a:pt x="947233" y="190500"/>
                </a:lnTo>
                <a:lnTo>
                  <a:pt x="932446" y="203200"/>
                </a:lnTo>
                <a:lnTo>
                  <a:pt x="917791" y="203200"/>
                </a:lnTo>
                <a:lnTo>
                  <a:pt x="861862" y="241300"/>
                </a:lnTo>
                <a:lnTo>
                  <a:pt x="813074" y="266700"/>
                </a:lnTo>
                <a:lnTo>
                  <a:pt x="771232" y="292100"/>
                </a:lnTo>
                <a:lnTo>
                  <a:pt x="736140" y="330200"/>
                </a:lnTo>
                <a:lnTo>
                  <a:pt x="707602" y="368300"/>
                </a:lnTo>
                <a:lnTo>
                  <a:pt x="685424" y="393700"/>
                </a:lnTo>
                <a:lnTo>
                  <a:pt x="669409" y="431800"/>
                </a:lnTo>
                <a:lnTo>
                  <a:pt x="659452" y="469900"/>
                </a:lnTo>
                <a:lnTo>
                  <a:pt x="653827" y="508000"/>
                </a:lnTo>
                <a:lnTo>
                  <a:pt x="651098" y="558800"/>
                </a:lnTo>
                <a:lnTo>
                  <a:pt x="649828" y="596900"/>
                </a:lnTo>
                <a:lnTo>
                  <a:pt x="647936" y="647700"/>
                </a:lnTo>
                <a:lnTo>
                  <a:pt x="642801" y="698500"/>
                </a:lnTo>
                <a:lnTo>
                  <a:pt x="631064" y="749300"/>
                </a:lnTo>
                <a:lnTo>
                  <a:pt x="620216" y="774700"/>
                </a:lnTo>
                <a:close/>
              </a:path>
              <a:path w="1235075" h="2781300">
                <a:moveTo>
                  <a:pt x="590395" y="2514600"/>
                </a:moveTo>
                <a:lnTo>
                  <a:pt x="513127" y="2514600"/>
                </a:lnTo>
                <a:lnTo>
                  <a:pt x="501110" y="2463800"/>
                </a:lnTo>
                <a:lnTo>
                  <a:pt x="490952" y="2413000"/>
                </a:lnTo>
                <a:lnTo>
                  <a:pt x="482666" y="2362200"/>
                </a:lnTo>
                <a:lnTo>
                  <a:pt x="476271" y="2311400"/>
                </a:lnTo>
                <a:lnTo>
                  <a:pt x="471779" y="2260600"/>
                </a:lnTo>
                <a:lnTo>
                  <a:pt x="469208" y="2209800"/>
                </a:lnTo>
                <a:lnTo>
                  <a:pt x="461887" y="2159000"/>
                </a:lnTo>
                <a:lnTo>
                  <a:pt x="455467" y="2120900"/>
                </a:lnTo>
                <a:lnTo>
                  <a:pt x="449950" y="2070100"/>
                </a:lnTo>
                <a:lnTo>
                  <a:pt x="445335" y="2019300"/>
                </a:lnTo>
                <a:lnTo>
                  <a:pt x="441622" y="1968500"/>
                </a:lnTo>
                <a:lnTo>
                  <a:pt x="438811" y="1917700"/>
                </a:lnTo>
                <a:lnTo>
                  <a:pt x="436902" y="1866900"/>
                </a:lnTo>
                <a:lnTo>
                  <a:pt x="435895" y="1828800"/>
                </a:lnTo>
                <a:lnTo>
                  <a:pt x="435909" y="1765300"/>
                </a:lnTo>
                <a:lnTo>
                  <a:pt x="436508" y="1701800"/>
                </a:lnTo>
                <a:lnTo>
                  <a:pt x="437883" y="1651000"/>
                </a:lnTo>
                <a:lnTo>
                  <a:pt x="440086" y="1587500"/>
                </a:lnTo>
                <a:lnTo>
                  <a:pt x="443289" y="1536700"/>
                </a:lnTo>
                <a:lnTo>
                  <a:pt x="447665" y="1485900"/>
                </a:lnTo>
                <a:lnTo>
                  <a:pt x="453387" y="1435100"/>
                </a:lnTo>
                <a:lnTo>
                  <a:pt x="460625" y="1384300"/>
                </a:lnTo>
                <a:lnTo>
                  <a:pt x="469553" y="1346200"/>
                </a:lnTo>
                <a:lnTo>
                  <a:pt x="480343" y="1295400"/>
                </a:lnTo>
                <a:lnTo>
                  <a:pt x="493167" y="1257300"/>
                </a:lnTo>
                <a:lnTo>
                  <a:pt x="508197" y="1206500"/>
                </a:lnTo>
                <a:lnTo>
                  <a:pt x="525605" y="1168400"/>
                </a:lnTo>
                <a:lnTo>
                  <a:pt x="546679" y="1117600"/>
                </a:lnTo>
                <a:lnTo>
                  <a:pt x="569957" y="1066800"/>
                </a:lnTo>
                <a:lnTo>
                  <a:pt x="595007" y="1028700"/>
                </a:lnTo>
                <a:lnTo>
                  <a:pt x="621397" y="977900"/>
                </a:lnTo>
                <a:lnTo>
                  <a:pt x="648697" y="939800"/>
                </a:lnTo>
                <a:lnTo>
                  <a:pt x="704298" y="863600"/>
                </a:lnTo>
                <a:lnTo>
                  <a:pt x="731736" y="825500"/>
                </a:lnTo>
                <a:lnTo>
                  <a:pt x="758513" y="787400"/>
                </a:lnTo>
                <a:lnTo>
                  <a:pt x="786492" y="749300"/>
                </a:lnTo>
                <a:lnTo>
                  <a:pt x="815411" y="698500"/>
                </a:lnTo>
                <a:lnTo>
                  <a:pt x="845009" y="660400"/>
                </a:lnTo>
                <a:lnTo>
                  <a:pt x="935258" y="546100"/>
                </a:lnTo>
                <a:lnTo>
                  <a:pt x="964953" y="508000"/>
                </a:lnTo>
                <a:lnTo>
                  <a:pt x="994017" y="482600"/>
                </a:lnTo>
                <a:lnTo>
                  <a:pt x="1175254" y="63500"/>
                </a:lnTo>
                <a:lnTo>
                  <a:pt x="1210641" y="63500"/>
                </a:lnTo>
                <a:lnTo>
                  <a:pt x="1027621" y="482600"/>
                </a:lnTo>
                <a:lnTo>
                  <a:pt x="1025521" y="482600"/>
                </a:lnTo>
                <a:lnTo>
                  <a:pt x="1024409" y="495300"/>
                </a:lnTo>
                <a:lnTo>
                  <a:pt x="1023421" y="495300"/>
                </a:lnTo>
                <a:lnTo>
                  <a:pt x="1006332" y="546100"/>
                </a:lnTo>
                <a:lnTo>
                  <a:pt x="995581" y="584200"/>
                </a:lnTo>
                <a:lnTo>
                  <a:pt x="964367" y="584200"/>
                </a:lnTo>
                <a:lnTo>
                  <a:pt x="947098" y="609600"/>
                </a:lnTo>
                <a:lnTo>
                  <a:pt x="929667" y="622300"/>
                </a:lnTo>
                <a:lnTo>
                  <a:pt x="912074" y="647700"/>
                </a:lnTo>
                <a:lnTo>
                  <a:pt x="894318" y="673100"/>
                </a:lnTo>
                <a:lnTo>
                  <a:pt x="865434" y="711200"/>
                </a:lnTo>
                <a:lnTo>
                  <a:pt x="839844" y="749300"/>
                </a:lnTo>
                <a:lnTo>
                  <a:pt x="817277" y="774700"/>
                </a:lnTo>
                <a:lnTo>
                  <a:pt x="797461" y="800100"/>
                </a:lnTo>
                <a:lnTo>
                  <a:pt x="786473" y="812800"/>
                </a:lnTo>
                <a:lnTo>
                  <a:pt x="757495" y="850900"/>
                </a:lnTo>
                <a:lnTo>
                  <a:pt x="727298" y="901700"/>
                </a:lnTo>
                <a:lnTo>
                  <a:pt x="700194" y="952500"/>
                </a:lnTo>
                <a:lnTo>
                  <a:pt x="676158" y="1003300"/>
                </a:lnTo>
                <a:lnTo>
                  <a:pt x="665662" y="1028700"/>
                </a:lnTo>
                <a:lnTo>
                  <a:pt x="628516" y="1028700"/>
                </a:lnTo>
                <a:lnTo>
                  <a:pt x="607883" y="1066800"/>
                </a:lnTo>
                <a:lnTo>
                  <a:pt x="588651" y="1104900"/>
                </a:lnTo>
                <a:lnTo>
                  <a:pt x="570820" y="1143000"/>
                </a:lnTo>
                <a:lnTo>
                  <a:pt x="554391" y="1181100"/>
                </a:lnTo>
                <a:lnTo>
                  <a:pt x="537326" y="1219200"/>
                </a:lnTo>
                <a:lnTo>
                  <a:pt x="522615" y="1257300"/>
                </a:lnTo>
                <a:lnTo>
                  <a:pt x="510085" y="1308100"/>
                </a:lnTo>
                <a:lnTo>
                  <a:pt x="499563" y="1346200"/>
                </a:lnTo>
                <a:lnTo>
                  <a:pt x="490875" y="1397000"/>
                </a:lnTo>
                <a:lnTo>
                  <a:pt x="483848" y="1435100"/>
                </a:lnTo>
                <a:lnTo>
                  <a:pt x="478308" y="1485900"/>
                </a:lnTo>
                <a:lnTo>
                  <a:pt x="474083" y="1536700"/>
                </a:lnTo>
                <a:lnTo>
                  <a:pt x="470999" y="1587500"/>
                </a:lnTo>
                <a:lnTo>
                  <a:pt x="468883" y="1651000"/>
                </a:lnTo>
                <a:lnTo>
                  <a:pt x="467561" y="1701800"/>
                </a:lnTo>
                <a:lnTo>
                  <a:pt x="466977" y="1765300"/>
                </a:lnTo>
                <a:lnTo>
                  <a:pt x="466992" y="1828800"/>
                </a:lnTo>
                <a:lnTo>
                  <a:pt x="468283" y="1879600"/>
                </a:lnTo>
                <a:lnTo>
                  <a:pt x="470632" y="1943100"/>
                </a:lnTo>
                <a:lnTo>
                  <a:pt x="473939" y="1993900"/>
                </a:lnTo>
                <a:lnTo>
                  <a:pt x="478103" y="2032000"/>
                </a:lnTo>
                <a:lnTo>
                  <a:pt x="510410" y="2032000"/>
                </a:lnTo>
                <a:lnTo>
                  <a:pt x="506727" y="2057400"/>
                </a:lnTo>
                <a:lnTo>
                  <a:pt x="501974" y="2108200"/>
                </a:lnTo>
                <a:lnTo>
                  <a:pt x="499842" y="2159000"/>
                </a:lnTo>
                <a:lnTo>
                  <a:pt x="500341" y="2209800"/>
                </a:lnTo>
                <a:lnTo>
                  <a:pt x="508473" y="2260600"/>
                </a:lnTo>
                <a:lnTo>
                  <a:pt x="517586" y="2298700"/>
                </a:lnTo>
                <a:lnTo>
                  <a:pt x="527679" y="2349500"/>
                </a:lnTo>
                <a:lnTo>
                  <a:pt x="538753" y="2400300"/>
                </a:lnTo>
                <a:lnTo>
                  <a:pt x="550807" y="2451100"/>
                </a:lnTo>
                <a:lnTo>
                  <a:pt x="563842" y="2489200"/>
                </a:lnTo>
                <a:lnTo>
                  <a:pt x="595557" y="2489200"/>
                </a:lnTo>
                <a:lnTo>
                  <a:pt x="592627" y="2501900"/>
                </a:lnTo>
                <a:lnTo>
                  <a:pt x="590395" y="2514600"/>
                </a:lnTo>
                <a:close/>
              </a:path>
              <a:path w="1235075" h="2781300">
                <a:moveTo>
                  <a:pt x="368434" y="1651000"/>
                </a:moveTo>
                <a:lnTo>
                  <a:pt x="337511" y="1651000"/>
                </a:lnTo>
                <a:lnTo>
                  <a:pt x="321642" y="1625600"/>
                </a:lnTo>
                <a:lnTo>
                  <a:pt x="296078" y="1612900"/>
                </a:lnTo>
                <a:lnTo>
                  <a:pt x="264005" y="1587500"/>
                </a:lnTo>
                <a:lnTo>
                  <a:pt x="228608" y="1574800"/>
                </a:lnTo>
                <a:lnTo>
                  <a:pt x="188025" y="1574800"/>
                </a:lnTo>
                <a:lnTo>
                  <a:pt x="108772" y="1549400"/>
                </a:lnTo>
                <a:lnTo>
                  <a:pt x="72510" y="1536700"/>
                </a:lnTo>
                <a:lnTo>
                  <a:pt x="40823" y="1511300"/>
                </a:lnTo>
                <a:lnTo>
                  <a:pt x="13267" y="1460500"/>
                </a:lnTo>
                <a:lnTo>
                  <a:pt x="927" y="1422400"/>
                </a:lnTo>
                <a:lnTo>
                  <a:pt x="0" y="1371600"/>
                </a:lnTo>
                <a:lnTo>
                  <a:pt x="6680" y="1320800"/>
                </a:lnTo>
                <a:lnTo>
                  <a:pt x="17165" y="1270000"/>
                </a:lnTo>
                <a:lnTo>
                  <a:pt x="31452" y="1219200"/>
                </a:lnTo>
                <a:lnTo>
                  <a:pt x="46964" y="1168400"/>
                </a:lnTo>
                <a:lnTo>
                  <a:pt x="63700" y="1117600"/>
                </a:lnTo>
                <a:lnTo>
                  <a:pt x="81659" y="1066800"/>
                </a:lnTo>
                <a:lnTo>
                  <a:pt x="100843" y="1028700"/>
                </a:lnTo>
                <a:lnTo>
                  <a:pt x="121251" y="977900"/>
                </a:lnTo>
                <a:lnTo>
                  <a:pt x="142883" y="927100"/>
                </a:lnTo>
                <a:lnTo>
                  <a:pt x="165692" y="876300"/>
                </a:lnTo>
                <a:lnTo>
                  <a:pt x="189631" y="825500"/>
                </a:lnTo>
                <a:lnTo>
                  <a:pt x="214699" y="787400"/>
                </a:lnTo>
                <a:lnTo>
                  <a:pt x="240897" y="736600"/>
                </a:lnTo>
                <a:lnTo>
                  <a:pt x="268225" y="698500"/>
                </a:lnTo>
                <a:lnTo>
                  <a:pt x="296682" y="647700"/>
                </a:lnTo>
                <a:lnTo>
                  <a:pt x="326269" y="609600"/>
                </a:lnTo>
                <a:lnTo>
                  <a:pt x="342948" y="584200"/>
                </a:lnTo>
                <a:lnTo>
                  <a:pt x="361625" y="558800"/>
                </a:lnTo>
                <a:lnTo>
                  <a:pt x="383071" y="546100"/>
                </a:lnTo>
                <a:lnTo>
                  <a:pt x="451285" y="546100"/>
                </a:lnTo>
                <a:lnTo>
                  <a:pt x="485840" y="571500"/>
                </a:lnTo>
                <a:lnTo>
                  <a:pt x="412934" y="571500"/>
                </a:lnTo>
                <a:lnTo>
                  <a:pt x="394887" y="584200"/>
                </a:lnTo>
                <a:lnTo>
                  <a:pt x="378914" y="596900"/>
                </a:lnTo>
                <a:lnTo>
                  <a:pt x="364724" y="609600"/>
                </a:lnTo>
                <a:lnTo>
                  <a:pt x="352028" y="622300"/>
                </a:lnTo>
                <a:lnTo>
                  <a:pt x="322868" y="673100"/>
                </a:lnTo>
                <a:lnTo>
                  <a:pt x="294820" y="711200"/>
                </a:lnTo>
                <a:lnTo>
                  <a:pt x="267883" y="749300"/>
                </a:lnTo>
                <a:lnTo>
                  <a:pt x="242057" y="800100"/>
                </a:lnTo>
                <a:lnTo>
                  <a:pt x="217342" y="850900"/>
                </a:lnTo>
                <a:lnTo>
                  <a:pt x="193738" y="889000"/>
                </a:lnTo>
                <a:lnTo>
                  <a:pt x="171245" y="939800"/>
                </a:lnTo>
                <a:lnTo>
                  <a:pt x="149910" y="990600"/>
                </a:lnTo>
                <a:lnTo>
                  <a:pt x="129779" y="1028700"/>
                </a:lnTo>
                <a:lnTo>
                  <a:pt x="110852" y="1079500"/>
                </a:lnTo>
                <a:lnTo>
                  <a:pt x="93129" y="1130300"/>
                </a:lnTo>
                <a:lnTo>
                  <a:pt x="76611" y="1181100"/>
                </a:lnTo>
                <a:lnTo>
                  <a:pt x="61296" y="1231900"/>
                </a:lnTo>
                <a:lnTo>
                  <a:pt x="47186" y="1282700"/>
                </a:lnTo>
                <a:lnTo>
                  <a:pt x="46815" y="1282700"/>
                </a:lnTo>
                <a:lnTo>
                  <a:pt x="37347" y="1320800"/>
                </a:lnTo>
                <a:lnTo>
                  <a:pt x="31085" y="1358900"/>
                </a:lnTo>
                <a:lnTo>
                  <a:pt x="31218" y="1409700"/>
                </a:lnTo>
                <a:lnTo>
                  <a:pt x="40937" y="1447800"/>
                </a:lnTo>
                <a:lnTo>
                  <a:pt x="63432" y="1485900"/>
                </a:lnTo>
                <a:lnTo>
                  <a:pt x="121489" y="1524000"/>
                </a:lnTo>
                <a:lnTo>
                  <a:pt x="156543" y="1536700"/>
                </a:lnTo>
                <a:lnTo>
                  <a:pt x="214918" y="1536700"/>
                </a:lnTo>
                <a:lnTo>
                  <a:pt x="225426" y="1549400"/>
                </a:lnTo>
                <a:lnTo>
                  <a:pt x="235836" y="1549400"/>
                </a:lnTo>
                <a:lnTo>
                  <a:pt x="279963" y="1562100"/>
                </a:lnTo>
                <a:lnTo>
                  <a:pt x="319231" y="1587500"/>
                </a:lnTo>
                <a:lnTo>
                  <a:pt x="349951" y="1612900"/>
                </a:lnTo>
                <a:lnTo>
                  <a:pt x="368434" y="1651000"/>
                </a:lnTo>
                <a:close/>
              </a:path>
              <a:path w="1235075" h="2781300">
                <a:moveTo>
                  <a:pt x="598631" y="812800"/>
                </a:moveTo>
                <a:lnTo>
                  <a:pt x="591948" y="812800"/>
                </a:lnTo>
                <a:lnTo>
                  <a:pt x="553552" y="787400"/>
                </a:lnTo>
                <a:lnTo>
                  <a:pt x="527497" y="749300"/>
                </a:lnTo>
                <a:lnTo>
                  <a:pt x="510302" y="711200"/>
                </a:lnTo>
                <a:lnTo>
                  <a:pt x="498488" y="673100"/>
                </a:lnTo>
                <a:lnTo>
                  <a:pt x="487352" y="635000"/>
                </a:lnTo>
                <a:lnTo>
                  <a:pt x="469216" y="596900"/>
                </a:lnTo>
                <a:lnTo>
                  <a:pt x="444327" y="584200"/>
                </a:lnTo>
                <a:lnTo>
                  <a:pt x="412934" y="571500"/>
                </a:lnTo>
                <a:lnTo>
                  <a:pt x="485840" y="571500"/>
                </a:lnTo>
                <a:lnTo>
                  <a:pt x="511477" y="609600"/>
                </a:lnTo>
                <a:lnTo>
                  <a:pt x="527952" y="660400"/>
                </a:lnTo>
                <a:lnTo>
                  <a:pt x="537169" y="698500"/>
                </a:lnTo>
                <a:lnTo>
                  <a:pt x="549194" y="723900"/>
                </a:lnTo>
                <a:lnTo>
                  <a:pt x="565748" y="749300"/>
                </a:lnTo>
                <a:lnTo>
                  <a:pt x="588550" y="774700"/>
                </a:lnTo>
                <a:lnTo>
                  <a:pt x="620216" y="774700"/>
                </a:lnTo>
                <a:lnTo>
                  <a:pt x="609367" y="800100"/>
                </a:lnTo>
                <a:lnTo>
                  <a:pt x="605121" y="800100"/>
                </a:lnTo>
                <a:lnTo>
                  <a:pt x="598631" y="812800"/>
                </a:lnTo>
                <a:close/>
              </a:path>
              <a:path w="1235075" h="2781300">
                <a:moveTo>
                  <a:pt x="831312" y="1524000"/>
                </a:moveTo>
                <a:lnTo>
                  <a:pt x="739272" y="1524000"/>
                </a:lnTo>
                <a:lnTo>
                  <a:pt x="784170" y="1511300"/>
                </a:lnTo>
                <a:lnTo>
                  <a:pt x="826452" y="1485900"/>
                </a:lnTo>
                <a:lnTo>
                  <a:pt x="865301" y="1460500"/>
                </a:lnTo>
                <a:lnTo>
                  <a:pt x="899901" y="1435100"/>
                </a:lnTo>
                <a:lnTo>
                  <a:pt x="929437" y="1397000"/>
                </a:lnTo>
                <a:lnTo>
                  <a:pt x="953093" y="1358900"/>
                </a:lnTo>
                <a:lnTo>
                  <a:pt x="970053" y="1308100"/>
                </a:lnTo>
                <a:lnTo>
                  <a:pt x="979501" y="1270000"/>
                </a:lnTo>
                <a:lnTo>
                  <a:pt x="981429" y="1219200"/>
                </a:lnTo>
                <a:lnTo>
                  <a:pt x="977370" y="1168400"/>
                </a:lnTo>
                <a:lnTo>
                  <a:pt x="969373" y="1117600"/>
                </a:lnTo>
                <a:lnTo>
                  <a:pt x="959487" y="1079500"/>
                </a:lnTo>
                <a:lnTo>
                  <a:pt x="956219" y="1066800"/>
                </a:lnTo>
                <a:lnTo>
                  <a:pt x="953032" y="1041400"/>
                </a:lnTo>
                <a:lnTo>
                  <a:pt x="949984" y="1028700"/>
                </a:lnTo>
                <a:lnTo>
                  <a:pt x="947133" y="1016000"/>
                </a:lnTo>
                <a:lnTo>
                  <a:pt x="938835" y="965200"/>
                </a:lnTo>
                <a:lnTo>
                  <a:pt x="933531" y="901700"/>
                </a:lnTo>
                <a:lnTo>
                  <a:pt x="931221" y="850900"/>
                </a:lnTo>
                <a:lnTo>
                  <a:pt x="931905" y="800100"/>
                </a:lnTo>
                <a:lnTo>
                  <a:pt x="935569" y="736600"/>
                </a:lnTo>
                <a:lnTo>
                  <a:pt x="942200" y="685800"/>
                </a:lnTo>
                <a:lnTo>
                  <a:pt x="951800" y="635000"/>
                </a:lnTo>
                <a:lnTo>
                  <a:pt x="964367" y="584200"/>
                </a:lnTo>
                <a:lnTo>
                  <a:pt x="995581" y="584200"/>
                </a:lnTo>
                <a:lnTo>
                  <a:pt x="991998" y="596900"/>
                </a:lnTo>
                <a:lnTo>
                  <a:pt x="980419" y="647700"/>
                </a:lnTo>
                <a:lnTo>
                  <a:pt x="971594" y="698500"/>
                </a:lnTo>
                <a:lnTo>
                  <a:pt x="965525" y="749300"/>
                </a:lnTo>
                <a:lnTo>
                  <a:pt x="962243" y="800100"/>
                </a:lnTo>
                <a:lnTo>
                  <a:pt x="961784" y="850900"/>
                </a:lnTo>
                <a:lnTo>
                  <a:pt x="964147" y="901700"/>
                </a:lnTo>
                <a:lnTo>
                  <a:pt x="969332" y="952500"/>
                </a:lnTo>
                <a:lnTo>
                  <a:pt x="977339" y="1016000"/>
                </a:lnTo>
                <a:lnTo>
                  <a:pt x="986208" y="1054100"/>
                </a:lnTo>
                <a:lnTo>
                  <a:pt x="989323" y="1066800"/>
                </a:lnTo>
                <a:lnTo>
                  <a:pt x="999675" y="1117600"/>
                </a:lnTo>
                <a:lnTo>
                  <a:pt x="1007931" y="1168400"/>
                </a:lnTo>
                <a:lnTo>
                  <a:pt x="1011995" y="1219200"/>
                </a:lnTo>
                <a:lnTo>
                  <a:pt x="1009769" y="1270000"/>
                </a:lnTo>
                <a:lnTo>
                  <a:pt x="1000960" y="1320800"/>
                </a:lnTo>
                <a:lnTo>
                  <a:pt x="985541" y="1358900"/>
                </a:lnTo>
                <a:lnTo>
                  <a:pt x="964141" y="1397000"/>
                </a:lnTo>
                <a:lnTo>
                  <a:pt x="937390" y="1435100"/>
                </a:lnTo>
                <a:lnTo>
                  <a:pt x="905915" y="1473200"/>
                </a:lnTo>
                <a:lnTo>
                  <a:pt x="870346" y="1498600"/>
                </a:lnTo>
                <a:lnTo>
                  <a:pt x="831312" y="1524000"/>
                </a:lnTo>
                <a:close/>
              </a:path>
              <a:path w="1235075" h="2781300">
                <a:moveTo>
                  <a:pt x="528755" y="1955800"/>
                </a:moveTo>
                <a:lnTo>
                  <a:pt x="495090" y="1955800"/>
                </a:lnTo>
                <a:lnTo>
                  <a:pt x="498611" y="1943100"/>
                </a:lnTo>
                <a:lnTo>
                  <a:pt x="511233" y="1892300"/>
                </a:lnTo>
                <a:lnTo>
                  <a:pt x="522562" y="1854200"/>
                </a:lnTo>
                <a:lnTo>
                  <a:pt x="532598" y="1803400"/>
                </a:lnTo>
                <a:lnTo>
                  <a:pt x="541340" y="1752600"/>
                </a:lnTo>
                <a:lnTo>
                  <a:pt x="548790" y="1701800"/>
                </a:lnTo>
                <a:lnTo>
                  <a:pt x="554947" y="1663700"/>
                </a:lnTo>
                <a:lnTo>
                  <a:pt x="558863" y="1612900"/>
                </a:lnTo>
                <a:lnTo>
                  <a:pt x="560475" y="1562100"/>
                </a:lnTo>
                <a:lnTo>
                  <a:pt x="560558" y="1511300"/>
                </a:lnTo>
                <a:lnTo>
                  <a:pt x="559230" y="1422400"/>
                </a:lnTo>
                <a:lnTo>
                  <a:pt x="559209" y="1371600"/>
                </a:lnTo>
                <a:lnTo>
                  <a:pt x="560531" y="1333500"/>
                </a:lnTo>
                <a:lnTo>
                  <a:pt x="563903" y="1282700"/>
                </a:lnTo>
                <a:lnTo>
                  <a:pt x="570932" y="1231900"/>
                </a:lnTo>
                <a:lnTo>
                  <a:pt x="580908" y="1181100"/>
                </a:lnTo>
                <a:lnTo>
                  <a:pt x="593830" y="1130300"/>
                </a:lnTo>
                <a:lnTo>
                  <a:pt x="609700" y="1079500"/>
                </a:lnTo>
                <a:lnTo>
                  <a:pt x="628516" y="1028700"/>
                </a:lnTo>
                <a:lnTo>
                  <a:pt x="665662" y="1028700"/>
                </a:lnTo>
                <a:lnTo>
                  <a:pt x="655166" y="1054100"/>
                </a:lnTo>
                <a:lnTo>
                  <a:pt x="637195" y="1092200"/>
                </a:lnTo>
                <a:lnTo>
                  <a:pt x="622220" y="1143000"/>
                </a:lnTo>
                <a:lnTo>
                  <a:pt x="610218" y="1193800"/>
                </a:lnTo>
                <a:lnTo>
                  <a:pt x="601165" y="1244600"/>
                </a:lnTo>
                <a:lnTo>
                  <a:pt x="595036" y="1282700"/>
                </a:lnTo>
                <a:lnTo>
                  <a:pt x="591813" y="1333500"/>
                </a:lnTo>
                <a:lnTo>
                  <a:pt x="590519" y="1384300"/>
                </a:lnTo>
                <a:lnTo>
                  <a:pt x="590510" y="1422400"/>
                </a:lnTo>
                <a:lnTo>
                  <a:pt x="591811" y="1511300"/>
                </a:lnTo>
                <a:lnTo>
                  <a:pt x="591708" y="1562100"/>
                </a:lnTo>
                <a:lnTo>
                  <a:pt x="590041" y="1612900"/>
                </a:lnTo>
                <a:lnTo>
                  <a:pt x="586017" y="1663700"/>
                </a:lnTo>
                <a:lnTo>
                  <a:pt x="579772" y="1714500"/>
                </a:lnTo>
                <a:lnTo>
                  <a:pt x="572208" y="1765300"/>
                </a:lnTo>
                <a:lnTo>
                  <a:pt x="563324" y="1803400"/>
                </a:lnTo>
                <a:lnTo>
                  <a:pt x="553121" y="1854200"/>
                </a:lnTo>
                <a:lnTo>
                  <a:pt x="541598" y="1905000"/>
                </a:lnTo>
                <a:lnTo>
                  <a:pt x="528755" y="1955800"/>
                </a:lnTo>
                <a:close/>
              </a:path>
              <a:path w="1235075" h="2781300">
                <a:moveTo>
                  <a:pt x="912324" y="1549400"/>
                </a:moveTo>
                <a:lnTo>
                  <a:pt x="726672" y="1549400"/>
                </a:lnTo>
                <a:lnTo>
                  <a:pt x="724961" y="1536700"/>
                </a:lnTo>
                <a:lnTo>
                  <a:pt x="724655" y="1536700"/>
                </a:lnTo>
                <a:lnTo>
                  <a:pt x="726079" y="1524000"/>
                </a:lnTo>
                <a:lnTo>
                  <a:pt x="831312" y="1524000"/>
                </a:lnTo>
                <a:lnTo>
                  <a:pt x="884175" y="1511300"/>
                </a:lnTo>
                <a:lnTo>
                  <a:pt x="936094" y="1511300"/>
                </a:lnTo>
                <a:lnTo>
                  <a:pt x="1037096" y="1485900"/>
                </a:lnTo>
                <a:lnTo>
                  <a:pt x="1086180" y="1460500"/>
                </a:lnTo>
                <a:lnTo>
                  <a:pt x="1104647" y="1460500"/>
                </a:lnTo>
                <a:lnTo>
                  <a:pt x="1107222" y="1473200"/>
                </a:lnTo>
                <a:lnTo>
                  <a:pt x="1107906" y="1473200"/>
                </a:lnTo>
                <a:lnTo>
                  <a:pt x="1108657" y="1498600"/>
                </a:lnTo>
                <a:lnTo>
                  <a:pt x="1077841" y="1498600"/>
                </a:lnTo>
                <a:lnTo>
                  <a:pt x="954762" y="1536700"/>
                </a:lnTo>
                <a:lnTo>
                  <a:pt x="912324" y="1549400"/>
                </a:lnTo>
                <a:close/>
              </a:path>
              <a:path w="1235075" h="2781300">
                <a:moveTo>
                  <a:pt x="595557" y="2489200"/>
                </a:moveTo>
                <a:lnTo>
                  <a:pt x="563842" y="2489200"/>
                </a:lnTo>
                <a:lnTo>
                  <a:pt x="569440" y="2463800"/>
                </a:lnTo>
                <a:lnTo>
                  <a:pt x="576096" y="2438400"/>
                </a:lnTo>
                <a:lnTo>
                  <a:pt x="583810" y="2425700"/>
                </a:lnTo>
                <a:lnTo>
                  <a:pt x="592581" y="2400300"/>
                </a:lnTo>
                <a:lnTo>
                  <a:pt x="602374" y="2374900"/>
                </a:lnTo>
                <a:lnTo>
                  <a:pt x="613153" y="2349500"/>
                </a:lnTo>
                <a:lnTo>
                  <a:pt x="624919" y="2324100"/>
                </a:lnTo>
                <a:lnTo>
                  <a:pt x="637672" y="2311400"/>
                </a:lnTo>
                <a:lnTo>
                  <a:pt x="651361" y="2286000"/>
                </a:lnTo>
                <a:lnTo>
                  <a:pt x="665936" y="2260600"/>
                </a:lnTo>
                <a:lnTo>
                  <a:pt x="681396" y="2247900"/>
                </a:lnTo>
                <a:lnTo>
                  <a:pt x="697742" y="2222500"/>
                </a:lnTo>
                <a:lnTo>
                  <a:pt x="714910" y="2209800"/>
                </a:lnTo>
                <a:lnTo>
                  <a:pt x="732836" y="2184400"/>
                </a:lnTo>
                <a:lnTo>
                  <a:pt x="751520" y="2171700"/>
                </a:lnTo>
                <a:lnTo>
                  <a:pt x="770961" y="2159000"/>
                </a:lnTo>
                <a:lnTo>
                  <a:pt x="787825" y="2146300"/>
                </a:lnTo>
                <a:lnTo>
                  <a:pt x="839589" y="2108200"/>
                </a:lnTo>
                <a:lnTo>
                  <a:pt x="865696" y="2095500"/>
                </a:lnTo>
                <a:lnTo>
                  <a:pt x="890882" y="2070100"/>
                </a:lnTo>
                <a:lnTo>
                  <a:pt x="914945" y="2057400"/>
                </a:lnTo>
                <a:lnTo>
                  <a:pt x="937682" y="2032000"/>
                </a:lnTo>
                <a:lnTo>
                  <a:pt x="974182" y="1993900"/>
                </a:lnTo>
                <a:lnTo>
                  <a:pt x="1003583" y="1943100"/>
                </a:lnTo>
                <a:lnTo>
                  <a:pt x="1026648" y="1905000"/>
                </a:lnTo>
                <a:lnTo>
                  <a:pt x="1044144" y="1854200"/>
                </a:lnTo>
                <a:lnTo>
                  <a:pt x="1056835" y="1816100"/>
                </a:lnTo>
                <a:lnTo>
                  <a:pt x="1065487" y="1778000"/>
                </a:lnTo>
                <a:lnTo>
                  <a:pt x="1073312" y="1714500"/>
                </a:lnTo>
                <a:lnTo>
                  <a:pt x="1077672" y="1663700"/>
                </a:lnTo>
                <a:lnTo>
                  <a:pt x="1079354" y="1612900"/>
                </a:lnTo>
                <a:lnTo>
                  <a:pt x="1079148" y="1549400"/>
                </a:lnTo>
                <a:lnTo>
                  <a:pt x="1077841" y="1498600"/>
                </a:lnTo>
                <a:lnTo>
                  <a:pt x="1108657" y="1498600"/>
                </a:lnTo>
                <a:lnTo>
                  <a:pt x="1109408" y="1524000"/>
                </a:lnTo>
                <a:lnTo>
                  <a:pt x="1110246" y="1574800"/>
                </a:lnTo>
                <a:lnTo>
                  <a:pt x="1109893" y="1625600"/>
                </a:lnTo>
                <a:lnTo>
                  <a:pt x="1107743" y="1676400"/>
                </a:lnTo>
                <a:lnTo>
                  <a:pt x="1103191" y="1727200"/>
                </a:lnTo>
                <a:lnTo>
                  <a:pt x="1095631" y="1778000"/>
                </a:lnTo>
                <a:lnTo>
                  <a:pt x="1086414" y="1828800"/>
                </a:lnTo>
                <a:lnTo>
                  <a:pt x="1072854" y="1866900"/>
                </a:lnTo>
                <a:lnTo>
                  <a:pt x="1054129" y="1917700"/>
                </a:lnTo>
                <a:lnTo>
                  <a:pt x="1029417" y="1968500"/>
                </a:lnTo>
                <a:lnTo>
                  <a:pt x="997897" y="2006600"/>
                </a:lnTo>
                <a:lnTo>
                  <a:pt x="958746" y="2057400"/>
                </a:lnTo>
                <a:lnTo>
                  <a:pt x="934458" y="2082800"/>
                </a:lnTo>
                <a:lnTo>
                  <a:pt x="908943" y="2095500"/>
                </a:lnTo>
                <a:lnTo>
                  <a:pt x="882756" y="2120900"/>
                </a:lnTo>
                <a:lnTo>
                  <a:pt x="856453" y="2133600"/>
                </a:lnTo>
                <a:lnTo>
                  <a:pt x="805983" y="2171700"/>
                </a:lnTo>
                <a:lnTo>
                  <a:pt x="789739" y="2184400"/>
                </a:lnTo>
                <a:lnTo>
                  <a:pt x="768379" y="2197100"/>
                </a:lnTo>
                <a:lnTo>
                  <a:pt x="748008" y="2222500"/>
                </a:lnTo>
                <a:lnTo>
                  <a:pt x="728627" y="2235200"/>
                </a:lnTo>
                <a:lnTo>
                  <a:pt x="710234" y="2260600"/>
                </a:lnTo>
                <a:lnTo>
                  <a:pt x="676788" y="2298700"/>
                </a:lnTo>
                <a:lnTo>
                  <a:pt x="648041" y="2349500"/>
                </a:lnTo>
                <a:lnTo>
                  <a:pt x="624267" y="2400300"/>
                </a:lnTo>
                <a:lnTo>
                  <a:pt x="605741" y="2451100"/>
                </a:lnTo>
                <a:lnTo>
                  <a:pt x="598487" y="2476500"/>
                </a:lnTo>
                <a:lnTo>
                  <a:pt x="595557" y="2489200"/>
                </a:lnTo>
                <a:close/>
              </a:path>
              <a:path w="1235075" h="2781300">
                <a:moveTo>
                  <a:pt x="672750" y="2781300"/>
                </a:moveTo>
                <a:lnTo>
                  <a:pt x="636145" y="2781300"/>
                </a:lnTo>
                <a:lnTo>
                  <a:pt x="614622" y="2730500"/>
                </a:lnTo>
                <a:lnTo>
                  <a:pt x="594275" y="2679700"/>
                </a:lnTo>
                <a:lnTo>
                  <a:pt x="575104" y="2628900"/>
                </a:lnTo>
                <a:lnTo>
                  <a:pt x="557109" y="2578100"/>
                </a:lnTo>
                <a:lnTo>
                  <a:pt x="529250" y="2565400"/>
                </a:lnTo>
                <a:lnTo>
                  <a:pt x="472544" y="2527300"/>
                </a:lnTo>
                <a:lnTo>
                  <a:pt x="349001" y="2476500"/>
                </a:lnTo>
                <a:lnTo>
                  <a:pt x="261270" y="2425700"/>
                </a:lnTo>
                <a:lnTo>
                  <a:pt x="218928" y="2400300"/>
                </a:lnTo>
                <a:lnTo>
                  <a:pt x="180674" y="2362200"/>
                </a:lnTo>
                <a:lnTo>
                  <a:pt x="150169" y="2324100"/>
                </a:lnTo>
                <a:lnTo>
                  <a:pt x="126340" y="2273300"/>
                </a:lnTo>
                <a:lnTo>
                  <a:pt x="108187" y="2235200"/>
                </a:lnTo>
                <a:lnTo>
                  <a:pt x="94710" y="2184400"/>
                </a:lnTo>
                <a:lnTo>
                  <a:pt x="84908" y="2133600"/>
                </a:lnTo>
                <a:lnTo>
                  <a:pt x="77781" y="2082800"/>
                </a:lnTo>
                <a:lnTo>
                  <a:pt x="72327" y="2019300"/>
                </a:lnTo>
                <a:lnTo>
                  <a:pt x="68232" y="1968500"/>
                </a:lnTo>
                <a:lnTo>
                  <a:pt x="65833" y="1930400"/>
                </a:lnTo>
                <a:lnTo>
                  <a:pt x="66759" y="1879600"/>
                </a:lnTo>
                <a:lnTo>
                  <a:pt x="72636" y="1828800"/>
                </a:lnTo>
                <a:lnTo>
                  <a:pt x="87134" y="1778000"/>
                </a:lnTo>
                <a:lnTo>
                  <a:pt x="109675" y="1727200"/>
                </a:lnTo>
                <a:lnTo>
                  <a:pt x="139132" y="1689100"/>
                </a:lnTo>
                <a:lnTo>
                  <a:pt x="174373" y="1663700"/>
                </a:lnTo>
                <a:lnTo>
                  <a:pt x="214431" y="1651000"/>
                </a:lnTo>
                <a:lnTo>
                  <a:pt x="257031" y="1638300"/>
                </a:lnTo>
                <a:lnTo>
                  <a:pt x="299087" y="1638300"/>
                </a:lnTo>
                <a:lnTo>
                  <a:pt x="337511" y="1651000"/>
                </a:lnTo>
                <a:lnTo>
                  <a:pt x="368434" y="1651000"/>
                </a:lnTo>
                <a:lnTo>
                  <a:pt x="369286" y="1663700"/>
                </a:lnTo>
                <a:lnTo>
                  <a:pt x="272983" y="1663700"/>
                </a:lnTo>
                <a:lnTo>
                  <a:pt x="231013" y="1676400"/>
                </a:lnTo>
                <a:lnTo>
                  <a:pt x="191051" y="1689100"/>
                </a:lnTo>
                <a:lnTo>
                  <a:pt x="160429" y="1714500"/>
                </a:lnTo>
                <a:lnTo>
                  <a:pt x="135048" y="1752600"/>
                </a:lnTo>
                <a:lnTo>
                  <a:pt x="115678" y="1790700"/>
                </a:lnTo>
                <a:lnTo>
                  <a:pt x="103089" y="1841500"/>
                </a:lnTo>
                <a:lnTo>
                  <a:pt x="97599" y="1879600"/>
                </a:lnTo>
                <a:lnTo>
                  <a:pt x="96835" y="1930400"/>
                </a:lnTo>
                <a:lnTo>
                  <a:pt x="99197" y="1968500"/>
                </a:lnTo>
                <a:lnTo>
                  <a:pt x="103089" y="2019300"/>
                </a:lnTo>
                <a:lnTo>
                  <a:pt x="108286" y="2070100"/>
                </a:lnTo>
                <a:lnTo>
                  <a:pt x="115008" y="2120900"/>
                </a:lnTo>
                <a:lnTo>
                  <a:pt x="124166" y="2171700"/>
                </a:lnTo>
                <a:lnTo>
                  <a:pt x="136673" y="2222500"/>
                </a:lnTo>
                <a:lnTo>
                  <a:pt x="153441" y="2260600"/>
                </a:lnTo>
                <a:lnTo>
                  <a:pt x="175381" y="2298700"/>
                </a:lnTo>
                <a:lnTo>
                  <a:pt x="203406" y="2336800"/>
                </a:lnTo>
                <a:lnTo>
                  <a:pt x="238947" y="2374900"/>
                </a:lnTo>
                <a:lnTo>
                  <a:pt x="278937" y="2400300"/>
                </a:lnTo>
                <a:lnTo>
                  <a:pt x="320988" y="2425700"/>
                </a:lnTo>
                <a:lnTo>
                  <a:pt x="362714" y="2438400"/>
                </a:lnTo>
                <a:lnTo>
                  <a:pt x="485886" y="2501900"/>
                </a:lnTo>
                <a:lnTo>
                  <a:pt x="513127" y="2514600"/>
                </a:lnTo>
                <a:lnTo>
                  <a:pt x="590395" y="2514600"/>
                </a:lnTo>
                <a:lnTo>
                  <a:pt x="588162" y="2527300"/>
                </a:lnTo>
                <a:lnTo>
                  <a:pt x="585091" y="2565400"/>
                </a:lnTo>
                <a:lnTo>
                  <a:pt x="602967" y="2616200"/>
                </a:lnTo>
                <a:lnTo>
                  <a:pt x="622024" y="2667000"/>
                </a:lnTo>
                <a:lnTo>
                  <a:pt x="642260" y="2717800"/>
                </a:lnTo>
                <a:lnTo>
                  <a:pt x="663677" y="2755900"/>
                </a:lnTo>
                <a:lnTo>
                  <a:pt x="672750" y="2781300"/>
                </a:lnTo>
                <a:close/>
              </a:path>
              <a:path w="1235075" h="2781300">
                <a:moveTo>
                  <a:pt x="369364" y="1701800"/>
                </a:moveTo>
                <a:lnTo>
                  <a:pt x="344677" y="1701800"/>
                </a:lnTo>
                <a:lnTo>
                  <a:pt x="312395" y="1676400"/>
                </a:lnTo>
                <a:lnTo>
                  <a:pt x="272983" y="1663700"/>
                </a:lnTo>
                <a:lnTo>
                  <a:pt x="369286" y="1663700"/>
                </a:lnTo>
                <a:lnTo>
                  <a:pt x="370991" y="1689100"/>
                </a:lnTo>
                <a:lnTo>
                  <a:pt x="370541" y="1689100"/>
                </a:lnTo>
                <a:lnTo>
                  <a:pt x="369364" y="1701800"/>
                </a:lnTo>
                <a:close/>
              </a:path>
              <a:path w="1235075" h="2781300">
                <a:moveTo>
                  <a:pt x="510410" y="2032000"/>
                </a:moveTo>
                <a:lnTo>
                  <a:pt x="478103" y="2032000"/>
                </a:lnTo>
                <a:lnTo>
                  <a:pt x="481237" y="2019300"/>
                </a:lnTo>
                <a:lnTo>
                  <a:pt x="484908" y="1993900"/>
                </a:lnTo>
                <a:lnTo>
                  <a:pt x="489113" y="1981200"/>
                </a:lnTo>
                <a:lnTo>
                  <a:pt x="493855" y="1955800"/>
                </a:lnTo>
                <a:lnTo>
                  <a:pt x="526902" y="1955800"/>
                </a:lnTo>
                <a:lnTo>
                  <a:pt x="525296" y="1968500"/>
                </a:lnTo>
                <a:lnTo>
                  <a:pt x="524061" y="1968500"/>
                </a:lnTo>
                <a:lnTo>
                  <a:pt x="514092" y="2006600"/>
                </a:lnTo>
                <a:lnTo>
                  <a:pt x="510410" y="2032000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2390921" y="2465503"/>
            <a:ext cx="781050" cy="690245"/>
          </a:xfrm>
          <a:custGeom>
            <a:avLst/>
            <a:gdLst/>
            <a:ahLst/>
            <a:cxnLst/>
            <a:rect l="l" t="t" r="r" b="b"/>
            <a:pathLst>
              <a:path w="781050" h="690244">
                <a:moveTo>
                  <a:pt x="780440" y="690070"/>
                </a:moveTo>
                <a:lnTo>
                  <a:pt x="730562" y="683627"/>
                </a:lnTo>
                <a:lnTo>
                  <a:pt x="690180" y="675736"/>
                </a:lnTo>
                <a:lnTo>
                  <a:pt x="650382" y="665698"/>
                </a:lnTo>
                <a:lnTo>
                  <a:pt x="611206" y="653563"/>
                </a:lnTo>
                <a:lnTo>
                  <a:pt x="572691" y="639379"/>
                </a:lnTo>
                <a:lnTo>
                  <a:pt x="534875" y="623193"/>
                </a:lnTo>
                <a:lnTo>
                  <a:pt x="497796" y="605056"/>
                </a:lnTo>
                <a:lnTo>
                  <a:pt x="461492" y="585015"/>
                </a:lnTo>
                <a:lnTo>
                  <a:pt x="426001" y="563118"/>
                </a:lnTo>
                <a:lnTo>
                  <a:pt x="391363" y="539414"/>
                </a:lnTo>
                <a:lnTo>
                  <a:pt x="357614" y="513952"/>
                </a:lnTo>
                <a:lnTo>
                  <a:pt x="324794" y="486781"/>
                </a:lnTo>
                <a:lnTo>
                  <a:pt x="292940" y="457947"/>
                </a:lnTo>
                <a:lnTo>
                  <a:pt x="262091" y="427501"/>
                </a:lnTo>
                <a:lnTo>
                  <a:pt x="232285" y="395490"/>
                </a:lnTo>
                <a:lnTo>
                  <a:pt x="203560" y="361964"/>
                </a:lnTo>
                <a:lnTo>
                  <a:pt x="175954" y="326969"/>
                </a:lnTo>
                <a:lnTo>
                  <a:pt x="149507" y="290556"/>
                </a:lnTo>
                <a:lnTo>
                  <a:pt x="124255" y="252772"/>
                </a:lnTo>
                <a:lnTo>
                  <a:pt x="100237" y="213666"/>
                </a:lnTo>
                <a:lnTo>
                  <a:pt x="77492" y="173286"/>
                </a:lnTo>
                <a:lnTo>
                  <a:pt x="56057" y="131681"/>
                </a:lnTo>
                <a:lnTo>
                  <a:pt x="35971" y="88899"/>
                </a:lnTo>
                <a:lnTo>
                  <a:pt x="17273" y="44989"/>
                </a:lnTo>
                <a:lnTo>
                  <a:pt x="0" y="0"/>
                </a:lnTo>
              </a:path>
            </a:pathLst>
          </a:custGeom>
          <a:ln w="95250">
            <a:solidFill>
              <a:srgbClr val="DEDD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9272" rIns="0" bIns="0" rtlCol="0" vert="horz">
            <a:spAutoFit/>
          </a:bodyPr>
          <a:lstStyle/>
          <a:p>
            <a:pPr marL="5500370" marR="5080" indent="-3298825">
              <a:lnSpc>
                <a:spcPts val="6980"/>
              </a:lnSpc>
            </a:pPr>
            <a:r>
              <a:rPr dirty="0" sz="5600" spc="265">
                <a:latin typeface="Calibri"/>
                <a:cs typeface="Calibri"/>
              </a:rPr>
              <a:t>4.3.3</a:t>
            </a:r>
            <a:r>
              <a:rPr dirty="0" sz="5600" spc="470">
                <a:latin typeface="Calibri"/>
                <a:cs typeface="Calibri"/>
              </a:rPr>
              <a:t> </a:t>
            </a:r>
            <a:r>
              <a:rPr dirty="0" sz="5600" spc="1170">
                <a:latin typeface="Calibri"/>
                <a:cs typeface="Calibri"/>
              </a:rPr>
              <a:t>MEDIO</a:t>
            </a:r>
            <a:r>
              <a:rPr dirty="0" sz="5600" spc="475">
                <a:latin typeface="Calibri"/>
                <a:cs typeface="Calibri"/>
              </a:rPr>
              <a:t> </a:t>
            </a:r>
            <a:r>
              <a:rPr dirty="0" sz="5600" spc="1010">
                <a:latin typeface="Calibri"/>
                <a:cs typeface="Calibri"/>
              </a:rPr>
              <a:t>INALÁMBRICOS</a:t>
            </a:r>
            <a:r>
              <a:rPr dirty="0" sz="5600" spc="470">
                <a:latin typeface="Calibri"/>
                <a:cs typeface="Calibri"/>
              </a:rPr>
              <a:t> </a:t>
            </a:r>
            <a:r>
              <a:rPr dirty="0" sz="5600" spc="765">
                <a:latin typeface="Calibri"/>
                <a:cs typeface="Calibri"/>
              </a:rPr>
              <a:t>Y </a:t>
            </a:r>
            <a:r>
              <a:rPr dirty="0" sz="5600" spc="950">
                <a:latin typeface="Calibri"/>
                <a:cs typeface="Calibri"/>
              </a:rPr>
              <a:t>ALÁMBRICOS</a:t>
            </a:r>
            <a:endParaRPr sz="5600">
              <a:latin typeface="Calibri"/>
              <a:cs typeface="Calibri"/>
            </a:endParaRPr>
          </a:p>
        </p:txBody>
      </p:sp>
      <p:sp>
        <p:nvSpPr>
          <p:cNvPr id="32" name="object 32" descr=""/>
          <p:cNvSpPr/>
          <p:nvPr/>
        </p:nvSpPr>
        <p:spPr>
          <a:xfrm>
            <a:off x="16457003" y="4102"/>
            <a:ext cx="1235075" cy="2857500"/>
          </a:xfrm>
          <a:custGeom>
            <a:avLst/>
            <a:gdLst/>
            <a:ahLst/>
            <a:cxnLst/>
            <a:rect l="l" t="t" r="r" b="b"/>
            <a:pathLst>
              <a:path w="1235075" h="2857500">
                <a:moveTo>
                  <a:pt x="614418" y="2082800"/>
                </a:moveTo>
                <a:lnTo>
                  <a:pt x="646084" y="2082800"/>
                </a:lnTo>
                <a:lnTo>
                  <a:pt x="630344" y="2120900"/>
                </a:lnTo>
                <a:lnTo>
                  <a:pt x="621669" y="2171700"/>
                </a:lnTo>
                <a:lnTo>
                  <a:pt x="617696" y="2209800"/>
                </a:lnTo>
                <a:lnTo>
                  <a:pt x="616063" y="2260600"/>
                </a:lnTo>
                <a:lnTo>
                  <a:pt x="614750" y="2311400"/>
                </a:lnTo>
                <a:lnTo>
                  <a:pt x="611855" y="2349500"/>
                </a:lnTo>
                <a:lnTo>
                  <a:pt x="605752" y="2387600"/>
                </a:lnTo>
                <a:lnTo>
                  <a:pt x="594814" y="2425700"/>
                </a:lnTo>
                <a:lnTo>
                  <a:pt x="574611" y="2476500"/>
                </a:lnTo>
                <a:lnTo>
                  <a:pt x="547923" y="2514600"/>
                </a:lnTo>
                <a:lnTo>
                  <a:pt x="516151" y="2552700"/>
                </a:lnTo>
                <a:lnTo>
                  <a:pt x="480699" y="2590800"/>
                </a:lnTo>
                <a:lnTo>
                  <a:pt x="442968" y="2616200"/>
                </a:lnTo>
                <a:lnTo>
                  <a:pt x="404360" y="2641600"/>
                </a:lnTo>
                <a:lnTo>
                  <a:pt x="366278" y="2654300"/>
                </a:lnTo>
                <a:lnTo>
                  <a:pt x="330123" y="2679700"/>
                </a:lnTo>
                <a:lnTo>
                  <a:pt x="315305" y="2679700"/>
                </a:lnTo>
                <a:lnTo>
                  <a:pt x="285483" y="2705100"/>
                </a:lnTo>
                <a:lnTo>
                  <a:pt x="270699" y="2705100"/>
                </a:lnTo>
                <a:lnTo>
                  <a:pt x="226813" y="2730500"/>
                </a:lnTo>
                <a:lnTo>
                  <a:pt x="183204" y="2743200"/>
                </a:lnTo>
                <a:lnTo>
                  <a:pt x="140655" y="2768600"/>
                </a:lnTo>
                <a:lnTo>
                  <a:pt x="99950" y="2794000"/>
                </a:lnTo>
                <a:lnTo>
                  <a:pt x="61869" y="2832100"/>
                </a:lnTo>
                <a:lnTo>
                  <a:pt x="27197" y="2857500"/>
                </a:lnTo>
                <a:lnTo>
                  <a:pt x="2092" y="2857500"/>
                </a:lnTo>
                <a:lnTo>
                  <a:pt x="0" y="2844800"/>
                </a:lnTo>
                <a:lnTo>
                  <a:pt x="1809" y="2844800"/>
                </a:lnTo>
                <a:lnTo>
                  <a:pt x="23993" y="2794000"/>
                </a:lnTo>
                <a:lnTo>
                  <a:pt x="59380" y="2794000"/>
                </a:lnTo>
                <a:lnTo>
                  <a:pt x="106175" y="2755900"/>
                </a:lnTo>
                <a:lnTo>
                  <a:pt x="155589" y="2730500"/>
                </a:lnTo>
                <a:lnTo>
                  <a:pt x="257913" y="2679700"/>
                </a:lnTo>
                <a:lnTo>
                  <a:pt x="272602" y="2667000"/>
                </a:lnTo>
                <a:lnTo>
                  <a:pt x="287401" y="2667000"/>
                </a:lnTo>
                <a:lnTo>
                  <a:pt x="302188" y="2654300"/>
                </a:lnTo>
                <a:lnTo>
                  <a:pt x="316843" y="2654300"/>
                </a:lnTo>
                <a:lnTo>
                  <a:pt x="372772" y="2616200"/>
                </a:lnTo>
                <a:lnTo>
                  <a:pt x="421560" y="2590800"/>
                </a:lnTo>
                <a:lnTo>
                  <a:pt x="463402" y="2565400"/>
                </a:lnTo>
                <a:lnTo>
                  <a:pt x="498495" y="2527300"/>
                </a:lnTo>
                <a:lnTo>
                  <a:pt x="527032" y="2489200"/>
                </a:lnTo>
                <a:lnTo>
                  <a:pt x="549210" y="2463800"/>
                </a:lnTo>
                <a:lnTo>
                  <a:pt x="565225" y="2425700"/>
                </a:lnTo>
                <a:lnTo>
                  <a:pt x="575182" y="2387600"/>
                </a:lnTo>
                <a:lnTo>
                  <a:pt x="580807" y="2349500"/>
                </a:lnTo>
                <a:lnTo>
                  <a:pt x="583537" y="2298700"/>
                </a:lnTo>
                <a:lnTo>
                  <a:pt x="584807" y="2260600"/>
                </a:lnTo>
                <a:lnTo>
                  <a:pt x="586699" y="2209800"/>
                </a:lnTo>
                <a:lnTo>
                  <a:pt x="591833" y="2159000"/>
                </a:lnTo>
                <a:lnTo>
                  <a:pt x="603570" y="2108200"/>
                </a:lnTo>
                <a:lnTo>
                  <a:pt x="614418" y="2082800"/>
                </a:lnTo>
                <a:close/>
              </a:path>
              <a:path w="1235075" h="2857500">
                <a:moveTo>
                  <a:pt x="644240" y="342900"/>
                </a:moveTo>
                <a:lnTo>
                  <a:pt x="721507" y="342900"/>
                </a:lnTo>
                <a:lnTo>
                  <a:pt x="733524" y="393700"/>
                </a:lnTo>
                <a:lnTo>
                  <a:pt x="743683" y="444500"/>
                </a:lnTo>
                <a:lnTo>
                  <a:pt x="751968" y="495300"/>
                </a:lnTo>
                <a:lnTo>
                  <a:pt x="758364" y="546100"/>
                </a:lnTo>
                <a:lnTo>
                  <a:pt x="762855" y="596900"/>
                </a:lnTo>
                <a:lnTo>
                  <a:pt x="765426" y="647700"/>
                </a:lnTo>
                <a:lnTo>
                  <a:pt x="772748" y="698500"/>
                </a:lnTo>
                <a:lnTo>
                  <a:pt x="779167" y="736600"/>
                </a:lnTo>
                <a:lnTo>
                  <a:pt x="784684" y="787400"/>
                </a:lnTo>
                <a:lnTo>
                  <a:pt x="789299" y="838200"/>
                </a:lnTo>
                <a:lnTo>
                  <a:pt x="793012" y="889000"/>
                </a:lnTo>
                <a:lnTo>
                  <a:pt x="795824" y="939800"/>
                </a:lnTo>
                <a:lnTo>
                  <a:pt x="797733" y="990600"/>
                </a:lnTo>
                <a:lnTo>
                  <a:pt x="798740" y="1028700"/>
                </a:lnTo>
                <a:lnTo>
                  <a:pt x="798725" y="1092200"/>
                </a:lnTo>
                <a:lnTo>
                  <a:pt x="798126" y="1155700"/>
                </a:lnTo>
                <a:lnTo>
                  <a:pt x="796752" y="1206500"/>
                </a:lnTo>
                <a:lnTo>
                  <a:pt x="794549" y="1270000"/>
                </a:lnTo>
                <a:lnTo>
                  <a:pt x="791345" y="1320800"/>
                </a:lnTo>
                <a:lnTo>
                  <a:pt x="786969" y="1371600"/>
                </a:lnTo>
                <a:lnTo>
                  <a:pt x="781248" y="1422400"/>
                </a:lnTo>
                <a:lnTo>
                  <a:pt x="774009" y="1473200"/>
                </a:lnTo>
                <a:lnTo>
                  <a:pt x="765081" y="1511300"/>
                </a:lnTo>
                <a:lnTo>
                  <a:pt x="754291" y="1562100"/>
                </a:lnTo>
                <a:lnTo>
                  <a:pt x="741467" y="1600200"/>
                </a:lnTo>
                <a:lnTo>
                  <a:pt x="726437" y="1651000"/>
                </a:lnTo>
                <a:lnTo>
                  <a:pt x="709029" y="1689100"/>
                </a:lnTo>
                <a:lnTo>
                  <a:pt x="687955" y="1739900"/>
                </a:lnTo>
                <a:lnTo>
                  <a:pt x="664677" y="1790700"/>
                </a:lnTo>
                <a:lnTo>
                  <a:pt x="639628" y="1828800"/>
                </a:lnTo>
                <a:lnTo>
                  <a:pt x="613237" y="1879600"/>
                </a:lnTo>
                <a:lnTo>
                  <a:pt x="585938" y="1917700"/>
                </a:lnTo>
                <a:lnTo>
                  <a:pt x="530337" y="1993900"/>
                </a:lnTo>
                <a:lnTo>
                  <a:pt x="502898" y="2032000"/>
                </a:lnTo>
                <a:lnTo>
                  <a:pt x="476122" y="2070100"/>
                </a:lnTo>
                <a:lnTo>
                  <a:pt x="448143" y="2108200"/>
                </a:lnTo>
                <a:lnTo>
                  <a:pt x="419223" y="2159000"/>
                </a:lnTo>
                <a:lnTo>
                  <a:pt x="389625" y="2197100"/>
                </a:lnTo>
                <a:lnTo>
                  <a:pt x="299376" y="2311400"/>
                </a:lnTo>
                <a:lnTo>
                  <a:pt x="269681" y="2349500"/>
                </a:lnTo>
                <a:lnTo>
                  <a:pt x="240617" y="2374900"/>
                </a:lnTo>
                <a:lnTo>
                  <a:pt x="59380" y="2794000"/>
                </a:lnTo>
                <a:lnTo>
                  <a:pt x="23993" y="2794000"/>
                </a:lnTo>
                <a:lnTo>
                  <a:pt x="207013" y="2374900"/>
                </a:lnTo>
                <a:lnTo>
                  <a:pt x="209114" y="2374900"/>
                </a:lnTo>
                <a:lnTo>
                  <a:pt x="210225" y="2362200"/>
                </a:lnTo>
                <a:lnTo>
                  <a:pt x="211214" y="2362200"/>
                </a:lnTo>
                <a:lnTo>
                  <a:pt x="228302" y="2311400"/>
                </a:lnTo>
                <a:lnTo>
                  <a:pt x="239053" y="2273300"/>
                </a:lnTo>
                <a:lnTo>
                  <a:pt x="270267" y="2273300"/>
                </a:lnTo>
                <a:lnTo>
                  <a:pt x="287536" y="2247900"/>
                </a:lnTo>
                <a:lnTo>
                  <a:pt x="304967" y="2235200"/>
                </a:lnTo>
                <a:lnTo>
                  <a:pt x="322560" y="2209800"/>
                </a:lnTo>
                <a:lnTo>
                  <a:pt x="340316" y="2184400"/>
                </a:lnTo>
                <a:lnTo>
                  <a:pt x="369201" y="2146300"/>
                </a:lnTo>
                <a:lnTo>
                  <a:pt x="394791" y="2108200"/>
                </a:lnTo>
                <a:lnTo>
                  <a:pt x="417357" y="2082800"/>
                </a:lnTo>
                <a:lnTo>
                  <a:pt x="437173" y="2057400"/>
                </a:lnTo>
                <a:lnTo>
                  <a:pt x="448161" y="2044700"/>
                </a:lnTo>
                <a:lnTo>
                  <a:pt x="477139" y="2006600"/>
                </a:lnTo>
                <a:lnTo>
                  <a:pt x="507336" y="1955800"/>
                </a:lnTo>
                <a:lnTo>
                  <a:pt x="534440" y="1905000"/>
                </a:lnTo>
                <a:lnTo>
                  <a:pt x="558476" y="1854200"/>
                </a:lnTo>
                <a:lnTo>
                  <a:pt x="568972" y="1828800"/>
                </a:lnTo>
                <a:lnTo>
                  <a:pt x="606118" y="1828800"/>
                </a:lnTo>
                <a:lnTo>
                  <a:pt x="626751" y="1790700"/>
                </a:lnTo>
                <a:lnTo>
                  <a:pt x="645983" y="1752600"/>
                </a:lnTo>
                <a:lnTo>
                  <a:pt x="663814" y="1714500"/>
                </a:lnTo>
                <a:lnTo>
                  <a:pt x="680244" y="1676400"/>
                </a:lnTo>
                <a:lnTo>
                  <a:pt x="697309" y="1638300"/>
                </a:lnTo>
                <a:lnTo>
                  <a:pt x="712019" y="1600200"/>
                </a:lnTo>
                <a:lnTo>
                  <a:pt x="724549" y="1549400"/>
                </a:lnTo>
                <a:lnTo>
                  <a:pt x="735071" y="1511300"/>
                </a:lnTo>
                <a:lnTo>
                  <a:pt x="743760" y="1460500"/>
                </a:lnTo>
                <a:lnTo>
                  <a:pt x="750787" y="1422400"/>
                </a:lnTo>
                <a:lnTo>
                  <a:pt x="756326" y="1371600"/>
                </a:lnTo>
                <a:lnTo>
                  <a:pt x="760551" y="1320800"/>
                </a:lnTo>
                <a:lnTo>
                  <a:pt x="763635" y="1270000"/>
                </a:lnTo>
                <a:lnTo>
                  <a:pt x="765751" y="1206500"/>
                </a:lnTo>
                <a:lnTo>
                  <a:pt x="767073" y="1155700"/>
                </a:lnTo>
                <a:lnTo>
                  <a:pt x="767657" y="1092200"/>
                </a:lnTo>
                <a:lnTo>
                  <a:pt x="767642" y="1028700"/>
                </a:lnTo>
                <a:lnTo>
                  <a:pt x="766351" y="977900"/>
                </a:lnTo>
                <a:lnTo>
                  <a:pt x="764002" y="914400"/>
                </a:lnTo>
                <a:lnTo>
                  <a:pt x="760695" y="863600"/>
                </a:lnTo>
                <a:lnTo>
                  <a:pt x="756531" y="825500"/>
                </a:lnTo>
                <a:lnTo>
                  <a:pt x="724224" y="825500"/>
                </a:lnTo>
                <a:lnTo>
                  <a:pt x="727907" y="800100"/>
                </a:lnTo>
                <a:lnTo>
                  <a:pt x="732660" y="749300"/>
                </a:lnTo>
                <a:lnTo>
                  <a:pt x="734792" y="698500"/>
                </a:lnTo>
                <a:lnTo>
                  <a:pt x="734294" y="647700"/>
                </a:lnTo>
                <a:lnTo>
                  <a:pt x="726161" y="596900"/>
                </a:lnTo>
                <a:lnTo>
                  <a:pt x="717049" y="558800"/>
                </a:lnTo>
                <a:lnTo>
                  <a:pt x="706955" y="508000"/>
                </a:lnTo>
                <a:lnTo>
                  <a:pt x="695882" y="457200"/>
                </a:lnTo>
                <a:lnTo>
                  <a:pt x="683827" y="406400"/>
                </a:lnTo>
                <a:lnTo>
                  <a:pt x="670793" y="368300"/>
                </a:lnTo>
                <a:lnTo>
                  <a:pt x="639077" y="368300"/>
                </a:lnTo>
                <a:lnTo>
                  <a:pt x="642007" y="355600"/>
                </a:lnTo>
                <a:lnTo>
                  <a:pt x="644240" y="342900"/>
                </a:lnTo>
                <a:close/>
              </a:path>
              <a:path w="1235075" h="2857500">
                <a:moveTo>
                  <a:pt x="866201" y="1206500"/>
                </a:moveTo>
                <a:lnTo>
                  <a:pt x="897123" y="1206500"/>
                </a:lnTo>
                <a:lnTo>
                  <a:pt x="912992" y="1231900"/>
                </a:lnTo>
                <a:lnTo>
                  <a:pt x="938556" y="1244600"/>
                </a:lnTo>
                <a:lnTo>
                  <a:pt x="970629" y="1270000"/>
                </a:lnTo>
                <a:lnTo>
                  <a:pt x="1006026" y="1282700"/>
                </a:lnTo>
                <a:lnTo>
                  <a:pt x="1046610" y="1282700"/>
                </a:lnTo>
                <a:lnTo>
                  <a:pt x="1125862" y="1308100"/>
                </a:lnTo>
                <a:lnTo>
                  <a:pt x="1162124" y="1320800"/>
                </a:lnTo>
                <a:lnTo>
                  <a:pt x="1193811" y="1346200"/>
                </a:lnTo>
                <a:lnTo>
                  <a:pt x="1221367" y="1397000"/>
                </a:lnTo>
                <a:lnTo>
                  <a:pt x="1233707" y="1435100"/>
                </a:lnTo>
                <a:lnTo>
                  <a:pt x="1234635" y="1485900"/>
                </a:lnTo>
                <a:lnTo>
                  <a:pt x="1227954" y="1536700"/>
                </a:lnTo>
                <a:lnTo>
                  <a:pt x="1217469" y="1587500"/>
                </a:lnTo>
                <a:lnTo>
                  <a:pt x="1203182" y="1638300"/>
                </a:lnTo>
                <a:lnTo>
                  <a:pt x="1187670" y="1689100"/>
                </a:lnTo>
                <a:lnTo>
                  <a:pt x="1170935" y="1739900"/>
                </a:lnTo>
                <a:lnTo>
                  <a:pt x="1152975" y="1790700"/>
                </a:lnTo>
                <a:lnTo>
                  <a:pt x="1133791" y="1828800"/>
                </a:lnTo>
                <a:lnTo>
                  <a:pt x="1113383" y="1879600"/>
                </a:lnTo>
                <a:lnTo>
                  <a:pt x="1091751" y="1930400"/>
                </a:lnTo>
                <a:lnTo>
                  <a:pt x="1068942" y="1981200"/>
                </a:lnTo>
                <a:lnTo>
                  <a:pt x="1045003" y="2032000"/>
                </a:lnTo>
                <a:lnTo>
                  <a:pt x="1019935" y="2070100"/>
                </a:lnTo>
                <a:lnTo>
                  <a:pt x="993737" y="2120900"/>
                </a:lnTo>
                <a:lnTo>
                  <a:pt x="966409" y="2159000"/>
                </a:lnTo>
                <a:lnTo>
                  <a:pt x="937952" y="2209800"/>
                </a:lnTo>
                <a:lnTo>
                  <a:pt x="908365" y="2247900"/>
                </a:lnTo>
                <a:lnTo>
                  <a:pt x="891686" y="2273300"/>
                </a:lnTo>
                <a:lnTo>
                  <a:pt x="873009" y="2298700"/>
                </a:lnTo>
                <a:lnTo>
                  <a:pt x="851564" y="2311400"/>
                </a:lnTo>
                <a:lnTo>
                  <a:pt x="783350" y="2311400"/>
                </a:lnTo>
                <a:lnTo>
                  <a:pt x="748794" y="2286000"/>
                </a:lnTo>
                <a:lnTo>
                  <a:pt x="821700" y="2286000"/>
                </a:lnTo>
                <a:lnTo>
                  <a:pt x="839747" y="2273300"/>
                </a:lnTo>
                <a:lnTo>
                  <a:pt x="855721" y="2260600"/>
                </a:lnTo>
                <a:lnTo>
                  <a:pt x="869911" y="2247900"/>
                </a:lnTo>
                <a:lnTo>
                  <a:pt x="882607" y="2235200"/>
                </a:lnTo>
                <a:lnTo>
                  <a:pt x="911766" y="2184400"/>
                </a:lnTo>
                <a:lnTo>
                  <a:pt x="939814" y="2146300"/>
                </a:lnTo>
                <a:lnTo>
                  <a:pt x="966752" y="2108200"/>
                </a:lnTo>
                <a:lnTo>
                  <a:pt x="992578" y="2057400"/>
                </a:lnTo>
                <a:lnTo>
                  <a:pt x="1017293" y="2006600"/>
                </a:lnTo>
                <a:lnTo>
                  <a:pt x="1040897" y="1968500"/>
                </a:lnTo>
                <a:lnTo>
                  <a:pt x="1063389" y="1917700"/>
                </a:lnTo>
                <a:lnTo>
                  <a:pt x="1084725" y="1866900"/>
                </a:lnTo>
                <a:lnTo>
                  <a:pt x="1104856" y="1828800"/>
                </a:lnTo>
                <a:lnTo>
                  <a:pt x="1123782" y="1778000"/>
                </a:lnTo>
                <a:lnTo>
                  <a:pt x="1141505" y="1727200"/>
                </a:lnTo>
                <a:lnTo>
                  <a:pt x="1158024" y="1676400"/>
                </a:lnTo>
                <a:lnTo>
                  <a:pt x="1173338" y="1625600"/>
                </a:lnTo>
                <a:lnTo>
                  <a:pt x="1187448" y="1574800"/>
                </a:lnTo>
                <a:lnTo>
                  <a:pt x="1187819" y="1574800"/>
                </a:lnTo>
                <a:lnTo>
                  <a:pt x="1197287" y="1536700"/>
                </a:lnTo>
                <a:lnTo>
                  <a:pt x="1203549" y="1498600"/>
                </a:lnTo>
                <a:lnTo>
                  <a:pt x="1203417" y="1447800"/>
                </a:lnTo>
                <a:lnTo>
                  <a:pt x="1193698" y="1409700"/>
                </a:lnTo>
                <a:lnTo>
                  <a:pt x="1171203" y="1371600"/>
                </a:lnTo>
                <a:lnTo>
                  <a:pt x="1113145" y="1333500"/>
                </a:lnTo>
                <a:lnTo>
                  <a:pt x="1078091" y="1320800"/>
                </a:lnTo>
                <a:lnTo>
                  <a:pt x="1019716" y="1320800"/>
                </a:lnTo>
                <a:lnTo>
                  <a:pt x="1009208" y="1308100"/>
                </a:lnTo>
                <a:lnTo>
                  <a:pt x="998799" y="1308100"/>
                </a:lnTo>
                <a:lnTo>
                  <a:pt x="954671" y="1295400"/>
                </a:lnTo>
                <a:lnTo>
                  <a:pt x="915403" y="1270000"/>
                </a:lnTo>
                <a:lnTo>
                  <a:pt x="884684" y="1244600"/>
                </a:lnTo>
                <a:lnTo>
                  <a:pt x="866201" y="1206500"/>
                </a:lnTo>
                <a:close/>
              </a:path>
              <a:path w="1235075" h="2857500">
                <a:moveTo>
                  <a:pt x="636003" y="2044700"/>
                </a:moveTo>
                <a:lnTo>
                  <a:pt x="642687" y="2044700"/>
                </a:lnTo>
                <a:lnTo>
                  <a:pt x="681082" y="2070100"/>
                </a:lnTo>
                <a:lnTo>
                  <a:pt x="707137" y="2108200"/>
                </a:lnTo>
                <a:lnTo>
                  <a:pt x="724332" y="2146300"/>
                </a:lnTo>
                <a:lnTo>
                  <a:pt x="736147" y="2184400"/>
                </a:lnTo>
                <a:lnTo>
                  <a:pt x="747282" y="2222500"/>
                </a:lnTo>
                <a:lnTo>
                  <a:pt x="765419" y="2260600"/>
                </a:lnTo>
                <a:lnTo>
                  <a:pt x="790308" y="2273300"/>
                </a:lnTo>
                <a:lnTo>
                  <a:pt x="821700" y="2286000"/>
                </a:lnTo>
                <a:lnTo>
                  <a:pt x="748794" y="2286000"/>
                </a:lnTo>
                <a:lnTo>
                  <a:pt x="723157" y="2247900"/>
                </a:lnTo>
                <a:lnTo>
                  <a:pt x="706682" y="2197100"/>
                </a:lnTo>
                <a:lnTo>
                  <a:pt x="697465" y="2159000"/>
                </a:lnTo>
                <a:lnTo>
                  <a:pt x="685440" y="2133600"/>
                </a:lnTo>
                <a:lnTo>
                  <a:pt x="668886" y="2108200"/>
                </a:lnTo>
                <a:lnTo>
                  <a:pt x="646084" y="2082800"/>
                </a:lnTo>
                <a:lnTo>
                  <a:pt x="614418" y="2082800"/>
                </a:lnTo>
                <a:lnTo>
                  <a:pt x="625267" y="2057400"/>
                </a:lnTo>
                <a:lnTo>
                  <a:pt x="629513" y="2057400"/>
                </a:lnTo>
                <a:lnTo>
                  <a:pt x="636003" y="2044700"/>
                </a:lnTo>
                <a:close/>
              </a:path>
              <a:path w="1235075" h="2857500">
                <a:moveTo>
                  <a:pt x="403323" y="1333500"/>
                </a:moveTo>
                <a:lnTo>
                  <a:pt x="495362" y="1333500"/>
                </a:lnTo>
                <a:lnTo>
                  <a:pt x="450464" y="1346200"/>
                </a:lnTo>
                <a:lnTo>
                  <a:pt x="408182" y="1371600"/>
                </a:lnTo>
                <a:lnTo>
                  <a:pt x="369334" y="1397000"/>
                </a:lnTo>
                <a:lnTo>
                  <a:pt x="334733" y="1422400"/>
                </a:lnTo>
                <a:lnTo>
                  <a:pt x="305197" y="1460500"/>
                </a:lnTo>
                <a:lnTo>
                  <a:pt x="281541" y="1498600"/>
                </a:lnTo>
                <a:lnTo>
                  <a:pt x="264582" y="1549400"/>
                </a:lnTo>
                <a:lnTo>
                  <a:pt x="255133" y="1587500"/>
                </a:lnTo>
                <a:lnTo>
                  <a:pt x="253205" y="1638300"/>
                </a:lnTo>
                <a:lnTo>
                  <a:pt x="257264" y="1689100"/>
                </a:lnTo>
                <a:lnTo>
                  <a:pt x="265262" y="1739900"/>
                </a:lnTo>
                <a:lnTo>
                  <a:pt x="275147" y="1778000"/>
                </a:lnTo>
                <a:lnTo>
                  <a:pt x="278415" y="1790700"/>
                </a:lnTo>
                <a:lnTo>
                  <a:pt x="281602" y="1816100"/>
                </a:lnTo>
                <a:lnTo>
                  <a:pt x="284650" y="1828800"/>
                </a:lnTo>
                <a:lnTo>
                  <a:pt x="287501" y="1841500"/>
                </a:lnTo>
                <a:lnTo>
                  <a:pt x="295799" y="1892300"/>
                </a:lnTo>
                <a:lnTo>
                  <a:pt x="301103" y="1955800"/>
                </a:lnTo>
                <a:lnTo>
                  <a:pt x="303413" y="2006600"/>
                </a:lnTo>
                <a:lnTo>
                  <a:pt x="302730" y="2057400"/>
                </a:lnTo>
                <a:lnTo>
                  <a:pt x="299066" y="2120900"/>
                </a:lnTo>
                <a:lnTo>
                  <a:pt x="292434" y="2171700"/>
                </a:lnTo>
                <a:lnTo>
                  <a:pt x="282834" y="2222500"/>
                </a:lnTo>
                <a:lnTo>
                  <a:pt x="270267" y="2273300"/>
                </a:lnTo>
                <a:lnTo>
                  <a:pt x="239053" y="2273300"/>
                </a:lnTo>
                <a:lnTo>
                  <a:pt x="242636" y="2260600"/>
                </a:lnTo>
                <a:lnTo>
                  <a:pt x="254215" y="2209800"/>
                </a:lnTo>
                <a:lnTo>
                  <a:pt x="263040" y="2159000"/>
                </a:lnTo>
                <a:lnTo>
                  <a:pt x="269110" y="2108200"/>
                </a:lnTo>
                <a:lnTo>
                  <a:pt x="272391" y="2057400"/>
                </a:lnTo>
                <a:lnTo>
                  <a:pt x="272850" y="2006600"/>
                </a:lnTo>
                <a:lnTo>
                  <a:pt x="270487" y="1955800"/>
                </a:lnTo>
                <a:lnTo>
                  <a:pt x="265302" y="1905000"/>
                </a:lnTo>
                <a:lnTo>
                  <a:pt x="257295" y="1841500"/>
                </a:lnTo>
                <a:lnTo>
                  <a:pt x="248426" y="1803400"/>
                </a:lnTo>
                <a:lnTo>
                  <a:pt x="245311" y="1790700"/>
                </a:lnTo>
                <a:lnTo>
                  <a:pt x="234959" y="1739900"/>
                </a:lnTo>
                <a:lnTo>
                  <a:pt x="226703" y="1689100"/>
                </a:lnTo>
                <a:lnTo>
                  <a:pt x="222639" y="1638300"/>
                </a:lnTo>
                <a:lnTo>
                  <a:pt x="224865" y="1587500"/>
                </a:lnTo>
                <a:lnTo>
                  <a:pt x="233674" y="1536700"/>
                </a:lnTo>
                <a:lnTo>
                  <a:pt x="249093" y="1498600"/>
                </a:lnTo>
                <a:lnTo>
                  <a:pt x="270493" y="1460500"/>
                </a:lnTo>
                <a:lnTo>
                  <a:pt x="297245" y="1422400"/>
                </a:lnTo>
                <a:lnTo>
                  <a:pt x="328719" y="1384300"/>
                </a:lnTo>
                <a:lnTo>
                  <a:pt x="364288" y="1358900"/>
                </a:lnTo>
                <a:lnTo>
                  <a:pt x="403323" y="1333500"/>
                </a:lnTo>
                <a:close/>
              </a:path>
              <a:path w="1235075" h="2857500">
                <a:moveTo>
                  <a:pt x="705879" y="901700"/>
                </a:moveTo>
                <a:lnTo>
                  <a:pt x="739544" y="901700"/>
                </a:lnTo>
                <a:lnTo>
                  <a:pt x="736023" y="914400"/>
                </a:lnTo>
                <a:lnTo>
                  <a:pt x="723401" y="965200"/>
                </a:lnTo>
                <a:lnTo>
                  <a:pt x="712073" y="1003300"/>
                </a:lnTo>
                <a:lnTo>
                  <a:pt x="702037" y="1054100"/>
                </a:lnTo>
                <a:lnTo>
                  <a:pt x="693294" y="1104900"/>
                </a:lnTo>
                <a:lnTo>
                  <a:pt x="685844" y="1155700"/>
                </a:lnTo>
                <a:lnTo>
                  <a:pt x="679688" y="1193800"/>
                </a:lnTo>
                <a:lnTo>
                  <a:pt x="675771" y="1244600"/>
                </a:lnTo>
                <a:lnTo>
                  <a:pt x="674159" y="1295400"/>
                </a:lnTo>
                <a:lnTo>
                  <a:pt x="674076" y="1346200"/>
                </a:lnTo>
                <a:lnTo>
                  <a:pt x="675404" y="1435100"/>
                </a:lnTo>
                <a:lnTo>
                  <a:pt x="675425" y="1485900"/>
                </a:lnTo>
                <a:lnTo>
                  <a:pt x="674103" y="1524000"/>
                </a:lnTo>
                <a:lnTo>
                  <a:pt x="670731" y="1574800"/>
                </a:lnTo>
                <a:lnTo>
                  <a:pt x="663702" y="1625600"/>
                </a:lnTo>
                <a:lnTo>
                  <a:pt x="653726" y="1676400"/>
                </a:lnTo>
                <a:lnTo>
                  <a:pt x="640804" y="1727200"/>
                </a:lnTo>
                <a:lnTo>
                  <a:pt x="624934" y="1778000"/>
                </a:lnTo>
                <a:lnTo>
                  <a:pt x="606118" y="1828800"/>
                </a:lnTo>
                <a:lnTo>
                  <a:pt x="568972" y="1828800"/>
                </a:lnTo>
                <a:lnTo>
                  <a:pt x="579468" y="1803400"/>
                </a:lnTo>
                <a:lnTo>
                  <a:pt x="597439" y="1765300"/>
                </a:lnTo>
                <a:lnTo>
                  <a:pt x="612414" y="1714500"/>
                </a:lnTo>
                <a:lnTo>
                  <a:pt x="624416" y="1663700"/>
                </a:lnTo>
                <a:lnTo>
                  <a:pt x="633470" y="1612900"/>
                </a:lnTo>
                <a:lnTo>
                  <a:pt x="639598" y="1574800"/>
                </a:lnTo>
                <a:lnTo>
                  <a:pt x="642821" y="1524000"/>
                </a:lnTo>
                <a:lnTo>
                  <a:pt x="644115" y="1473200"/>
                </a:lnTo>
                <a:lnTo>
                  <a:pt x="644124" y="1435100"/>
                </a:lnTo>
                <a:lnTo>
                  <a:pt x="642823" y="1346200"/>
                </a:lnTo>
                <a:lnTo>
                  <a:pt x="642926" y="1295400"/>
                </a:lnTo>
                <a:lnTo>
                  <a:pt x="644593" y="1244600"/>
                </a:lnTo>
                <a:lnTo>
                  <a:pt x="648617" y="1193800"/>
                </a:lnTo>
                <a:lnTo>
                  <a:pt x="654862" y="1143000"/>
                </a:lnTo>
                <a:lnTo>
                  <a:pt x="662426" y="1092200"/>
                </a:lnTo>
                <a:lnTo>
                  <a:pt x="671310" y="1054100"/>
                </a:lnTo>
                <a:lnTo>
                  <a:pt x="681514" y="1003300"/>
                </a:lnTo>
                <a:lnTo>
                  <a:pt x="693037" y="952500"/>
                </a:lnTo>
                <a:lnTo>
                  <a:pt x="705879" y="901700"/>
                </a:lnTo>
                <a:close/>
              </a:path>
              <a:path w="1235075" h="2857500">
                <a:moveTo>
                  <a:pt x="322310" y="1308100"/>
                </a:moveTo>
                <a:lnTo>
                  <a:pt x="507962" y="1308100"/>
                </a:lnTo>
                <a:lnTo>
                  <a:pt x="509673" y="1320800"/>
                </a:lnTo>
                <a:lnTo>
                  <a:pt x="509979" y="1320800"/>
                </a:lnTo>
                <a:lnTo>
                  <a:pt x="508555" y="1333500"/>
                </a:lnTo>
                <a:lnTo>
                  <a:pt x="403323" y="1333500"/>
                </a:lnTo>
                <a:lnTo>
                  <a:pt x="350459" y="1346200"/>
                </a:lnTo>
                <a:lnTo>
                  <a:pt x="298541" y="1346200"/>
                </a:lnTo>
                <a:lnTo>
                  <a:pt x="197538" y="1371600"/>
                </a:lnTo>
                <a:lnTo>
                  <a:pt x="148454" y="1397000"/>
                </a:lnTo>
                <a:lnTo>
                  <a:pt x="129987" y="1397000"/>
                </a:lnTo>
                <a:lnTo>
                  <a:pt x="127412" y="1384300"/>
                </a:lnTo>
                <a:lnTo>
                  <a:pt x="126729" y="1384300"/>
                </a:lnTo>
                <a:lnTo>
                  <a:pt x="125977" y="1358900"/>
                </a:lnTo>
                <a:lnTo>
                  <a:pt x="156793" y="1358900"/>
                </a:lnTo>
                <a:lnTo>
                  <a:pt x="279872" y="1320800"/>
                </a:lnTo>
                <a:lnTo>
                  <a:pt x="322310" y="1308100"/>
                </a:lnTo>
                <a:close/>
              </a:path>
              <a:path w="1235075" h="2857500">
                <a:moveTo>
                  <a:pt x="639077" y="368300"/>
                </a:moveTo>
                <a:lnTo>
                  <a:pt x="670793" y="368300"/>
                </a:lnTo>
                <a:lnTo>
                  <a:pt x="665194" y="393700"/>
                </a:lnTo>
                <a:lnTo>
                  <a:pt x="658538" y="419100"/>
                </a:lnTo>
                <a:lnTo>
                  <a:pt x="650825" y="431800"/>
                </a:lnTo>
                <a:lnTo>
                  <a:pt x="642054" y="457200"/>
                </a:lnTo>
                <a:lnTo>
                  <a:pt x="632261" y="482600"/>
                </a:lnTo>
                <a:lnTo>
                  <a:pt x="621481" y="508000"/>
                </a:lnTo>
                <a:lnTo>
                  <a:pt x="609715" y="533400"/>
                </a:lnTo>
                <a:lnTo>
                  <a:pt x="596962" y="546100"/>
                </a:lnTo>
                <a:lnTo>
                  <a:pt x="583273" y="571500"/>
                </a:lnTo>
                <a:lnTo>
                  <a:pt x="568698" y="596900"/>
                </a:lnTo>
                <a:lnTo>
                  <a:pt x="553238" y="609600"/>
                </a:lnTo>
                <a:lnTo>
                  <a:pt x="536892" y="635000"/>
                </a:lnTo>
                <a:lnTo>
                  <a:pt x="519724" y="647700"/>
                </a:lnTo>
                <a:lnTo>
                  <a:pt x="501798" y="673100"/>
                </a:lnTo>
                <a:lnTo>
                  <a:pt x="483115" y="685800"/>
                </a:lnTo>
                <a:lnTo>
                  <a:pt x="463673" y="698500"/>
                </a:lnTo>
                <a:lnTo>
                  <a:pt x="446809" y="711200"/>
                </a:lnTo>
                <a:lnTo>
                  <a:pt x="395045" y="749300"/>
                </a:lnTo>
                <a:lnTo>
                  <a:pt x="368938" y="762000"/>
                </a:lnTo>
                <a:lnTo>
                  <a:pt x="343752" y="787400"/>
                </a:lnTo>
                <a:lnTo>
                  <a:pt x="319689" y="800100"/>
                </a:lnTo>
                <a:lnTo>
                  <a:pt x="296952" y="825500"/>
                </a:lnTo>
                <a:lnTo>
                  <a:pt x="260452" y="863600"/>
                </a:lnTo>
                <a:lnTo>
                  <a:pt x="231052" y="914400"/>
                </a:lnTo>
                <a:lnTo>
                  <a:pt x="207986" y="952500"/>
                </a:lnTo>
                <a:lnTo>
                  <a:pt x="190491" y="1003300"/>
                </a:lnTo>
                <a:lnTo>
                  <a:pt x="177799" y="1041400"/>
                </a:lnTo>
                <a:lnTo>
                  <a:pt x="169147" y="1079500"/>
                </a:lnTo>
                <a:lnTo>
                  <a:pt x="161322" y="1143000"/>
                </a:lnTo>
                <a:lnTo>
                  <a:pt x="156962" y="1193800"/>
                </a:lnTo>
                <a:lnTo>
                  <a:pt x="155280" y="1244600"/>
                </a:lnTo>
                <a:lnTo>
                  <a:pt x="155487" y="1308100"/>
                </a:lnTo>
                <a:lnTo>
                  <a:pt x="156793" y="1358900"/>
                </a:lnTo>
                <a:lnTo>
                  <a:pt x="125977" y="1358900"/>
                </a:lnTo>
                <a:lnTo>
                  <a:pt x="125226" y="1333500"/>
                </a:lnTo>
                <a:lnTo>
                  <a:pt x="124388" y="1282700"/>
                </a:lnTo>
                <a:lnTo>
                  <a:pt x="124742" y="1231900"/>
                </a:lnTo>
                <a:lnTo>
                  <a:pt x="126891" y="1181100"/>
                </a:lnTo>
                <a:lnTo>
                  <a:pt x="131443" y="1130300"/>
                </a:lnTo>
                <a:lnTo>
                  <a:pt x="139003" y="1079500"/>
                </a:lnTo>
                <a:lnTo>
                  <a:pt x="148220" y="1028700"/>
                </a:lnTo>
                <a:lnTo>
                  <a:pt x="161781" y="990600"/>
                </a:lnTo>
                <a:lnTo>
                  <a:pt x="180506" y="939800"/>
                </a:lnTo>
                <a:lnTo>
                  <a:pt x="205217" y="889000"/>
                </a:lnTo>
                <a:lnTo>
                  <a:pt x="236738" y="850900"/>
                </a:lnTo>
                <a:lnTo>
                  <a:pt x="275888" y="800100"/>
                </a:lnTo>
                <a:lnTo>
                  <a:pt x="300176" y="774700"/>
                </a:lnTo>
                <a:lnTo>
                  <a:pt x="325692" y="762000"/>
                </a:lnTo>
                <a:lnTo>
                  <a:pt x="351879" y="736600"/>
                </a:lnTo>
                <a:lnTo>
                  <a:pt x="378182" y="723900"/>
                </a:lnTo>
                <a:lnTo>
                  <a:pt x="428651" y="685800"/>
                </a:lnTo>
                <a:lnTo>
                  <a:pt x="444895" y="673100"/>
                </a:lnTo>
                <a:lnTo>
                  <a:pt x="466255" y="660400"/>
                </a:lnTo>
                <a:lnTo>
                  <a:pt x="486626" y="635000"/>
                </a:lnTo>
                <a:lnTo>
                  <a:pt x="506008" y="622300"/>
                </a:lnTo>
                <a:lnTo>
                  <a:pt x="524400" y="596900"/>
                </a:lnTo>
                <a:lnTo>
                  <a:pt x="557847" y="558800"/>
                </a:lnTo>
                <a:lnTo>
                  <a:pt x="586594" y="508000"/>
                </a:lnTo>
                <a:lnTo>
                  <a:pt x="610367" y="457200"/>
                </a:lnTo>
                <a:lnTo>
                  <a:pt x="628893" y="406400"/>
                </a:lnTo>
                <a:lnTo>
                  <a:pt x="636147" y="381000"/>
                </a:lnTo>
                <a:lnTo>
                  <a:pt x="639077" y="368300"/>
                </a:lnTo>
                <a:close/>
              </a:path>
              <a:path w="1235075" h="2857500">
                <a:moveTo>
                  <a:pt x="526202" y="0"/>
                </a:moveTo>
                <a:lnTo>
                  <a:pt x="560583" y="0"/>
                </a:lnTo>
                <a:lnTo>
                  <a:pt x="575791" y="38100"/>
                </a:lnTo>
                <a:lnTo>
                  <a:pt x="598489" y="76200"/>
                </a:lnTo>
                <a:lnTo>
                  <a:pt x="620012" y="127000"/>
                </a:lnTo>
                <a:lnTo>
                  <a:pt x="640359" y="177800"/>
                </a:lnTo>
                <a:lnTo>
                  <a:pt x="659531" y="228600"/>
                </a:lnTo>
                <a:lnTo>
                  <a:pt x="677526" y="279400"/>
                </a:lnTo>
                <a:lnTo>
                  <a:pt x="705385" y="292100"/>
                </a:lnTo>
                <a:lnTo>
                  <a:pt x="762091" y="330200"/>
                </a:lnTo>
                <a:lnTo>
                  <a:pt x="885633" y="381000"/>
                </a:lnTo>
                <a:lnTo>
                  <a:pt x="973364" y="431800"/>
                </a:lnTo>
                <a:lnTo>
                  <a:pt x="1015707" y="457200"/>
                </a:lnTo>
                <a:lnTo>
                  <a:pt x="1053960" y="495300"/>
                </a:lnTo>
                <a:lnTo>
                  <a:pt x="1084466" y="533400"/>
                </a:lnTo>
                <a:lnTo>
                  <a:pt x="1108294" y="584200"/>
                </a:lnTo>
                <a:lnTo>
                  <a:pt x="1126447" y="622300"/>
                </a:lnTo>
                <a:lnTo>
                  <a:pt x="1139924" y="673100"/>
                </a:lnTo>
                <a:lnTo>
                  <a:pt x="1149726" y="723900"/>
                </a:lnTo>
                <a:lnTo>
                  <a:pt x="1156853" y="774700"/>
                </a:lnTo>
                <a:lnTo>
                  <a:pt x="1162307" y="838200"/>
                </a:lnTo>
                <a:lnTo>
                  <a:pt x="1166403" y="889000"/>
                </a:lnTo>
                <a:lnTo>
                  <a:pt x="1168801" y="927100"/>
                </a:lnTo>
                <a:lnTo>
                  <a:pt x="1167875" y="977900"/>
                </a:lnTo>
                <a:lnTo>
                  <a:pt x="1161999" y="1028700"/>
                </a:lnTo>
                <a:lnTo>
                  <a:pt x="1147501" y="1079500"/>
                </a:lnTo>
                <a:lnTo>
                  <a:pt x="1124959" y="1130300"/>
                </a:lnTo>
                <a:lnTo>
                  <a:pt x="1095503" y="1168400"/>
                </a:lnTo>
                <a:lnTo>
                  <a:pt x="1060261" y="1193800"/>
                </a:lnTo>
                <a:lnTo>
                  <a:pt x="1020203" y="1206500"/>
                </a:lnTo>
                <a:lnTo>
                  <a:pt x="977603" y="1219200"/>
                </a:lnTo>
                <a:lnTo>
                  <a:pt x="935548" y="1219200"/>
                </a:lnTo>
                <a:lnTo>
                  <a:pt x="897123" y="1206500"/>
                </a:lnTo>
                <a:lnTo>
                  <a:pt x="866201" y="1206500"/>
                </a:lnTo>
                <a:lnTo>
                  <a:pt x="865348" y="1193800"/>
                </a:lnTo>
                <a:lnTo>
                  <a:pt x="961651" y="1193800"/>
                </a:lnTo>
                <a:lnTo>
                  <a:pt x="1003622" y="1181100"/>
                </a:lnTo>
                <a:lnTo>
                  <a:pt x="1043583" y="1168400"/>
                </a:lnTo>
                <a:lnTo>
                  <a:pt x="1074205" y="1143000"/>
                </a:lnTo>
                <a:lnTo>
                  <a:pt x="1099586" y="1104900"/>
                </a:lnTo>
                <a:lnTo>
                  <a:pt x="1118956" y="1066800"/>
                </a:lnTo>
                <a:lnTo>
                  <a:pt x="1131545" y="1016000"/>
                </a:lnTo>
                <a:lnTo>
                  <a:pt x="1137035" y="977900"/>
                </a:lnTo>
                <a:lnTo>
                  <a:pt x="1137800" y="927100"/>
                </a:lnTo>
                <a:lnTo>
                  <a:pt x="1135437" y="889000"/>
                </a:lnTo>
                <a:lnTo>
                  <a:pt x="1131545" y="838200"/>
                </a:lnTo>
                <a:lnTo>
                  <a:pt x="1126348" y="787400"/>
                </a:lnTo>
                <a:lnTo>
                  <a:pt x="1119626" y="736600"/>
                </a:lnTo>
                <a:lnTo>
                  <a:pt x="1110468" y="685800"/>
                </a:lnTo>
                <a:lnTo>
                  <a:pt x="1097961" y="635000"/>
                </a:lnTo>
                <a:lnTo>
                  <a:pt x="1081193" y="596900"/>
                </a:lnTo>
                <a:lnTo>
                  <a:pt x="1059253" y="558800"/>
                </a:lnTo>
                <a:lnTo>
                  <a:pt x="1031229" y="520700"/>
                </a:lnTo>
                <a:lnTo>
                  <a:pt x="995687" y="482600"/>
                </a:lnTo>
                <a:lnTo>
                  <a:pt x="955698" y="457200"/>
                </a:lnTo>
                <a:lnTo>
                  <a:pt x="913647" y="431800"/>
                </a:lnTo>
                <a:lnTo>
                  <a:pt x="871920" y="419100"/>
                </a:lnTo>
                <a:lnTo>
                  <a:pt x="748748" y="355600"/>
                </a:lnTo>
                <a:lnTo>
                  <a:pt x="721507" y="342900"/>
                </a:lnTo>
                <a:lnTo>
                  <a:pt x="644240" y="342900"/>
                </a:lnTo>
                <a:lnTo>
                  <a:pt x="646472" y="330200"/>
                </a:lnTo>
                <a:lnTo>
                  <a:pt x="649543" y="292100"/>
                </a:lnTo>
                <a:lnTo>
                  <a:pt x="631667" y="241300"/>
                </a:lnTo>
                <a:lnTo>
                  <a:pt x="612611" y="190500"/>
                </a:lnTo>
                <a:lnTo>
                  <a:pt x="592374" y="139700"/>
                </a:lnTo>
                <a:lnTo>
                  <a:pt x="570957" y="101600"/>
                </a:lnTo>
                <a:lnTo>
                  <a:pt x="548360" y="50800"/>
                </a:lnTo>
                <a:lnTo>
                  <a:pt x="526202" y="0"/>
                </a:lnTo>
                <a:close/>
              </a:path>
              <a:path w="1235075" h="2857500">
                <a:moveTo>
                  <a:pt x="865270" y="1155700"/>
                </a:moveTo>
                <a:lnTo>
                  <a:pt x="889957" y="1155700"/>
                </a:lnTo>
                <a:lnTo>
                  <a:pt x="922240" y="1181100"/>
                </a:lnTo>
                <a:lnTo>
                  <a:pt x="961651" y="1193800"/>
                </a:lnTo>
                <a:lnTo>
                  <a:pt x="865348" y="1193800"/>
                </a:lnTo>
                <a:lnTo>
                  <a:pt x="863643" y="1168400"/>
                </a:lnTo>
                <a:lnTo>
                  <a:pt x="864094" y="1168400"/>
                </a:lnTo>
                <a:lnTo>
                  <a:pt x="865270" y="1155700"/>
                </a:lnTo>
                <a:close/>
              </a:path>
              <a:path w="1235075" h="2857500">
                <a:moveTo>
                  <a:pt x="724224" y="825500"/>
                </a:moveTo>
                <a:lnTo>
                  <a:pt x="756531" y="825500"/>
                </a:lnTo>
                <a:lnTo>
                  <a:pt x="753397" y="838200"/>
                </a:lnTo>
                <a:lnTo>
                  <a:pt x="749727" y="863600"/>
                </a:lnTo>
                <a:lnTo>
                  <a:pt x="745521" y="876300"/>
                </a:lnTo>
                <a:lnTo>
                  <a:pt x="740780" y="901700"/>
                </a:lnTo>
                <a:lnTo>
                  <a:pt x="707732" y="901700"/>
                </a:lnTo>
                <a:lnTo>
                  <a:pt x="709338" y="889000"/>
                </a:lnTo>
                <a:lnTo>
                  <a:pt x="710574" y="889000"/>
                </a:lnTo>
                <a:lnTo>
                  <a:pt x="720542" y="850900"/>
                </a:lnTo>
                <a:lnTo>
                  <a:pt x="724224" y="825500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4514113" y="990508"/>
            <a:ext cx="464184" cy="464184"/>
          </a:xfrm>
          <a:custGeom>
            <a:avLst/>
            <a:gdLst/>
            <a:ahLst/>
            <a:cxnLst/>
            <a:rect l="l" t="t" r="r" b="b"/>
            <a:pathLst>
              <a:path w="464185" h="464184">
                <a:moveTo>
                  <a:pt x="231856" y="463710"/>
                </a:moveTo>
                <a:lnTo>
                  <a:pt x="219834" y="405135"/>
                </a:lnTo>
                <a:lnTo>
                  <a:pt x="206576" y="358624"/>
                </a:lnTo>
                <a:lnTo>
                  <a:pt x="190277" y="322374"/>
                </a:lnTo>
                <a:lnTo>
                  <a:pt x="141337" y="273433"/>
                </a:lnTo>
                <a:lnTo>
                  <a:pt x="105086" y="257134"/>
                </a:lnTo>
                <a:lnTo>
                  <a:pt x="58575" y="243876"/>
                </a:lnTo>
                <a:lnTo>
                  <a:pt x="0" y="231855"/>
                </a:lnTo>
                <a:lnTo>
                  <a:pt x="58575" y="219834"/>
                </a:lnTo>
                <a:lnTo>
                  <a:pt x="105086" y="206576"/>
                </a:lnTo>
                <a:lnTo>
                  <a:pt x="141337" y="190277"/>
                </a:lnTo>
                <a:lnTo>
                  <a:pt x="190277" y="141337"/>
                </a:lnTo>
                <a:lnTo>
                  <a:pt x="206576" y="105086"/>
                </a:lnTo>
                <a:lnTo>
                  <a:pt x="219834" y="58575"/>
                </a:lnTo>
                <a:lnTo>
                  <a:pt x="231855" y="0"/>
                </a:lnTo>
                <a:lnTo>
                  <a:pt x="243876" y="58575"/>
                </a:lnTo>
                <a:lnTo>
                  <a:pt x="257134" y="105086"/>
                </a:lnTo>
                <a:lnTo>
                  <a:pt x="273433" y="141337"/>
                </a:lnTo>
                <a:lnTo>
                  <a:pt x="322374" y="190277"/>
                </a:lnTo>
                <a:lnTo>
                  <a:pt x="358625" y="206576"/>
                </a:lnTo>
                <a:lnTo>
                  <a:pt x="405135" y="219834"/>
                </a:lnTo>
                <a:lnTo>
                  <a:pt x="463711" y="231855"/>
                </a:lnTo>
                <a:lnTo>
                  <a:pt x="405136" y="243876"/>
                </a:lnTo>
                <a:lnTo>
                  <a:pt x="358625" y="257134"/>
                </a:lnTo>
                <a:lnTo>
                  <a:pt x="322374" y="273433"/>
                </a:lnTo>
                <a:lnTo>
                  <a:pt x="273434" y="322374"/>
                </a:lnTo>
                <a:lnTo>
                  <a:pt x="257135" y="358624"/>
                </a:lnTo>
                <a:lnTo>
                  <a:pt x="243877" y="405135"/>
                </a:lnTo>
                <a:lnTo>
                  <a:pt x="231856" y="46371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/>
          <p:nvPr/>
        </p:nvSpPr>
        <p:spPr>
          <a:xfrm>
            <a:off x="13355668" y="2901030"/>
            <a:ext cx="464184" cy="464184"/>
          </a:xfrm>
          <a:custGeom>
            <a:avLst/>
            <a:gdLst/>
            <a:ahLst/>
            <a:cxnLst/>
            <a:rect l="l" t="t" r="r" b="b"/>
            <a:pathLst>
              <a:path w="464184" h="464185">
                <a:moveTo>
                  <a:pt x="231856" y="463710"/>
                </a:moveTo>
                <a:lnTo>
                  <a:pt x="219834" y="405135"/>
                </a:lnTo>
                <a:lnTo>
                  <a:pt x="206576" y="358624"/>
                </a:lnTo>
                <a:lnTo>
                  <a:pt x="190277" y="322374"/>
                </a:lnTo>
                <a:lnTo>
                  <a:pt x="141337" y="273433"/>
                </a:lnTo>
                <a:lnTo>
                  <a:pt x="105086" y="257134"/>
                </a:lnTo>
                <a:lnTo>
                  <a:pt x="58575" y="243876"/>
                </a:lnTo>
                <a:lnTo>
                  <a:pt x="0" y="231855"/>
                </a:lnTo>
                <a:lnTo>
                  <a:pt x="58575" y="219834"/>
                </a:lnTo>
                <a:lnTo>
                  <a:pt x="105086" y="206576"/>
                </a:lnTo>
                <a:lnTo>
                  <a:pt x="141337" y="190277"/>
                </a:lnTo>
                <a:lnTo>
                  <a:pt x="190277" y="141337"/>
                </a:lnTo>
                <a:lnTo>
                  <a:pt x="206576" y="105086"/>
                </a:lnTo>
                <a:lnTo>
                  <a:pt x="219834" y="58575"/>
                </a:lnTo>
                <a:lnTo>
                  <a:pt x="231855" y="0"/>
                </a:lnTo>
                <a:lnTo>
                  <a:pt x="243876" y="58575"/>
                </a:lnTo>
                <a:lnTo>
                  <a:pt x="257134" y="105086"/>
                </a:lnTo>
                <a:lnTo>
                  <a:pt x="273433" y="141337"/>
                </a:lnTo>
                <a:lnTo>
                  <a:pt x="322374" y="190277"/>
                </a:lnTo>
                <a:lnTo>
                  <a:pt x="358625" y="206576"/>
                </a:lnTo>
                <a:lnTo>
                  <a:pt x="405135" y="219834"/>
                </a:lnTo>
                <a:lnTo>
                  <a:pt x="463711" y="231855"/>
                </a:lnTo>
                <a:lnTo>
                  <a:pt x="405136" y="243876"/>
                </a:lnTo>
                <a:lnTo>
                  <a:pt x="358625" y="257134"/>
                </a:lnTo>
                <a:lnTo>
                  <a:pt x="322374" y="273433"/>
                </a:lnTo>
                <a:lnTo>
                  <a:pt x="273434" y="322374"/>
                </a:lnTo>
                <a:lnTo>
                  <a:pt x="257135" y="358624"/>
                </a:lnTo>
                <a:lnTo>
                  <a:pt x="243877" y="405135"/>
                </a:lnTo>
                <a:lnTo>
                  <a:pt x="231856" y="46371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5" name="object 35" descr=""/>
          <p:cNvGrpSpPr/>
          <p:nvPr/>
        </p:nvGrpSpPr>
        <p:grpSpPr>
          <a:xfrm>
            <a:off x="0" y="5301861"/>
            <a:ext cx="8738235" cy="4985385"/>
            <a:chOff x="0" y="5301861"/>
            <a:chExt cx="8738235" cy="4985385"/>
          </a:xfrm>
        </p:grpSpPr>
        <p:sp>
          <p:nvSpPr>
            <p:cNvPr id="36" name="object 36" descr=""/>
            <p:cNvSpPr/>
            <p:nvPr/>
          </p:nvSpPr>
          <p:spPr>
            <a:xfrm>
              <a:off x="2821178" y="5301861"/>
              <a:ext cx="5917565" cy="4985385"/>
            </a:xfrm>
            <a:custGeom>
              <a:avLst/>
              <a:gdLst/>
              <a:ahLst/>
              <a:cxnLst/>
              <a:rect l="l" t="t" r="r" b="b"/>
              <a:pathLst>
                <a:path w="5917565" h="4985384">
                  <a:moveTo>
                    <a:pt x="5813550" y="4985138"/>
                  </a:moveTo>
                  <a:lnTo>
                    <a:pt x="109327" y="4985138"/>
                  </a:lnTo>
                  <a:lnTo>
                    <a:pt x="95349" y="4969484"/>
                  </a:lnTo>
                  <a:lnTo>
                    <a:pt x="66955" y="4929392"/>
                  </a:lnTo>
                  <a:lnTo>
                    <a:pt x="43325" y="4886573"/>
                  </a:lnTo>
                  <a:lnTo>
                    <a:pt x="24636" y="4841455"/>
                  </a:lnTo>
                  <a:lnTo>
                    <a:pt x="11068" y="4794469"/>
                  </a:lnTo>
                  <a:lnTo>
                    <a:pt x="2796" y="4746041"/>
                  </a:lnTo>
                  <a:lnTo>
                    <a:pt x="0" y="4696602"/>
                  </a:lnTo>
                  <a:lnTo>
                    <a:pt x="0" y="438150"/>
                  </a:lnTo>
                  <a:lnTo>
                    <a:pt x="2796" y="388710"/>
                  </a:lnTo>
                  <a:lnTo>
                    <a:pt x="11068" y="340283"/>
                  </a:lnTo>
                  <a:lnTo>
                    <a:pt x="24636" y="293296"/>
                  </a:lnTo>
                  <a:lnTo>
                    <a:pt x="43325" y="248178"/>
                  </a:lnTo>
                  <a:lnTo>
                    <a:pt x="66955" y="205359"/>
                  </a:lnTo>
                  <a:lnTo>
                    <a:pt x="95349" y="165267"/>
                  </a:lnTo>
                  <a:lnTo>
                    <a:pt x="128331" y="128331"/>
                  </a:lnTo>
                  <a:lnTo>
                    <a:pt x="165267" y="95349"/>
                  </a:lnTo>
                  <a:lnTo>
                    <a:pt x="205359" y="66955"/>
                  </a:lnTo>
                  <a:lnTo>
                    <a:pt x="248178" y="43325"/>
                  </a:lnTo>
                  <a:lnTo>
                    <a:pt x="293296" y="24636"/>
                  </a:lnTo>
                  <a:lnTo>
                    <a:pt x="340283" y="11068"/>
                  </a:lnTo>
                  <a:lnTo>
                    <a:pt x="388710" y="2796"/>
                  </a:lnTo>
                  <a:lnTo>
                    <a:pt x="438150" y="0"/>
                  </a:lnTo>
                  <a:lnTo>
                    <a:pt x="5484728" y="0"/>
                  </a:lnTo>
                  <a:lnTo>
                    <a:pt x="5534167" y="2796"/>
                  </a:lnTo>
                  <a:lnTo>
                    <a:pt x="5582594" y="11068"/>
                  </a:lnTo>
                  <a:lnTo>
                    <a:pt x="5629581" y="24636"/>
                  </a:lnTo>
                  <a:lnTo>
                    <a:pt x="5674698" y="43325"/>
                  </a:lnTo>
                  <a:lnTo>
                    <a:pt x="5717517" y="66955"/>
                  </a:lnTo>
                  <a:lnTo>
                    <a:pt x="5757610" y="95349"/>
                  </a:lnTo>
                  <a:lnTo>
                    <a:pt x="5794546" y="128331"/>
                  </a:lnTo>
                  <a:lnTo>
                    <a:pt x="5827527" y="165267"/>
                  </a:lnTo>
                  <a:lnTo>
                    <a:pt x="5855922" y="205359"/>
                  </a:lnTo>
                  <a:lnTo>
                    <a:pt x="5879552" y="248178"/>
                  </a:lnTo>
                  <a:lnTo>
                    <a:pt x="5898241" y="293296"/>
                  </a:lnTo>
                  <a:lnTo>
                    <a:pt x="5911810" y="340283"/>
                  </a:lnTo>
                  <a:lnTo>
                    <a:pt x="5916999" y="370667"/>
                  </a:lnTo>
                  <a:lnTo>
                    <a:pt x="5916999" y="4764084"/>
                  </a:lnTo>
                  <a:lnTo>
                    <a:pt x="5898241" y="4841455"/>
                  </a:lnTo>
                  <a:lnTo>
                    <a:pt x="5879552" y="4886573"/>
                  </a:lnTo>
                  <a:lnTo>
                    <a:pt x="5855922" y="4929392"/>
                  </a:lnTo>
                  <a:lnTo>
                    <a:pt x="5827527" y="4969484"/>
                  </a:lnTo>
                  <a:lnTo>
                    <a:pt x="5813550" y="4985138"/>
                  </a:lnTo>
                  <a:close/>
                </a:path>
              </a:pathLst>
            </a:custGeom>
            <a:solidFill>
              <a:srgbClr val="DEDD9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2589231" y="8149606"/>
              <a:ext cx="464184" cy="464184"/>
            </a:xfrm>
            <a:custGeom>
              <a:avLst/>
              <a:gdLst/>
              <a:ahLst/>
              <a:cxnLst/>
              <a:rect l="l" t="t" r="r" b="b"/>
              <a:pathLst>
                <a:path w="464185" h="464184">
                  <a:moveTo>
                    <a:pt x="231856" y="463710"/>
                  </a:moveTo>
                  <a:lnTo>
                    <a:pt x="219834" y="405135"/>
                  </a:lnTo>
                  <a:lnTo>
                    <a:pt x="206576" y="358624"/>
                  </a:lnTo>
                  <a:lnTo>
                    <a:pt x="190277" y="322374"/>
                  </a:lnTo>
                  <a:lnTo>
                    <a:pt x="141337" y="273433"/>
                  </a:lnTo>
                  <a:lnTo>
                    <a:pt x="105086" y="257134"/>
                  </a:lnTo>
                  <a:lnTo>
                    <a:pt x="58575" y="243876"/>
                  </a:lnTo>
                  <a:lnTo>
                    <a:pt x="0" y="231855"/>
                  </a:lnTo>
                  <a:lnTo>
                    <a:pt x="58575" y="219834"/>
                  </a:lnTo>
                  <a:lnTo>
                    <a:pt x="105086" y="206576"/>
                  </a:lnTo>
                  <a:lnTo>
                    <a:pt x="141337" y="190277"/>
                  </a:lnTo>
                  <a:lnTo>
                    <a:pt x="190277" y="141337"/>
                  </a:lnTo>
                  <a:lnTo>
                    <a:pt x="206576" y="105086"/>
                  </a:lnTo>
                  <a:lnTo>
                    <a:pt x="219834" y="58575"/>
                  </a:lnTo>
                  <a:lnTo>
                    <a:pt x="231855" y="0"/>
                  </a:lnTo>
                  <a:lnTo>
                    <a:pt x="243876" y="58575"/>
                  </a:lnTo>
                  <a:lnTo>
                    <a:pt x="257134" y="105086"/>
                  </a:lnTo>
                  <a:lnTo>
                    <a:pt x="273433" y="141337"/>
                  </a:lnTo>
                  <a:lnTo>
                    <a:pt x="322374" y="190277"/>
                  </a:lnTo>
                  <a:lnTo>
                    <a:pt x="358625" y="206576"/>
                  </a:lnTo>
                  <a:lnTo>
                    <a:pt x="405135" y="219834"/>
                  </a:lnTo>
                  <a:lnTo>
                    <a:pt x="463711" y="231855"/>
                  </a:lnTo>
                  <a:lnTo>
                    <a:pt x="405136" y="243876"/>
                  </a:lnTo>
                  <a:lnTo>
                    <a:pt x="358625" y="257134"/>
                  </a:lnTo>
                  <a:lnTo>
                    <a:pt x="322374" y="273433"/>
                  </a:lnTo>
                  <a:lnTo>
                    <a:pt x="273434" y="322374"/>
                  </a:lnTo>
                  <a:lnTo>
                    <a:pt x="257135" y="358624"/>
                  </a:lnTo>
                  <a:lnTo>
                    <a:pt x="243877" y="405135"/>
                  </a:lnTo>
                  <a:lnTo>
                    <a:pt x="231856" y="463710"/>
                  </a:lnTo>
                  <a:close/>
                </a:path>
              </a:pathLst>
            </a:custGeom>
            <a:solidFill>
              <a:srgbClr val="7879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572250"/>
              <a:ext cx="3848099" cy="3419474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4401" y="8991599"/>
              <a:ext cx="123824" cy="123824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34401" y="9524999"/>
              <a:ext cx="123824" cy="123824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34401" y="10058400"/>
              <a:ext cx="123824" cy="123824"/>
            </a:xfrm>
            <a:prstGeom prst="rect">
              <a:avLst/>
            </a:prstGeom>
          </p:spPr>
        </p:pic>
      </p:grpSp>
      <p:grpSp>
        <p:nvGrpSpPr>
          <p:cNvPr id="42" name="object 42" descr=""/>
          <p:cNvGrpSpPr/>
          <p:nvPr/>
        </p:nvGrpSpPr>
        <p:grpSpPr>
          <a:xfrm>
            <a:off x="9543942" y="5301860"/>
            <a:ext cx="8709025" cy="4749165"/>
            <a:chOff x="9543942" y="5301860"/>
            <a:chExt cx="8709025" cy="4749165"/>
          </a:xfrm>
        </p:grpSpPr>
        <p:sp>
          <p:nvSpPr>
            <p:cNvPr id="43" name="object 43" descr=""/>
            <p:cNvSpPr/>
            <p:nvPr/>
          </p:nvSpPr>
          <p:spPr>
            <a:xfrm>
              <a:off x="9543942" y="5301860"/>
              <a:ext cx="5919470" cy="3956685"/>
            </a:xfrm>
            <a:custGeom>
              <a:avLst/>
              <a:gdLst/>
              <a:ahLst/>
              <a:cxnLst/>
              <a:rect l="l" t="t" r="r" b="b"/>
              <a:pathLst>
                <a:path w="5919469" h="3956684">
                  <a:moveTo>
                    <a:pt x="5484733" y="3956438"/>
                  </a:moveTo>
                  <a:lnTo>
                    <a:pt x="438143" y="3956438"/>
                  </a:lnTo>
                  <a:lnTo>
                    <a:pt x="388711" y="3953641"/>
                  </a:lnTo>
                  <a:lnTo>
                    <a:pt x="340283" y="3945370"/>
                  </a:lnTo>
                  <a:lnTo>
                    <a:pt x="293296" y="3931801"/>
                  </a:lnTo>
                  <a:lnTo>
                    <a:pt x="248179" y="3913113"/>
                  </a:lnTo>
                  <a:lnTo>
                    <a:pt x="205359" y="3889483"/>
                  </a:lnTo>
                  <a:lnTo>
                    <a:pt x="165267" y="3861088"/>
                  </a:lnTo>
                  <a:lnTo>
                    <a:pt x="128331" y="3828107"/>
                  </a:lnTo>
                  <a:lnTo>
                    <a:pt x="95350" y="3791170"/>
                  </a:lnTo>
                  <a:lnTo>
                    <a:pt x="66955" y="3751078"/>
                  </a:lnTo>
                  <a:lnTo>
                    <a:pt x="43325" y="3708259"/>
                  </a:lnTo>
                  <a:lnTo>
                    <a:pt x="24636" y="3663142"/>
                  </a:lnTo>
                  <a:lnTo>
                    <a:pt x="11068" y="3616155"/>
                  </a:lnTo>
                  <a:lnTo>
                    <a:pt x="2796" y="3567727"/>
                  </a:lnTo>
                  <a:lnTo>
                    <a:pt x="0" y="3518288"/>
                  </a:lnTo>
                  <a:lnTo>
                    <a:pt x="0" y="438149"/>
                  </a:lnTo>
                  <a:lnTo>
                    <a:pt x="2796" y="388710"/>
                  </a:lnTo>
                  <a:lnTo>
                    <a:pt x="11068" y="340283"/>
                  </a:lnTo>
                  <a:lnTo>
                    <a:pt x="24636" y="293296"/>
                  </a:lnTo>
                  <a:lnTo>
                    <a:pt x="43325" y="248178"/>
                  </a:lnTo>
                  <a:lnTo>
                    <a:pt x="66955" y="205359"/>
                  </a:lnTo>
                  <a:lnTo>
                    <a:pt x="95350" y="165267"/>
                  </a:lnTo>
                  <a:lnTo>
                    <a:pt x="128331" y="128331"/>
                  </a:lnTo>
                  <a:lnTo>
                    <a:pt x="165267" y="95349"/>
                  </a:lnTo>
                  <a:lnTo>
                    <a:pt x="205359" y="66955"/>
                  </a:lnTo>
                  <a:lnTo>
                    <a:pt x="248179" y="43325"/>
                  </a:lnTo>
                  <a:lnTo>
                    <a:pt x="293296" y="24636"/>
                  </a:lnTo>
                  <a:lnTo>
                    <a:pt x="340283" y="11068"/>
                  </a:lnTo>
                  <a:lnTo>
                    <a:pt x="388711" y="2796"/>
                  </a:lnTo>
                  <a:lnTo>
                    <a:pt x="438149" y="0"/>
                  </a:lnTo>
                  <a:lnTo>
                    <a:pt x="5484727" y="0"/>
                  </a:lnTo>
                  <a:lnTo>
                    <a:pt x="5534166" y="2796"/>
                  </a:lnTo>
                  <a:lnTo>
                    <a:pt x="5582593" y="11068"/>
                  </a:lnTo>
                  <a:lnTo>
                    <a:pt x="5629580" y="24636"/>
                  </a:lnTo>
                  <a:lnTo>
                    <a:pt x="5674698" y="43325"/>
                  </a:lnTo>
                  <a:lnTo>
                    <a:pt x="5717517" y="66955"/>
                  </a:lnTo>
                  <a:lnTo>
                    <a:pt x="5757609" y="95349"/>
                  </a:lnTo>
                  <a:lnTo>
                    <a:pt x="5794545" y="128331"/>
                  </a:lnTo>
                  <a:lnTo>
                    <a:pt x="5827526" y="165267"/>
                  </a:lnTo>
                  <a:lnTo>
                    <a:pt x="5855921" y="205359"/>
                  </a:lnTo>
                  <a:lnTo>
                    <a:pt x="5879551" y="248178"/>
                  </a:lnTo>
                  <a:lnTo>
                    <a:pt x="5898240" y="293296"/>
                  </a:lnTo>
                  <a:lnTo>
                    <a:pt x="5911808" y="340283"/>
                  </a:lnTo>
                  <a:lnTo>
                    <a:pt x="5919202" y="383570"/>
                  </a:lnTo>
                  <a:lnTo>
                    <a:pt x="5919202" y="3572868"/>
                  </a:lnTo>
                  <a:lnTo>
                    <a:pt x="5911808" y="3616155"/>
                  </a:lnTo>
                  <a:lnTo>
                    <a:pt x="5898240" y="3663142"/>
                  </a:lnTo>
                  <a:lnTo>
                    <a:pt x="5879551" y="3708259"/>
                  </a:lnTo>
                  <a:lnTo>
                    <a:pt x="5855921" y="3751078"/>
                  </a:lnTo>
                  <a:lnTo>
                    <a:pt x="5827526" y="3791170"/>
                  </a:lnTo>
                  <a:lnTo>
                    <a:pt x="5794545" y="3828107"/>
                  </a:lnTo>
                  <a:lnTo>
                    <a:pt x="5757609" y="3861088"/>
                  </a:lnTo>
                  <a:lnTo>
                    <a:pt x="5717517" y="3889483"/>
                  </a:lnTo>
                  <a:lnTo>
                    <a:pt x="5674698" y="3913113"/>
                  </a:lnTo>
                  <a:lnTo>
                    <a:pt x="5629580" y="3931801"/>
                  </a:lnTo>
                  <a:lnTo>
                    <a:pt x="5582593" y="3945370"/>
                  </a:lnTo>
                  <a:lnTo>
                    <a:pt x="5534166" y="3953641"/>
                  </a:lnTo>
                  <a:lnTo>
                    <a:pt x="5484733" y="3956438"/>
                  </a:lnTo>
                  <a:close/>
                </a:path>
              </a:pathLst>
            </a:custGeom>
            <a:solidFill>
              <a:srgbClr val="DEDD9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15234872" y="6023197"/>
              <a:ext cx="464184" cy="464184"/>
            </a:xfrm>
            <a:custGeom>
              <a:avLst/>
              <a:gdLst/>
              <a:ahLst/>
              <a:cxnLst/>
              <a:rect l="l" t="t" r="r" b="b"/>
              <a:pathLst>
                <a:path w="464184" h="464185">
                  <a:moveTo>
                    <a:pt x="231856" y="463710"/>
                  </a:moveTo>
                  <a:lnTo>
                    <a:pt x="219834" y="405135"/>
                  </a:lnTo>
                  <a:lnTo>
                    <a:pt x="206576" y="358624"/>
                  </a:lnTo>
                  <a:lnTo>
                    <a:pt x="190277" y="322374"/>
                  </a:lnTo>
                  <a:lnTo>
                    <a:pt x="141337" y="273433"/>
                  </a:lnTo>
                  <a:lnTo>
                    <a:pt x="105086" y="257134"/>
                  </a:lnTo>
                  <a:lnTo>
                    <a:pt x="58575" y="243876"/>
                  </a:lnTo>
                  <a:lnTo>
                    <a:pt x="0" y="231855"/>
                  </a:lnTo>
                  <a:lnTo>
                    <a:pt x="58575" y="219834"/>
                  </a:lnTo>
                  <a:lnTo>
                    <a:pt x="105086" y="206576"/>
                  </a:lnTo>
                  <a:lnTo>
                    <a:pt x="141337" y="190277"/>
                  </a:lnTo>
                  <a:lnTo>
                    <a:pt x="190277" y="141337"/>
                  </a:lnTo>
                  <a:lnTo>
                    <a:pt x="206576" y="105086"/>
                  </a:lnTo>
                  <a:lnTo>
                    <a:pt x="219834" y="58575"/>
                  </a:lnTo>
                  <a:lnTo>
                    <a:pt x="231855" y="0"/>
                  </a:lnTo>
                  <a:lnTo>
                    <a:pt x="243876" y="58575"/>
                  </a:lnTo>
                  <a:lnTo>
                    <a:pt x="257134" y="105086"/>
                  </a:lnTo>
                  <a:lnTo>
                    <a:pt x="273433" y="141337"/>
                  </a:lnTo>
                  <a:lnTo>
                    <a:pt x="322374" y="190277"/>
                  </a:lnTo>
                  <a:lnTo>
                    <a:pt x="358625" y="206576"/>
                  </a:lnTo>
                  <a:lnTo>
                    <a:pt x="405135" y="219834"/>
                  </a:lnTo>
                  <a:lnTo>
                    <a:pt x="463711" y="231855"/>
                  </a:lnTo>
                  <a:lnTo>
                    <a:pt x="405136" y="243876"/>
                  </a:lnTo>
                  <a:lnTo>
                    <a:pt x="358625" y="257134"/>
                  </a:lnTo>
                  <a:lnTo>
                    <a:pt x="322374" y="273433"/>
                  </a:lnTo>
                  <a:lnTo>
                    <a:pt x="273434" y="322374"/>
                  </a:lnTo>
                  <a:lnTo>
                    <a:pt x="257135" y="358624"/>
                  </a:lnTo>
                  <a:lnTo>
                    <a:pt x="243877" y="405135"/>
                  </a:lnTo>
                  <a:lnTo>
                    <a:pt x="231856" y="463710"/>
                  </a:lnTo>
                  <a:close/>
                </a:path>
              </a:pathLst>
            </a:custGeom>
            <a:solidFill>
              <a:srgbClr val="7879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13392" y="6645440"/>
              <a:ext cx="2739359" cy="3405314"/>
            </a:xfrm>
            <a:prstGeom prst="rect">
              <a:avLst/>
            </a:prstGeom>
          </p:spPr>
        </p:pic>
      </p:grpSp>
      <p:sp>
        <p:nvSpPr>
          <p:cNvPr id="46" name="object 46" descr=""/>
          <p:cNvSpPr/>
          <p:nvPr/>
        </p:nvSpPr>
        <p:spPr>
          <a:xfrm>
            <a:off x="9543943" y="3654356"/>
            <a:ext cx="5922010" cy="1489710"/>
          </a:xfrm>
          <a:custGeom>
            <a:avLst/>
            <a:gdLst/>
            <a:ahLst/>
            <a:cxnLst/>
            <a:rect l="l" t="t" r="r" b="b"/>
            <a:pathLst>
              <a:path w="5922009" h="1489710">
                <a:moveTo>
                  <a:pt x="5570454" y="1489143"/>
                </a:moveTo>
                <a:lnTo>
                  <a:pt x="352422" y="1489143"/>
                </a:lnTo>
                <a:lnTo>
                  <a:pt x="306101" y="1486087"/>
                </a:lnTo>
                <a:lnTo>
                  <a:pt x="260962" y="1477069"/>
                </a:lnTo>
                <a:lnTo>
                  <a:pt x="217557" y="1462316"/>
                </a:lnTo>
                <a:lnTo>
                  <a:pt x="176434" y="1442056"/>
                </a:lnTo>
                <a:lnTo>
                  <a:pt x="138140" y="1416515"/>
                </a:lnTo>
                <a:lnTo>
                  <a:pt x="103222" y="1385920"/>
                </a:lnTo>
                <a:lnTo>
                  <a:pt x="72628" y="1351003"/>
                </a:lnTo>
                <a:lnTo>
                  <a:pt x="47086" y="1312709"/>
                </a:lnTo>
                <a:lnTo>
                  <a:pt x="26826" y="1271585"/>
                </a:lnTo>
                <a:lnTo>
                  <a:pt x="12074" y="1228181"/>
                </a:lnTo>
                <a:lnTo>
                  <a:pt x="3056" y="1183042"/>
                </a:lnTo>
                <a:lnTo>
                  <a:pt x="0" y="1136718"/>
                </a:lnTo>
                <a:lnTo>
                  <a:pt x="0" y="352424"/>
                </a:lnTo>
                <a:lnTo>
                  <a:pt x="3056" y="306100"/>
                </a:lnTo>
                <a:lnTo>
                  <a:pt x="12074" y="260962"/>
                </a:lnTo>
                <a:lnTo>
                  <a:pt x="26826" y="217557"/>
                </a:lnTo>
                <a:lnTo>
                  <a:pt x="47086" y="176434"/>
                </a:lnTo>
                <a:lnTo>
                  <a:pt x="72628" y="138140"/>
                </a:lnTo>
                <a:lnTo>
                  <a:pt x="103222" y="103222"/>
                </a:lnTo>
                <a:lnTo>
                  <a:pt x="138140" y="72627"/>
                </a:lnTo>
                <a:lnTo>
                  <a:pt x="176434" y="47086"/>
                </a:lnTo>
                <a:lnTo>
                  <a:pt x="217557" y="26826"/>
                </a:lnTo>
                <a:lnTo>
                  <a:pt x="260962" y="12074"/>
                </a:lnTo>
                <a:lnTo>
                  <a:pt x="306101" y="3056"/>
                </a:lnTo>
                <a:lnTo>
                  <a:pt x="352424" y="0"/>
                </a:lnTo>
                <a:lnTo>
                  <a:pt x="5570452" y="0"/>
                </a:lnTo>
                <a:lnTo>
                  <a:pt x="5616776" y="3056"/>
                </a:lnTo>
                <a:lnTo>
                  <a:pt x="5661915" y="12074"/>
                </a:lnTo>
                <a:lnTo>
                  <a:pt x="5705319" y="26826"/>
                </a:lnTo>
                <a:lnTo>
                  <a:pt x="5746442" y="47086"/>
                </a:lnTo>
                <a:lnTo>
                  <a:pt x="5784737" y="72627"/>
                </a:lnTo>
                <a:lnTo>
                  <a:pt x="5819654" y="103222"/>
                </a:lnTo>
                <a:lnTo>
                  <a:pt x="5850249" y="138140"/>
                </a:lnTo>
                <a:lnTo>
                  <a:pt x="5875790" y="176434"/>
                </a:lnTo>
                <a:lnTo>
                  <a:pt x="5896050" y="217557"/>
                </a:lnTo>
                <a:lnTo>
                  <a:pt x="5910803" y="260962"/>
                </a:lnTo>
                <a:lnTo>
                  <a:pt x="5919820" y="306100"/>
                </a:lnTo>
                <a:lnTo>
                  <a:pt x="5921672" y="334165"/>
                </a:lnTo>
                <a:lnTo>
                  <a:pt x="5921672" y="1154978"/>
                </a:lnTo>
                <a:lnTo>
                  <a:pt x="5910803" y="1228181"/>
                </a:lnTo>
                <a:lnTo>
                  <a:pt x="5896050" y="1271585"/>
                </a:lnTo>
                <a:lnTo>
                  <a:pt x="5875790" y="1312709"/>
                </a:lnTo>
                <a:lnTo>
                  <a:pt x="5850249" y="1351003"/>
                </a:lnTo>
                <a:lnTo>
                  <a:pt x="5819654" y="1385920"/>
                </a:lnTo>
                <a:lnTo>
                  <a:pt x="5784737" y="1416515"/>
                </a:lnTo>
                <a:lnTo>
                  <a:pt x="5746442" y="1442056"/>
                </a:lnTo>
                <a:lnTo>
                  <a:pt x="5705319" y="1462316"/>
                </a:lnTo>
                <a:lnTo>
                  <a:pt x="5661915" y="1477069"/>
                </a:lnTo>
                <a:lnTo>
                  <a:pt x="5616776" y="1486087"/>
                </a:lnTo>
                <a:lnTo>
                  <a:pt x="5570454" y="1489143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 descr=""/>
          <p:cNvSpPr/>
          <p:nvPr/>
        </p:nvSpPr>
        <p:spPr>
          <a:xfrm>
            <a:off x="2821179" y="3654356"/>
            <a:ext cx="5922010" cy="1489710"/>
          </a:xfrm>
          <a:custGeom>
            <a:avLst/>
            <a:gdLst/>
            <a:ahLst/>
            <a:cxnLst/>
            <a:rect l="l" t="t" r="r" b="b"/>
            <a:pathLst>
              <a:path w="5922009" h="1489710">
                <a:moveTo>
                  <a:pt x="5570455" y="1489143"/>
                </a:moveTo>
                <a:lnTo>
                  <a:pt x="352422" y="1489143"/>
                </a:lnTo>
                <a:lnTo>
                  <a:pt x="306100" y="1486087"/>
                </a:lnTo>
                <a:lnTo>
                  <a:pt x="260962" y="1477069"/>
                </a:lnTo>
                <a:lnTo>
                  <a:pt x="217557" y="1462316"/>
                </a:lnTo>
                <a:lnTo>
                  <a:pt x="176434" y="1442056"/>
                </a:lnTo>
                <a:lnTo>
                  <a:pt x="138140" y="1416515"/>
                </a:lnTo>
                <a:lnTo>
                  <a:pt x="103222" y="1385920"/>
                </a:lnTo>
                <a:lnTo>
                  <a:pt x="72627" y="1351003"/>
                </a:lnTo>
                <a:lnTo>
                  <a:pt x="47086" y="1312709"/>
                </a:lnTo>
                <a:lnTo>
                  <a:pt x="26826" y="1271585"/>
                </a:lnTo>
                <a:lnTo>
                  <a:pt x="12074" y="1228181"/>
                </a:lnTo>
                <a:lnTo>
                  <a:pt x="3056" y="1183042"/>
                </a:lnTo>
                <a:lnTo>
                  <a:pt x="0" y="1136718"/>
                </a:lnTo>
                <a:lnTo>
                  <a:pt x="0" y="352424"/>
                </a:lnTo>
                <a:lnTo>
                  <a:pt x="3056" y="306100"/>
                </a:lnTo>
                <a:lnTo>
                  <a:pt x="12074" y="260962"/>
                </a:lnTo>
                <a:lnTo>
                  <a:pt x="26826" y="217557"/>
                </a:lnTo>
                <a:lnTo>
                  <a:pt x="47086" y="176434"/>
                </a:lnTo>
                <a:lnTo>
                  <a:pt x="72627" y="138140"/>
                </a:lnTo>
                <a:lnTo>
                  <a:pt x="103222" y="103222"/>
                </a:lnTo>
                <a:lnTo>
                  <a:pt x="138140" y="72627"/>
                </a:lnTo>
                <a:lnTo>
                  <a:pt x="176434" y="47086"/>
                </a:lnTo>
                <a:lnTo>
                  <a:pt x="217557" y="26826"/>
                </a:lnTo>
                <a:lnTo>
                  <a:pt x="260962" y="12074"/>
                </a:lnTo>
                <a:lnTo>
                  <a:pt x="306100" y="3056"/>
                </a:lnTo>
                <a:lnTo>
                  <a:pt x="352424" y="0"/>
                </a:lnTo>
                <a:lnTo>
                  <a:pt x="5570453" y="0"/>
                </a:lnTo>
                <a:lnTo>
                  <a:pt x="5616776" y="3056"/>
                </a:lnTo>
                <a:lnTo>
                  <a:pt x="5661915" y="12074"/>
                </a:lnTo>
                <a:lnTo>
                  <a:pt x="5705319" y="26826"/>
                </a:lnTo>
                <a:lnTo>
                  <a:pt x="5746443" y="47086"/>
                </a:lnTo>
                <a:lnTo>
                  <a:pt x="5784737" y="72627"/>
                </a:lnTo>
                <a:lnTo>
                  <a:pt x="5819654" y="103222"/>
                </a:lnTo>
                <a:lnTo>
                  <a:pt x="5850249" y="138140"/>
                </a:lnTo>
                <a:lnTo>
                  <a:pt x="5875790" y="176434"/>
                </a:lnTo>
                <a:lnTo>
                  <a:pt x="5896050" y="217557"/>
                </a:lnTo>
                <a:lnTo>
                  <a:pt x="5910803" y="260962"/>
                </a:lnTo>
                <a:lnTo>
                  <a:pt x="5919821" y="306100"/>
                </a:lnTo>
                <a:lnTo>
                  <a:pt x="5921672" y="334156"/>
                </a:lnTo>
                <a:lnTo>
                  <a:pt x="5921672" y="1154987"/>
                </a:lnTo>
                <a:lnTo>
                  <a:pt x="5910803" y="1228181"/>
                </a:lnTo>
                <a:lnTo>
                  <a:pt x="5896050" y="1271585"/>
                </a:lnTo>
                <a:lnTo>
                  <a:pt x="5875790" y="1312709"/>
                </a:lnTo>
                <a:lnTo>
                  <a:pt x="5850249" y="1351003"/>
                </a:lnTo>
                <a:lnTo>
                  <a:pt x="5819654" y="1385920"/>
                </a:lnTo>
                <a:lnTo>
                  <a:pt x="5784737" y="1416515"/>
                </a:lnTo>
                <a:lnTo>
                  <a:pt x="5746443" y="1442056"/>
                </a:lnTo>
                <a:lnTo>
                  <a:pt x="5705319" y="1462316"/>
                </a:lnTo>
                <a:lnTo>
                  <a:pt x="5661915" y="1477069"/>
                </a:lnTo>
                <a:lnTo>
                  <a:pt x="5616776" y="1486087"/>
                </a:lnTo>
                <a:lnTo>
                  <a:pt x="5570455" y="1489143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 descr=""/>
          <p:cNvSpPr txBox="1">
            <a:spLocks noGrp="1"/>
          </p:cNvSpPr>
          <p:nvPr>
            <p:ph idx="2" sz="half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Inalámbricos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</a:p>
          <a:p>
            <a:pPr algn="ctr" marL="12700" marR="5080">
              <a:lnSpc>
                <a:spcPct val="116700"/>
              </a:lnSpc>
            </a:pPr>
            <a:r>
              <a:rPr dirty="0" sz="3000">
                <a:solidFill>
                  <a:srgbClr val="78791C"/>
                </a:solidFill>
              </a:rPr>
              <a:t>Son</a:t>
            </a:r>
            <a:r>
              <a:rPr dirty="0" sz="3000" spc="-155">
                <a:solidFill>
                  <a:srgbClr val="78791C"/>
                </a:solidFill>
              </a:rPr>
              <a:t> </a:t>
            </a:r>
            <a:r>
              <a:rPr dirty="0" sz="3000" spc="-25">
                <a:solidFill>
                  <a:srgbClr val="78791C"/>
                </a:solidFill>
              </a:rPr>
              <a:t>aquellos</a:t>
            </a:r>
            <a:r>
              <a:rPr dirty="0" sz="3000" spc="-150">
                <a:solidFill>
                  <a:srgbClr val="78791C"/>
                </a:solidFill>
              </a:rPr>
              <a:t> </a:t>
            </a:r>
            <a:r>
              <a:rPr dirty="0" sz="3000">
                <a:solidFill>
                  <a:srgbClr val="78791C"/>
                </a:solidFill>
              </a:rPr>
              <a:t>que</a:t>
            </a:r>
            <a:r>
              <a:rPr dirty="0" sz="3000" spc="-150">
                <a:solidFill>
                  <a:srgbClr val="78791C"/>
                </a:solidFill>
              </a:rPr>
              <a:t> </a:t>
            </a:r>
            <a:r>
              <a:rPr dirty="0" sz="3000" spc="-10">
                <a:solidFill>
                  <a:srgbClr val="78791C"/>
                </a:solidFill>
              </a:rPr>
              <a:t>están </a:t>
            </a:r>
            <a:r>
              <a:rPr dirty="0" sz="3000" spc="-65">
                <a:solidFill>
                  <a:srgbClr val="78791C"/>
                </a:solidFill>
              </a:rPr>
              <a:t>constiruidos</a:t>
            </a:r>
            <a:r>
              <a:rPr dirty="0" sz="3000" spc="-160">
                <a:solidFill>
                  <a:srgbClr val="78791C"/>
                </a:solidFill>
              </a:rPr>
              <a:t> </a:t>
            </a:r>
            <a:r>
              <a:rPr dirty="0" sz="3000">
                <a:solidFill>
                  <a:srgbClr val="78791C"/>
                </a:solidFill>
              </a:rPr>
              <a:t>por</a:t>
            </a:r>
            <a:r>
              <a:rPr dirty="0" sz="3000" spc="-155">
                <a:solidFill>
                  <a:srgbClr val="78791C"/>
                </a:solidFill>
              </a:rPr>
              <a:t> </a:t>
            </a:r>
            <a:r>
              <a:rPr dirty="0" sz="3000" spc="-135">
                <a:solidFill>
                  <a:srgbClr val="78791C"/>
                </a:solidFill>
              </a:rPr>
              <a:t>cabres</a:t>
            </a:r>
            <a:r>
              <a:rPr dirty="0" sz="3000" spc="-155">
                <a:solidFill>
                  <a:srgbClr val="78791C"/>
                </a:solidFill>
              </a:rPr>
              <a:t> </a:t>
            </a:r>
            <a:r>
              <a:rPr dirty="0" sz="3000">
                <a:solidFill>
                  <a:srgbClr val="78791C"/>
                </a:solidFill>
              </a:rPr>
              <a:t>que</a:t>
            </a:r>
            <a:r>
              <a:rPr dirty="0" sz="3000" spc="-155">
                <a:solidFill>
                  <a:srgbClr val="78791C"/>
                </a:solidFill>
              </a:rPr>
              <a:t> </a:t>
            </a:r>
            <a:r>
              <a:rPr dirty="0" sz="3000" spc="-25">
                <a:solidFill>
                  <a:srgbClr val="78791C"/>
                </a:solidFill>
              </a:rPr>
              <a:t>se </a:t>
            </a:r>
            <a:r>
              <a:rPr dirty="0" sz="3000" spc="-85">
                <a:solidFill>
                  <a:srgbClr val="78791C"/>
                </a:solidFill>
              </a:rPr>
              <a:t>encargan</a:t>
            </a:r>
            <a:r>
              <a:rPr dirty="0" sz="3000" spc="-145">
                <a:solidFill>
                  <a:srgbClr val="78791C"/>
                </a:solidFill>
              </a:rPr>
              <a:t> </a:t>
            </a:r>
            <a:r>
              <a:rPr dirty="0" sz="3000" spc="-65">
                <a:solidFill>
                  <a:srgbClr val="78791C"/>
                </a:solidFill>
              </a:rPr>
              <a:t>de</a:t>
            </a:r>
            <a:r>
              <a:rPr dirty="0" sz="3000" spc="-145">
                <a:solidFill>
                  <a:srgbClr val="78791C"/>
                </a:solidFill>
              </a:rPr>
              <a:t> </a:t>
            </a:r>
            <a:r>
              <a:rPr dirty="0" sz="3000" spc="-30">
                <a:solidFill>
                  <a:srgbClr val="78791C"/>
                </a:solidFill>
              </a:rPr>
              <a:t>la</a:t>
            </a:r>
            <a:r>
              <a:rPr dirty="0" sz="3000" spc="-140">
                <a:solidFill>
                  <a:srgbClr val="78791C"/>
                </a:solidFill>
              </a:rPr>
              <a:t> </a:t>
            </a:r>
            <a:r>
              <a:rPr dirty="0" sz="3000" spc="-25">
                <a:solidFill>
                  <a:srgbClr val="78791C"/>
                </a:solidFill>
              </a:rPr>
              <a:t>conduccion</a:t>
            </a:r>
            <a:r>
              <a:rPr dirty="0" sz="3000" spc="-145">
                <a:solidFill>
                  <a:srgbClr val="78791C"/>
                </a:solidFill>
              </a:rPr>
              <a:t> </a:t>
            </a:r>
            <a:r>
              <a:rPr dirty="0" sz="3000" spc="40">
                <a:solidFill>
                  <a:srgbClr val="78791C"/>
                </a:solidFill>
              </a:rPr>
              <a:t>(o </a:t>
            </a:r>
            <a:r>
              <a:rPr dirty="0" sz="3000" spc="-10">
                <a:solidFill>
                  <a:srgbClr val="78791C"/>
                </a:solidFill>
              </a:rPr>
              <a:t>guiado)</a:t>
            </a:r>
            <a:r>
              <a:rPr dirty="0" sz="3000" spc="-135">
                <a:solidFill>
                  <a:srgbClr val="78791C"/>
                </a:solidFill>
              </a:rPr>
              <a:t> </a:t>
            </a:r>
            <a:r>
              <a:rPr dirty="0" sz="3000" spc="-65">
                <a:solidFill>
                  <a:srgbClr val="78791C"/>
                </a:solidFill>
              </a:rPr>
              <a:t>de</a:t>
            </a:r>
            <a:r>
              <a:rPr dirty="0" sz="3000" spc="-135">
                <a:solidFill>
                  <a:srgbClr val="78791C"/>
                </a:solidFill>
              </a:rPr>
              <a:t> </a:t>
            </a:r>
            <a:r>
              <a:rPr dirty="0" sz="3000" spc="-105">
                <a:solidFill>
                  <a:srgbClr val="78791C"/>
                </a:solidFill>
              </a:rPr>
              <a:t>las</a:t>
            </a:r>
            <a:r>
              <a:rPr dirty="0" sz="3000" spc="-135">
                <a:solidFill>
                  <a:srgbClr val="78791C"/>
                </a:solidFill>
              </a:rPr>
              <a:t> </a:t>
            </a:r>
            <a:r>
              <a:rPr dirty="0" sz="3000" spc="-120">
                <a:solidFill>
                  <a:srgbClr val="78791C"/>
                </a:solidFill>
              </a:rPr>
              <a:t>señales</a:t>
            </a:r>
            <a:r>
              <a:rPr dirty="0" sz="3000" spc="-135">
                <a:solidFill>
                  <a:srgbClr val="78791C"/>
                </a:solidFill>
              </a:rPr>
              <a:t> </a:t>
            </a:r>
            <a:r>
              <a:rPr dirty="0" sz="3000" spc="-100">
                <a:solidFill>
                  <a:srgbClr val="78791C"/>
                </a:solidFill>
              </a:rPr>
              <a:t>desde</a:t>
            </a:r>
            <a:r>
              <a:rPr dirty="0" sz="3000" spc="-135">
                <a:solidFill>
                  <a:srgbClr val="78791C"/>
                </a:solidFill>
              </a:rPr>
              <a:t> </a:t>
            </a:r>
            <a:r>
              <a:rPr dirty="0" sz="3000" spc="-25">
                <a:solidFill>
                  <a:srgbClr val="78791C"/>
                </a:solidFill>
              </a:rPr>
              <a:t>un </a:t>
            </a:r>
            <a:r>
              <a:rPr dirty="0" sz="3000" spc="-114">
                <a:solidFill>
                  <a:srgbClr val="78791C"/>
                </a:solidFill>
              </a:rPr>
              <a:t>extremo</a:t>
            </a:r>
            <a:r>
              <a:rPr dirty="0" sz="3000" spc="-140">
                <a:solidFill>
                  <a:srgbClr val="78791C"/>
                </a:solidFill>
              </a:rPr>
              <a:t> </a:t>
            </a:r>
            <a:r>
              <a:rPr dirty="0" sz="3000" spc="-30">
                <a:solidFill>
                  <a:srgbClr val="78791C"/>
                </a:solidFill>
              </a:rPr>
              <a:t>al</a:t>
            </a:r>
            <a:r>
              <a:rPr dirty="0" sz="3000" spc="-135">
                <a:solidFill>
                  <a:srgbClr val="78791C"/>
                </a:solidFill>
              </a:rPr>
              <a:t> </a:t>
            </a:r>
            <a:r>
              <a:rPr dirty="0" sz="3000" spc="-20">
                <a:solidFill>
                  <a:srgbClr val="78791C"/>
                </a:solidFill>
              </a:rPr>
              <a:t>otro.</a:t>
            </a:r>
            <a:endParaRPr sz="3000"/>
          </a:p>
          <a:p>
            <a:pPr marL="620395" marR="1333500" indent="720090">
              <a:lnSpc>
                <a:spcPts val="4200"/>
              </a:lnSpc>
              <a:spcBef>
                <a:spcPts val="240"/>
              </a:spcBef>
            </a:pPr>
            <a:r>
              <a:rPr dirty="0" sz="3000" spc="-95">
                <a:solidFill>
                  <a:srgbClr val="78791C"/>
                </a:solidFill>
              </a:rPr>
              <a:t>Existen</a:t>
            </a:r>
            <a:r>
              <a:rPr dirty="0" sz="3000" spc="-120">
                <a:solidFill>
                  <a:srgbClr val="78791C"/>
                </a:solidFill>
              </a:rPr>
              <a:t> </a:t>
            </a:r>
            <a:r>
              <a:rPr dirty="0" sz="3000" spc="-254">
                <a:solidFill>
                  <a:srgbClr val="78791C"/>
                </a:solidFill>
              </a:rPr>
              <a:t>3</a:t>
            </a:r>
            <a:r>
              <a:rPr dirty="0" sz="3000" spc="-120">
                <a:solidFill>
                  <a:srgbClr val="78791C"/>
                </a:solidFill>
              </a:rPr>
              <a:t> </a:t>
            </a:r>
            <a:r>
              <a:rPr dirty="0" sz="3000" spc="-75">
                <a:solidFill>
                  <a:srgbClr val="78791C"/>
                </a:solidFill>
              </a:rPr>
              <a:t>tipos: </a:t>
            </a:r>
            <a:r>
              <a:rPr dirty="0" sz="3000">
                <a:solidFill>
                  <a:srgbClr val="78791C"/>
                </a:solidFill>
              </a:rPr>
              <a:t>Por</a:t>
            </a:r>
            <a:r>
              <a:rPr dirty="0" sz="3000" spc="-180">
                <a:solidFill>
                  <a:srgbClr val="78791C"/>
                </a:solidFill>
              </a:rPr>
              <a:t> </a:t>
            </a:r>
            <a:r>
              <a:rPr dirty="0" sz="3000" spc="-10">
                <a:solidFill>
                  <a:srgbClr val="78791C"/>
                </a:solidFill>
              </a:rPr>
              <a:t>trenzado</a:t>
            </a:r>
            <a:endParaRPr sz="3000"/>
          </a:p>
          <a:p>
            <a:pPr marL="620395" marR="2433320">
              <a:lnSpc>
                <a:spcPts val="4200"/>
              </a:lnSpc>
            </a:pPr>
            <a:r>
              <a:rPr dirty="0" sz="3000" spc="-95">
                <a:solidFill>
                  <a:srgbClr val="78791C"/>
                </a:solidFill>
              </a:rPr>
              <a:t>Fibra</a:t>
            </a:r>
            <a:r>
              <a:rPr dirty="0" sz="3000" spc="-130">
                <a:solidFill>
                  <a:srgbClr val="78791C"/>
                </a:solidFill>
              </a:rPr>
              <a:t> </a:t>
            </a:r>
            <a:r>
              <a:rPr dirty="0" sz="3000" spc="-10">
                <a:solidFill>
                  <a:srgbClr val="78791C"/>
                </a:solidFill>
              </a:rPr>
              <a:t>Óptica </a:t>
            </a:r>
            <a:r>
              <a:rPr dirty="0" sz="3000" spc="35">
                <a:solidFill>
                  <a:srgbClr val="78791C"/>
                </a:solidFill>
              </a:rPr>
              <a:t>Wifi</a:t>
            </a:r>
            <a:endParaRPr sz="3000"/>
          </a:p>
        </p:txBody>
      </p:sp>
      <p:sp>
        <p:nvSpPr>
          <p:cNvPr id="49" name="object 49" descr=""/>
          <p:cNvSpPr txBox="1"/>
          <p:nvPr/>
        </p:nvSpPr>
        <p:spPr>
          <a:xfrm>
            <a:off x="9840211" y="4083287"/>
            <a:ext cx="5292725" cy="47720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36830">
              <a:lnSpc>
                <a:spcPct val="100000"/>
              </a:lnSpc>
              <a:spcBef>
                <a:spcPts val="100"/>
              </a:spcBef>
            </a:pPr>
            <a:r>
              <a:rPr dirty="0" sz="4000" spc="-10">
                <a:solidFill>
                  <a:srgbClr val="FFFFF1"/>
                </a:solidFill>
                <a:latin typeface="Trebuchet MS"/>
                <a:cs typeface="Trebuchet MS"/>
              </a:rPr>
              <a:t>Alámbricas</a:t>
            </a:r>
            <a:endParaRPr sz="4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725"/>
              </a:spcBef>
            </a:pPr>
            <a:endParaRPr sz="4000">
              <a:latin typeface="Trebuchet MS"/>
              <a:cs typeface="Trebuchet MS"/>
            </a:endParaRPr>
          </a:p>
          <a:p>
            <a:pPr algn="ctr" marL="12700" marR="5080" indent="-635">
              <a:lnSpc>
                <a:spcPct val="116700"/>
              </a:lnSpc>
              <a:spcBef>
                <a:spcPts val="5"/>
              </a:spcBef>
            </a:pPr>
            <a:r>
              <a:rPr dirty="0" sz="3000" spc="55">
                <a:solidFill>
                  <a:srgbClr val="78791C"/>
                </a:solidFill>
                <a:latin typeface="Trebuchet MS"/>
                <a:cs typeface="Trebuchet MS"/>
              </a:rPr>
              <a:t>En</a:t>
            </a:r>
            <a:r>
              <a:rPr dirty="0" sz="3000" spc="-150">
                <a:solidFill>
                  <a:srgbClr val="78791C"/>
                </a:solidFill>
                <a:latin typeface="Trebuchet MS"/>
                <a:cs typeface="Trebuchet MS"/>
              </a:rPr>
              <a:t> este</a:t>
            </a:r>
            <a:r>
              <a:rPr dirty="0" sz="3000" spc="-14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20">
                <a:solidFill>
                  <a:srgbClr val="78791C"/>
                </a:solidFill>
                <a:latin typeface="Trebuchet MS"/>
                <a:cs typeface="Trebuchet MS"/>
              </a:rPr>
              <a:t>tipo</a:t>
            </a:r>
            <a:r>
              <a:rPr dirty="0" sz="3000" spc="-15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78791C"/>
                </a:solidFill>
                <a:latin typeface="Trebuchet MS"/>
                <a:cs typeface="Trebuchet MS"/>
              </a:rPr>
              <a:t>de</a:t>
            </a:r>
            <a:r>
              <a:rPr dirty="0" sz="3000" spc="-14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114">
                <a:solidFill>
                  <a:srgbClr val="78791C"/>
                </a:solidFill>
                <a:latin typeface="Trebuchet MS"/>
                <a:cs typeface="Trebuchet MS"/>
              </a:rPr>
              <a:t>medios,</a:t>
            </a:r>
            <a:r>
              <a:rPr dirty="0" sz="3000" spc="-15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78791C"/>
                </a:solidFill>
                <a:latin typeface="Trebuchet MS"/>
                <a:cs typeface="Trebuchet MS"/>
              </a:rPr>
              <a:t>la </a:t>
            </a:r>
            <a:r>
              <a:rPr dirty="0" sz="3000" spc="-100">
                <a:solidFill>
                  <a:srgbClr val="78791C"/>
                </a:solidFill>
                <a:latin typeface="Trebuchet MS"/>
                <a:cs typeface="Trebuchet MS"/>
              </a:rPr>
              <a:t>transmisión</a:t>
            </a:r>
            <a:r>
              <a:rPr dirty="0" sz="3000" spc="-13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78791C"/>
                </a:solidFill>
                <a:latin typeface="Trebuchet MS"/>
                <a:cs typeface="Trebuchet MS"/>
              </a:rPr>
              <a:t>y</a:t>
            </a:r>
            <a:r>
              <a:rPr dirty="0" sz="3000" spc="-13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30">
                <a:solidFill>
                  <a:srgbClr val="78791C"/>
                </a:solidFill>
                <a:latin typeface="Trebuchet MS"/>
                <a:cs typeface="Trebuchet MS"/>
              </a:rPr>
              <a:t>la</a:t>
            </a:r>
            <a:r>
              <a:rPr dirty="0" sz="3000" spc="-13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75">
                <a:solidFill>
                  <a:srgbClr val="78791C"/>
                </a:solidFill>
                <a:latin typeface="Trebuchet MS"/>
                <a:cs typeface="Trebuchet MS"/>
              </a:rPr>
              <a:t>recepción</a:t>
            </a:r>
            <a:r>
              <a:rPr dirty="0" sz="3000" spc="-13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78791C"/>
                </a:solidFill>
                <a:latin typeface="Trebuchet MS"/>
                <a:cs typeface="Trebuchet MS"/>
              </a:rPr>
              <a:t>de </a:t>
            </a:r>
            <a:r>
              <a:rPr dirty="0" sz="3000" spc="-60">
                <a:solidFill>
                  <a:srgbClr val="78791C"/>
                </a:solidFill>
                <a:latin typeface="Trebuchet MS"/>
                <a:cs typeface="Trebuchet MS"/>
              </a:rPr>
              <a:t>información</a:t>
            </a:r>
            <a:r>
              <a:rPr dirty="0" sz="3000" spc="-16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185">
                <a:solidFill>
                  <a:srgbClr val="78791C"/>
                </a:solidFill>
                <a:latin typeface="Trebuchet MS"/>
                <a:cs typeface="Trebuchet MS"/>
              </a:rPr>
              <a:t>se</a:t>
            </a:r>
            <a:r>
              <a:rPr dirty="0" sz="3000" spc="-15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35">
                <a:solidFill>
                  <a:srgbClr val="78791C"/>
                </a:solidFill>
                <a:latin typeface="Trebuchet MS"/>
                <a:cs typeface="Trebuchet MS"/>
              </a:rPr>
              <a:t>lleva</a:t>
            </a:r>
            <a:r>
              <a:rPr dirty="0" sz="3000" spc="-16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180">
                <a:solidFill>
                  <a:srgbClr val="78791C"/>
                </a:solidFill>
                <a:latin typeface="Trebuchet MS"/>
                <a:cs typeface="Trebuchet MS"/>
              </a:rPr>
              <a:t>a</a:t>
            </a:r>
            <a:r>
              <a:rPr dirty="0" sz="3000" spc="-15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60">
                <a:solidFill>
                  <a:srgbClr val="78791C"/>
                </a:solidFill>
                <a:latin typeface="Trebuchet MS"/>
                <a:cs typeface="Trebuchet MS"/>
              </a:rPr>
              <a:t>cabo</a:t>
            </a:r>
            <a:r>
              <a:rPr dirty="0" sz="3000" spc="-15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78791C"/>
                </a:solidFill>
                <a:latin typeface="Trebuchet MS"/>
                <a:cs typeface="Trebuchet MS"/>
              </a:rPr>
              <a:t>de </a:t>
            </a:r>
            <a:r>
              <a:rPr dirty="0" sz="3000" spc="-120">
                <a:solidFill>
                  <a:srgbClr val="78791C"/>
                </a:solidFill>
                <a:latin typeface="Trebuchet MS"/>
                <a:cs typeface="Trebuchet MS"/>
              </a:rPr>
              <a:t>antenas.</a:t>
            </a:r>
            <a:r>
              <a:rPr dirty="0" sz="3000" spc="-15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710">
                <a:solidFill>
                  <a:srgbClr val="78791C"/>
                </a:solidFill>
                <a:latin typeface="Trebuchet MS"/>
                <a:cs typeface="Trebuchet MS"/>
              </a:rPr>
              <a:t>A</a:t>
            </a:r>
            <a:r>
              <a:rPr dirty="0" sz="3000" spc="-17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30">
                <a:solidFill>
                  <a:srgbClr val="78791C"/>
                </a:solidFill>
                <a:latin typeface="Trebuchet MS"/>
                <a:cs typeface="Trebuchet MS"/>
              </a:rPr>
              <a:t>la</a:t>
            </a:r>
            <a:r>
              <a:rPr dirty="0" sz="3000" spc="-16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45">
                <a:solidFill>
                  <a:srgbClr val="78791C"/>
                </a:solidFill>
                <a:latin typeface="Trebuchet MS"/>
                <a:cs typeface="Trebuchet MS"/>
              </a:rPr>
              <a:t>hora</a:t>
            </a:r>
            <a:r>
              <a:rPr dirty="0" sz="3000" spc="-16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78791C"/>
                </a:solidFill>
                <a:latin typeface="Trebuchet MS"/>
                <a:cs typeface="Trebuchet MS"/>
              </a:rPr>
              <a:t>de</a:t>
            </a:r>
            <a:r>
              <a:rPr dirty="0" sz="3000" spc="-16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110">
                <a:solidFill>
                  <a:srgbClr val="78791C"/>
                </a:solidFill>
                <a:latin typeface="Trebuchet MS"/>
                <a:cs typeface="Trebuchet MS"/>
              </a:rPr>
              <a:t>transmitir, </a:t>
            </a:r>
            <a:r>
              <a:rPr dirty="0" sz="3000" spc="-30">
                <a:solidFill>
                  <a:srgbClr val="78791C"/>
                </a:solidFill>
                <a:latin typeface="Trebuchet MS"/>
                <a:cs typeface="Trebuchet MS"/>
              </a:rPr>
              <a:t>la</a:t>
            </a:r>
            <a:r>
              <a:rPr dirty="0" sz="3000" spc="-14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95">
                <a:solidFill>
                  <a:srgbClr val="78791C"/>
                </a:solidFill>
                <a:latin typeface="Trebuchet MS"/>
                <a:cs typeface="Trebuchet MS"/>
              </a:rPr>
              <a:t>antena</a:t>
            </a:r>
            <a:r>
              <a:rPr dirty="0" sz="3000" spc="-14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125">
                <a:solidFill>
                  <a:srgbClr val="78791C"/>
                </a:solidFill>
                <a:latin typeface="Trebuchet MS"/>
                <a:cs typeface="Trebuchet MS"/>
              </a:rPr>
              <a:t>arradia</a:t>
            </a:r>
            <a:r>
              <a:rPr dirty="0" sz="3000" spc="-14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78791C"/>
                </a:solidFill>
                <a:latin typeface="Trebuchet MS"/>
                <a:cs typeface="Trebuchet MS"/>
              </a:rPr>
              <a:t>energía </a:t>
            </a:r>
            <a:r>
              <a:rPr dirty="0" sz="3000" spc="-85">
                <a:solidFill>
                  <a:srgbClr val="78791C"/>
                </a:solidFill>
                <a:latin typeface="Trebuchet MS"/>
                <a:cs typeface="Trebuchet MS"/>
              </a:rPr>
              <a:t>electromagnetica</a:t>
            </a:r>
            <a:r>
              <a:rPr dirty="0" sz="3000" spc="-15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78791C"/>
                </a:solidFill>
                <a:latin typeface="Trebuchet MS"/>
                <a:cs typeface="Trebuchet MS"/>
              </a:rPr>
              <a:t>en</a:t>
            </a:r>
            <a:r>
              <a:rPr dirty="0" sz="3000" spc="-16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78791C"/>
                </a:solidFill>
                <a:latin typeface="Trebuchet MS"/>
                <a:cs typeface="Trebuchet MS"/>
              </a:rPr>
              <a:t>el</a:t>
            </a:r>
            <a:r>
              <a:rPr dirty="0" sz="3000" spc="-15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78791C"/>
                </a:solidFill>
                <a:latin typeface="Trebuchet MS"/>
                <a:cs typeface="Trebuchet MS"/>
              </a:rPr>
              <a:t>medio.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4087464" y="350437"/>
            <a:ext cx="779145" cy="1257935"/>
          </a:xfrm>
          <a:custGeom>
            <a:avLst/>
            <a:gdLst/>
            <a:ahLst/>
            <a:cxnLst/>
            <a:rect l="l" t="t" r="r" b="b"/>
            <a:pathLst>
              <a:path w="779144" h="1257935">
                <a:moveTo>
                  <a:pt x="0" y="0"/>
                </a:moveTo>
                <a:lnTo>
                  <a:pt x="69279" y="5340"/>
                </a:lnTo>
                <a:lnTo>
                  <a:pt x="136870" y="21064"/>
                </a:lnTo>
                <a:lnTo>
                  <a:pt x="202520" y="46722"/>
                </a:lnTo>
                <a:lnTo>
                  <a:pt x="265972" y="81865"/>
                </a:lnTo>
                <a:lnTo>
                  <a:pt x="326974" y="126045"/>
                </a:lnTo>
                <a:lnTo>
                  <a:pt x="356477" y="151384"/>
                </a:lnTo>
                <a:lnTo>
                  <a:pt x="385271" y="178813"/>
                </a:lnTo>
                <a:lnTo>
                  <a:pt x="413326" y="208277"/>
                </a:lnTo>
                <a:lnTo>
                  <a:pt x="440609" y="239720"/>
                </a:lnTo>
                <a:lnTo>
                  <a:pt x="467088" y="273085"/>
                </a:lnTo>
                <a:lnTo>
                  <a:pt x="492732" y="308317"/>
                </a:lnTo>
                <a:lnTo>
                  <a:pt x="517510" y="345359"/>
                </a:lnTo>
                <a:lnTo>
                  <a:pt x="541388" y="384156"/>
                </a:lnTo>
                <a:lnTo>
                  <a:pt x="564336" y="424651"/>
                </a:lnTo>
                <a:lnTo>
                  <a:pt x="586322" y="466788"/>
                </a:lnTo>
                <a:lnTo>
                  <a:pt x="607313" y="510511"/>
                </a:lnTo>
                <a:lnTo>
                  <a:pt x="627279" y="555764"/>
                </a:lnTo>
                <a:lnTo>
                  <a:pt x="646186" y="602490"/>
                </a:lnTo>
                <a:lnTo>
                  <a:pt x="664005" y="650635"/>
                </a:lnTo>
                <a:lnTo>
                  <a:pt x="680701" y="700141"/>
                </a:lnTo>
                <a:lnTo>
                  <a:pt x="696245" y="750953"/>
                </a:lnTo>
                <a:lnTo>
                  <a:pt x="710604" y="803014"/>
                </a:lnTo>
                <a:lnTo>
                  <a:pt x="723747" y="856269"/>
                </a:lnTo>
                <a:lnTo>
                  <a:pt x="735640" y="910661"/>
                </a:lnTo>
                <a:lnTo>
                  <a:pt x="746254" y="966134"/>
                </a:lnTo>
                <a:lnTo>
                  <a:pt x="755556" y="1022632"/>
                </a:lnTo>
                <a:lnTo>
                  <a:pt x="763514" y="1080100"/>
                </a:lnTo>
                <a:lnTo>
                  <a:pt x="770096" y="1138480"/>
                </a:lnTo>
                <a:lnTo>
                  <a:pt x="775271" y="1197717"/>
                </a:lnTo>
                <a:lnTo>
                  <a:pt x="779006" y="1257755"/>
                </a:lnTo>
              </a:path>
            </a:pathLst>
          </a:custGeom>
          <a:ln w="95249">
            <a:solidFill>
              <a:srgbClr val="DEDD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2215704" y="1852699"/>
            <a:ext cx="12651105" cy="1257935"/>
          </a:xfrm>
          <a:custGeom>
            <a:avLst/>
            <a:gdLst/>
            <a:ahLst/>
            <a:cxnLst/>
            <a:rect l="l" t="t" r="r" b="b"/>
            <a:pathLst>
              <a:path w="12651105" h="1257935">
                <a:moveTo>
                  <a:pt x="12650765" y="0"/>
                </a:moveTo>
                <a:lnTo>
                  <a:pt x="12647030" y="60037"/>
                </a:lnTo>
                <a:lnTo>
                  <a:pt x="12641855" y="119274"/>
                </a:lnTo>
                <a:lnTo>
                  <a:pt x="12635272" y="177655"/>
                </a:lnTo>
                <a:lnTo>
                  <a:pt x="12627315" y="235122"/>
                </a:lnTo>
                <a:lnTo>
                  <a:pt x="12618013" y="291620"/>
                </a:lnTo>
                <a:lnTo>
                  <a:pt x="12607399" y="347093"/>
                </a:lnTo>
                <a:lnTo>
                  <a:pt x="12595506" y="401485"/>
                </a:lnTo>
                <a:lnTo>
                  <a:pt x="12582363" y="454740"/>
                </a:lnTo>
                <a:lnTo>
                  <a:pt x="12568004" y="506801"/>
                </a:lnTo>
                <a:lnTo>
                  <a:pt x="12552460" y="557613"/>
                </a:lnTo>
                <a:lnTo>
                  <a:pt x="12535763" y="607119"/>
                </a:lnTo>
                <a:lnTo>
                  <a:pt x="12517945" y="655264"/>
                </a:lnTo>
                <a:lnTo>
                  <a:pt x="12499037" y="701990"/>
                </a:lnTo>
                <a:lnTo>
                  <a:pt x="12479072" y="747243"/>
                </a:lnTo>
                <a:lnTo>
                  <a:pt x="12458081" y="790966"/>
                </a:lnTo>
                <a:lnTo>
                  <a:pt x="12436095" y="833103"/>
                </a:lnTo>
                <a:lnTo>
                  <a:pt x="12413147" y="873598"/>
                </a:lnTo>
                <a:lnTo>
                  <a:pt x="12389269" y="912395"/>
                </a:lnTo>
                <a:lnTo>
                  <a:pt x="12364491" y="949437"/>
                </a:lnTo>
                <a:lnTo>
                  <a:pt x="12338847" y="984669"/>
                </a:lnTo>
                <a:lnTo>
                  <a:pt x="12312368" y="1018034"/>
                </a:lnTo>
                <a:lnTo>
                  <a:pt x="12285085" y="1049477"/>
                </a:lnTo>
                <a:lnTo>
                  <a:pt x="12257030" y="1078941"/>
                </a:lnTo>
                <a:lnTo>
                  <a:pt x="12228236" y="1106370"/>
                </a:lnTo>
                <a:lnTo>
                  <a:pt x="12198733" y="1131709"/>
                </a:lnTo>
                <a:lnTo>
                  <a:pt x="12137731" y="1175889"/>
                </a:lnTo>
                <a:lnTo>
                  <a:pt x="12074279" y="1211032"/>
                </a:lnTo>
                <a:lnTo>
                  <a:pt x="12008629" y="1236690"/>
                </a:lnTo>
                <a:lnTo>
                  <a:pt x="11941038" y="1252414"/>
                </a:lnTo>
                <a:lnTo>
                  <a:pt x="11871758" y="1257755"/>
                </a:lnTo>
                <a:lnTo>
                  <a:pt x="265972" y="1257755"/>
                </a:lnTo>
                <a:lnTo>
                  <a:pt x="231138" y="1256410"/>
                </a:lnTo>
                <a:lnTo>
                  <a:pt x="196693" y="1252414"/>
                </a:lnTo>
                <a:lnTo>
                  <a:pt x="162670" y="1245822"/>
                </a:lnTo>
              </a:path>
              <a:path w="12651105" h="1257935">
                <a:moveTo>
                  <a:pt x="162670" y="1245822"/>
                </a:moveTo>
                <a:lnTo>
                  <a:pt x="129101" y="1236690"/>
                </a:lnTo>
                <a:lnTo>
                  <a:pt x="96018" y="1225075"/>
                </a:lnTo>
                <a:lnTo>
                  <a:pt x="63452" y="1211032"/>
                </a:lnTo>
                <a:lnTo>
                  <a:pt x="31435" y="1194618"/>
                </a:lnTo>
                <a:lnTo>
                  <a:pt x="0" y="1175889"/>
                </a:lnTo>
              </a:path>
            </a:pathLst>
          </a:custGeom>
          <a:ln w="95249">
            <a:solidFill>
              <a:srgbClr val="DEDD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2446843" y="350437"/>
            <a:ext cx="34925" cy="1905"/>
          </a:xfrm>
          <a:custGeom>
            <a:avLst/>
            <a:gdLst/>
            <a:ahLst/>
            <a:cxnLst/>
            <a:rect l="l" t="t" r="r" b="b"/>
            <a:pathLst>
              <a:path w="34925" h="1904">
                <a:moveTo>
                  <a:pt x="0" y="1344"/>
                </a:moveTo>
                <a:lnTo>
                  <a:pt x="34834" y="0"/>
                </a:lnTo>
                <a:lnTo>
                  <a:pt x="34834" y="0"/>
                </a:lnTo>
              </a:path>
            </a:pathLst>
          </a:custGeom>
          <a:ln w="95249">
            <a:solidFill>
              <a:srgbClr val="DEDD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4514113" y="990508"/>
            <a:ext cx="464184" cy="464184"/>
          </a:xfrm>
          <a:custGeom>
            <a:avLst/>
            <a:gdLst/>
            <a:ahLst/>
            <a:cxnLst/>
            <a:rect l="l" t="t" r="r" b="b"/>
            <a:pathLst>
              <a:path w="464185" h="464184">
                <a:moveTo>
                  <a:pt x="231856" y="463710"/>
                </a:moveTo>
                <a:lnTo>
                  <a:pt x="219834" y="405135"/>
                </a:lnTo>
                <a:lnTo>
                  <a:pt x="206576" y="358624"/>
                </a:lnTo>
                <a:lnTo>
                  <a:pt x="190277" y="322374"/>
                </a:lnTo>
                <a:lnTo>
                  <a:pt x="141337" y="273433"/>
                </a:lnTo>
                <a:lnTo>
                  <a:pt x="105086" y="257134"/>
                </a:lnTo>
                <a:lnTo>
                  <a:pt x="58575" y="243876"/>
                </a:lnTo>
                <a:lnTo>
                  <a:pt x="0" y="231855"/>
                </a:lnTo>
                <a:lnTo>
                  <a:pt x="58575" y="219834"/>
                </a:lnTo>
                <a:lnTo>
                  <a:pt x="105086" y="206576"/>
                </a:lnTo>
                <a:lnTo>
                  <a:pt x="141337" y="190277"/>
                </a:lnTo>
                <a:lnTo>
                  <a:pt x="190277" y="141337"/>
                </a:lnTo>
                <a:lnTo>
                  <a:pt x="206576" y="105086"/>
                </a:lnTo>
                <a:lnTo>
                  <a:pt x="219834" y="58575"/>
                </a:lnTo>
                <a:lnTo>
                  <a:pt x="231855" y="0"/>
                </a:lnTo>
                <a:lnTo>
                  <a:pt x="243876" y="58575"/>
                </a:lnTo>
                <a:lnTo>
                  <a:pt x="257134" y="105086"/>
                </a:lnTo>
                <a:lnTo>
                  <a:pt x="273433" y="141337"/>
                </a:lnTo>
                <a:lnTo>
                  <a:pt x="322374" y="190277"/>
                </a:lnTo>
                <a:lnTo>
                  <a:pt x="358625" y="206576"/>
                </a:lnTo>
                <a:lnTo>
                  <a:pt x="405135" y="219834"/>
                </a:lnTo>
                <a:lnTo>
                  <a:pt x="463711" y="231855"/>
                </a:lnTo>
                <a:lnTo>
                  <a:pt x="405136" y="243876"/>
                </a:lnTo>
                <a:lnTo>
                  <a:pt x="358625" y="257134"/>
                </a:lnTo>
                <a:lnTo>
                  <a:pt x="322374" y="273433"/>
                </a:lnTo>
                <a:lnTo>
                  <a:pt x="273434" y="322374"/>
                </a:lnTo>
                <a:lnTo>
                  <a:pt x="257135" y="358624"/>
                </a:lnTo>
                <a:lnTo>
                  <a:pt x="243877" y="405135"/>
                </a:lnTo>
                <a:lnTo>
                  <a:pt x="231856" y="46371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3355668" y="2901030"/>
            <a:ext cx="464184" cy="464184"/>
          </a:xfrm>
          <a:custGeom>
            <a:avLst/>
            <a:gdLst/>
            <a:ahLst/>
            <a:cxnLst/>
            <a:rect l="l" t="t" r="r" b="b"/>
            <a:pathLst>
              <a:path w="464184" h="464185">
                <a:moveTo>
                  <a:pt x="231856" y="463710"/>
                </a:moveTo>
                <a:lnTo>
                  <a:pt x="219834" y="405135"/>
                </a:lnTo>
                <a:lnTo>
                  <a:pt x="206576" y="358624"/>
                </a:lnTo>
                <a:lnTo>
                  <a:pt x="190277" y="322374"/>
                </a:lnTo>
                <a:lnTo>
                  <a:pt x="141337" y="273433"/>
                </a:lnTo>
                <a:lnTo>
                  <a:pt x="105086" y="257134"/>
                </a:lnTo>
                <a:lnTo>
                  <a:pt x="58575" y="243876"/>
                </a:lnTo>
                <a:lnTo>
                  <a:pt x="0" y="231855"/>
                </a:lnTo>
                <a:lnTo>
                  <a:pt x="58575" y="219834"/>
                </a:lnTo>
                <a:lnTo>
                  <a:pt x="105086" y="206576"/>
                </a:lnTo>
                <a:lnTo>
                  <a:pt x="141337" y="190277"/>
                </a:lnTo>
                <a:lnTo>
                  <a:pt x="190277" y="141337"/>
                </a:lnTo>
                <a:lnTo>
                  <a:pt x="206576" y="105086"/>
                </a:lnTo>
                <a:lnTo>
                  <a:pt x="219834" y="58575"/>
                </a:lnTo>
                <a:lnTo>
                  <a:pt x="231855" y="0"/>
                </a:lnTo>
                <a:lnTo>
                  <a:pt x="243876" y="58575"/>
                </a:lnTo>
                <a:lnTo>
                  <a:pt x="257134" y="105086"/>
                </a:lnTo>
                <a:lnTo>
                  <a:pt x="273433" y="141337"/>
                </a:lnTo>
                <a:lnTo>
                  <a:pt x="322374" y="190277"/>
                </a:lnTo>
                <a:lnTo>
                  <a:pt x="358625" y="206576"/>
                </a:lnTo>
                <a:lnTo>
                  <a:pt x="405135" y="219834"/>
                </a:lnTo>
                <a:lnTo>
                  <a:pt x="463711" y="231855"/>
                </a:lnTo>
                <a:lnTo>
                  <a:pt x="405136" y="243876"/>
                </a:lnTo>
                <a:lnTo>
                  <a:pt x="358625" y="257134"/>
                </a:lnTo>
                <a:lnTo>
                  <a:pt x="322374" y="273433"/>
                </a:lnTo>
                <a:lnTo>
                  <a:pt x="273434" y="322374"/>
                </a:lnTo>
                <a:lnTo>
                  <a:pt x="257135" y="358624"/>
                </a:lnTo>
                <a:lnTo>
                  <a:pt x="243877" y="405135"/>
                </a:lnTo>
                <a:lnTo>
                  <a:pt x="231856" y="46371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87474" y="691948"/>
            <a:ext cx="2800526" cy="3569083"/>
          </a:xfrm>
          <a:prstGeom prst="rect">
            <a:avLst/>
          </a:prstGeom>
        </p:spPr>
      </p:pic>
      <p:sp>
        <p:nvSpPr>
          <p:cNvPr id="8" name="object 8" descr=""/>
          <p:cNvSpPr/>
          <p:nvPr/>
        </p:nvSpPr>
        <p:spPr>
          <a:xfrm>
            <a:off x="4646930" y="6687248"/>
            <a:ext cx="917575" cy="1201420"/>
          </a:xfrm>
          <a:custGeom>
            <a:avLst/>
            <a:gdLst/>
            <a:ahLst/>
            <a:cxnLst/>
            <a:rect l="l" t="t" r="r" b="b"/>
            <a:pathLst>
              <a:path w="917575" h="1201420">
                <a:moveTo>
                  <a:pt x="812482" y="679208"/>
                </a:moveTo>
                <a:lnTo>
                  <a:pt x="678383" y="679208"/>
                </a:lnTo>
                <a:lnTo>
                  <a:pt x="678383" y="677964"/>
                </a:lnTo>
                <a:lnTo>
                  <a:pt x="677265" y="676960"/>
                </a:lnTo>
                <a:lnTo>
                  <a:pt x="676884" y="676084"/>
                </a:lnTo>
                <a:lnTo>
                  <a:pt x="753287" y="599706"/>
                </a:lnTo>
                <a:lnTo>
                  <a:pt x="769835" y="583184"/>
                </a:lnTo>
                <a:lnTo>
                  <a:pt x="706158" y="519455"/>
                </a:lnTo>
                <a:lnTo>
                  <a:pt x="705027" y="518325"/>
                </a:lnTo>
                <a:lnTo>
                  <a:pt x="612089" y="425310"/>
                </a:lnTo>
                <a:lnTo>
                  <a:pt x="595325" y="442112"/>
                </a:lnTo>
                <a:lnTo>
                  <a:pt x="595325" y="791527"/>
                </a:lnTo>
                <a:lnTo>
                  <a:pt x="595096" y="800950"/>
                </a:lnTo>
                <a:lnTo>
                  <a:pt x="587108" y="847229"/>
                </a:lnTo>
                <a:lnTo>
                  <a:pt x="568134" y="890168"/>
                </a:lnTo>
                <a:lnTo>
                  <a:pt x="539280" y="927227"/>
                </a:lnTo>
                <a:lnTo>
                  <a:pt x="502246" y="956208"/>
                </a:lnTo>
                <a:lnTo>
                  <a:pt x="459282" y="975296"/>
                </a:lnTo>
                <a:lnTo>
                  <a:pt x="412991" y="983348"/>
                </a:lnTo>
                <a:lnTo>
                  <a:pt x="403555" y="983576"/>
                </a:lnTo>
                <a:lnTo>
                  <a:pt x="394119" y="983348"/>
                </a:lnTo>
                <a:lnTo>
                  <a:pt x="347827" y="975296"/>
                </a:lnTo>
                <a:lnTo>
                  <a:pt x="304876" y="956208"/>
                </a:lnTo>
                <a:lnTo>
                  <a:pt x="267830" y="927227"/>
                </a:lnTo>
                <a:lnTo>
                  <a:pt x="238975" y="890168"/>
                </a:lnTo>
                <a:lnTo>
                  <a:pt x="220002" y="847229"/>
                </a:lnTo>
                <a:lnTo>
                  <a:pt x="212013" y="800950"/>
                </a:lnTo>
                <a:lnTo>
                  <a:pt x="211785" y="791527"/>
                </a:lnTo>
                <a:lnTo>
                  <a:pt x="212026" y="782104"/>
                </a:lnTo>
                <a:lnTo>
                  <a:pt x="220065" y="735838"/>
                </a:lnTo>
                <a:lnTo>
                  <a:pt x="239102" y="692912"/>
                </a:lnTo>
                <a:lnTo>
                  <a:pt x="267995" y="655878"/>
                </a:lnTo>
                <a:lnTo>
                  <a:pt x="305015" y="626986"/>
                </a:lnTo>
                <a:lnTo>
                  <a:pt x="347903" y="607961"/>
                </a:lnTo>
                <a:lnTo>
                  <a:pt x="394131" y="599948"/>
                </a:lnTo>
                <a:lnTo>
                  <a:pt x="440956" y="603402"/>
                </a:lnTo>
                <a:lnTo>
                  <a:pt x="485533" y="618134"/>
                </a:lnTo>
                <a:lnTo>
                  <a:pt x="525170" y="643242"/>
                </a:lnTo>
                <a:lnTo>
                  <a:pt x="557542" y="677240"/>
                </a:lnTo>
                <a:lnTo>
                  <a:pt x="580694" y="718108"/>
                </a:lnTo>
                <a:lnTo>
                  <a:pt x="593229" y="763384"/>
                </a:lnTo>
                <a:lnTo>
                  <a:pt x="595325" y="791527"/>
                </a:lnTo>
                <a:lnTo>
                  <a:pt x="595325" y="442112"/>
                </a:lnTo>
                <a:lnTo>
                  <a:pt x="519264" y="518325"/>
                </a:lnTo>
                <a:lnTo>
                  <a:pt x="517537" y="517372"/>
                </a:lnTo>
                <a:lnTo>
                  <a:pt x="515734" y="516534"/>
                </a:lnTo>
                <a:lnTo>
                  <a:pt x="513892" y="515823"/>
                </a:lnTo>
                <a:lnTo>
                  <a:pt x="513892" y="387502"/>
                </a:lnTo>
                <a:lnTo>
                  <a:pt x="290969" y="387502"/>
                </a:lnTo>
                <a:lnTo>
                  <a:pt x="290969" y="516331"/>
                </a:lnTo>
                <a:lnTo>
                  <a:pt x="288467" y="517207"/>
                </a:lnTo>
                <a:lnTo>
                  <a:pt x="286461" y="518452"/>
                </a:lnTo>
                <a:lnTo>
                  <a:pt x="284213" y="519455"/>
                </a:lnTo>
                <a:lnTo>
                  <a:pt x="195402" y="430441"/>
                </a:lnTo>
                <a:lnTo>
                  <a:pt x="37655" y="588187"/>
                </a:lnTo>
                <a:lnTo>
                  <a:pt x="128727" y="679335"/>
                </a:lnTo>
                <a:lnTo>
                  <a:pt x="128092" y="681748"/>
                </a:lnTo>
                <a:lnTo>
                  <a:pt x="127266" y="684085"/>
                </a:lnTo>
                <a:lnTo>
                  <a:pt x="126225" y="686346"/>
                </a:lnTo>
                <a:lnTo>
                  <a:pt x="0" y="686346"/>
                </a:lnTo>
                <a:lnTo>
                  <a:pt x="0" y="909955"/>
                </a:lnTo>
                <a:lnTo>
                  <a:pt x="131229" y="909955"/>
                </a:lnTo>
                <a:lnTo>
                  <a:pt x="132105" y="911606"/>
                </a:lnTo>
                <a:lnTo>
                  <a:pt x="132829" y="913269"/>
                </a:lnTo>
                <a:lnTo>
                  <a:pt x="133477" y="915085"/>
                </a:lnTo>
                <a:lnTo>
                  <a:pt x="42913" y="1005852"/>
                </a:lnTo>
                <a:lnTo>
                  <a:pt x="200533" y="1163739"/>
                </a:lnTo>
                <a:lnTo>
                  <a:pt x="295478" y="1068705"/>
                </a:lnTo>
                <a:lnTo>
                  <a:pt x="298602" y="1069708"/>
                </a:lnTo>
                <a:lnTo>
                  <a:pt x="298602" y="1201293"/>
                </a:lnTo>
                <a:lnTo>
                  <a:pt x="521766" y="1201293"/>
                </a:lnTo>
                <a:lnTo>
                  <a:pt x="521766" y="1068705"/>
                </a:lnTo>
                <a:lnTo>
                  <a:pt x="521766" y="1064196"/>
                </a:lnTo>
                <a:lnTo>
                  <a:pt x="523151" y="1064196"/>
                </a:lnTo>
                <a:lnTo>
                  <a:pt x="617220" y="1157973"/>
                </a:lnTo>
                <a:lnTo>
                  <a:pt x="710907" y="1064196"/>
                </a:lnTo>
                <a:lnTo>
                  <a:pt x="774954" y="1000099"/>
                </a:lnTo>
                <a:lnTo>
                  <a:pt x="758431" y="983576"/>
                </a:lnTo>
                <a:lnTo>
                  <a:pt x="678510" y="903693"/>
                </a:lnTo>
                <a:lnTo>
                  <a:pt x="678700" y="903097"/>
                </a:lnTo>
                <a:lnTo>
                  <a:pt x="678992" y="902550"/>
                </a:lnTo>
                <a:lnTo>
                  <a:pt x="679386" y="902068"/>
                </a:lnTo>
                <a:lnTo>
                  <a:pt x="812482" y="902068"/>
                </a:lnTo>
                <a:lnTo>
                  <a:pt x="812482" y="679208"/>
                </a:lnTo>
                <a:close/>
              </a:path>
              <a:path w="917575" h="1201420">
                <a:moveTo>
                  <a:pt x="917194" y="155879"/>
                </a:moveTo>
                <a:lnTo>
                  <a:pt x="847013" y="155879"/>
                </a:lnTo>
                <a:lnTo>
                  <a:pt x="846696" y="154901"/>
                </a:lnTo>
                <a:lnTo>
                  <a:pt x="846315" y="153936"/>
                </a:lnTo>
                <a:lnTo>
                  <a:pt x="845883" y="152996"/>
                </a:lnTo>
                <a:lnTo>
                  <a:pt x="885926" y="112928"/>
                </a:lnTo>
                <a:lnTo>
                  <a:pt x="894295" y="104546"/>
                </a:lnTo>
                <a:lnTo>
                  <a:pt x="860475" y="70739"/>
                </a:lnTo>
                <a:lnTo>
                  <a:pt x="809980" y="20281"/>
                </a:lnTo>
                <a:lnTo>
                  <a:pt x="802855" y="27406"/>
                </a:lnTo>
                <a:lnTo>
                  <a:pt x="802855" y="222288"/>
                </a:lnTo>
                <a:lnTo>
                  <a:pt x="802208" y="228904"/>
                </a:lnTo>
                <a:lnTo>
                  <a:pt x="789343" y="266966"/>
                </a:lnTo>
                <a:lnTo>
                  <a:pt x="762939" y="297154"/>
                </a:lnTo>
                <a:lnTo>
                  <a:pt x="726998" y="314947"/>
                </a:lnTo>
                <a:lnTo>
                  <a:pt x="693661" y="318274"/>
                </a:lnTo>
                <a:lnTo>
                  <a:pt x="686981" y="317614"/>
                </a:lnTo>
                <a:lnTo>
                  <a:pt x="648919" y="304723"/>
                </a:lnTo>
                <a:lnTo>
                  <a:pt x="618718" y="278218"/>
                </a:lnTo>
                <a:lnTo>
                  <a:pt x="600976" y="242189"/>
                </a:lnTo>
                <a:lnTo>
                  <a:pt x="597700" y="222288"/>
                </a:lnTo>
                <a:lnTo>
                  <a:pt x="597712" y="208737"/>
                </a:lnTo>
                <a:lnTo>
                  <a:pt x="608101" y="170065"/>
                </a:lnTo>
                <a:lnTo>
                  <a:pt x="632510" y="138239"/>
                </a:lnTo>
                <a:lnTo>
                  <a:pt x="667232" y="118173"/>
                </a:lnTo>
                <a:lnTo>
                  <a:pt x="693534" y="112941"/>
                </a:lnTo>
                <a:lnTo>
                  <a:pt x="706158" y="112941"/>
                </a:lnTo>
                <a:lnTo>
                  <a:pt x="707047" y="112941"/>
                </a:lnTo>
                <a:lnTo>
                  <a:pt x="745680" y="123304"/>
                </a:lnTo>
                <a:lnTo>
                  <a:pt x="777506" y="147701"/>
                </a:lnTo>
                <a:lnTo>
                  <a:pt x="797585" y="182435"/>
                </a:lnTo>
                <a:lnTo>
                  <a:pt x="802855" y="222288"/>
                </a:lnTo>
                <a:lnTo>
                  <a:pt x="802855" y="27406"/>
                </a:lnTo>
                <a:lnTo>
                  <a:pt x="761199" y="68986"/>
                </a:lnTo>
                <a:lnTo>
                  <a:pt x="760018" y="68440"/>
                </a:lnTo>
                <a:lnTo>
                  <a:pt x="758812" y="67983"/>
                </a:lnTo>
                <a:lnTo>
                  <a:pt x="757567" y="67614"/>
                </a:lnTo>
                <a:lnTo>
                  <a:pt x="757567" y="0"/>
                </a:lnTo>
                <a:lnTo>
                  <a:pt x="638225" y="0"/>
                </a:lnTo>
                <a:lnTo>
                  <a:pt x="638225" y="68986"/>
                </a:lnTo>
                <a:lnTo>
                  <a:pt x="636981" y="68986"/>
                </a:lnTo>
                <a:lnTo>
                  <a:pt x="635977" y="70243"/>
                </a:lnTo>
                <a:lnTo>
                  <a:pt x="634733" y="70739"/>
                </a:lnTo>
                <a:lnTo>
                  <a:pt x="587070" y="23037"/>
                </a:lnTo>
                <a:lnTo>
                  <a:pt x="503135" y="107429"/>
                </a:lnTo>
                <a:lnTo>
                  <a:pt x="553173" y="157505"/>
                </a:lnTo>
                <a:lnTo>
                  <a:pt x="552881" y="158445"/>
                </a:lnTo>
                <a:lnTo>
                  <a:pt x="552551" y="159359"/>
                </a:lnTo>
                <a:lnTo>
                  <a:pt x="552170" y="160261"/>
                </a:lnTo>
                <a:lnTo>
                  <a:pt x="483120" y="160261"/>
                </a:lnTo>
                <a:lnTo>
                  <a:pt x="483120" y="279704"/>
                </a:lnTo>
                <a:lnTo>
                  <a:pt x="554913" y="279704"/>
                </a:lnTo>
                <a:lnTo>
                  <a:pt x="555117" y="280225"/>
                </a:lnTo>
                <a:lnTo>
                  <a:pt x="555371" y="280720"/>
                </a:lnTo>
                <a:lnTo>
                  <a:pt x="555663" y="281203"/>
                </a:lnTo>
                <a:lnTo>
                  <a:pt x="505637" y="331279"/>
                </a:lnTo>
                <a:lnTo>
                  <a:pt x="589940" y="415671"/>
                </a:lnTo>
                <a:lnTo>
                  <a:pt x="641604" y="363956"/>
                </a:lnTo>
                <a:lnTo>
                  <a:pt x="642353" y="363956"/>
                </a:lnTo>
                <a:lnTo>
                  <a:pt x="642607" y="434949"/>
                </a:lnTo>
                <a:lnTo>
                  <a:pt x="761949" y="434949"/>
                </a:lnTo>
                <a:lnTo>
                  <a:pt x="761949" y="363956"/>
                </a:lnTo>
                <a:lnTo>
                  <a:pt x="761949" y="361950"/>
                </a:lnTo>
                <a:lnTo>
                  <a:pt x="762825" y="361950"/>
                </a:lnTo>
                <a:lnTo>
                  <a:pt x="812863" y="412038"/>
                </a:lnTo>
                <a:lnTo>
                  <a:pt x="862825" y="361950"/>
                </a:lnTo>
                <a:lnTo>
                  <a:pt x="897051" y="327647"/>
                </a:lnTo>
                <a:lnTo>
                  <a:pt x="887564" y="318274"/>
                </a:lnTo>
                <a:lnTo>
                  <a:pt x="846391" y="277571"/>
                </a:lnTo>
                <a:lnTo>
                  <a:pt x="846632" y="276999"/>
                </a:lnTo>
                <a:lnTo>
                  <a:pt x="846836" y="276415"/>
                </a:lnTo>
                <a:lnTo>
                  <a:pt x="847013" y="275818"/>
                </a:lnTo>
                <a:lnTo>
                  <a:pt x="917194" y="275818"/>
                </a:lnTo>
                <a:lnTo>
                  <a:pt x="917194" y="155879"/>
                </a:lnTo>
                <a:close/>
              </a:path>
            </a:pathLst>
          </a:custGeom>
          <a:solidFill>
            <a:srgbClr val="458FB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 descr=""/>
          <p:cNvGrpSpPr/>
          <p:nvPr/>
        </p:nvGrpSpPr>
        <p:grpSpPr>
          <a:xfrm>
            <a:off x="2056740" y="7122189"/>
            <a:ext cx="4435475" cy="2966085"/>
            <a:chOff x="2056740" y="7122189"/>
            <a:chExt cx="4435475" cy="2966085"/>
          </a:xfrm>
        </p:grpSpPr>
        <p:sp>
          <p:nvSpPr>
            <p:cNvPr id="10" name="object 10" descr=""/>
            <p:cNvSpPr/>
            <p:nvPr/>
          </p:nvSpPr>
          <p:spPr>
            <a:xfrm>
              <a:off x="4069879" y="9663493"/>
              <a:ext cx="548005" cy="401955"/>
            </a:xfrm>
            <a:custGeom>
              <a:avLst/>
              <a:gdLst/>
              <a:ahLst/>
              <a:cxnLst/>
              <a:rect l="l" t="t" r="r" b="b"/>
              <a:pathLst>
                <a:path w="548004" h="401954">
                  <a:moveTo>
                    <a:pt x="0" y="401515"/>
                  </a:moveTo>
                  <a:lnTo>
                    <a:pt x="547536" y="401515"/>
                  </a:lnTo>
                  <a:lnTo>
                    <a:pt x="547536" y="0"/>
                  </a:lnTo>
                  <a:lnTo>
                    <a:pt x="0" y="0"/>
                  </a:lnTo>
                  <a:lnTo>
                    <a:pt x="0" y="401515"/>
                  </a:lnTo>
                  <a:close/>
                </a:path>
              </a:pathLst>
            </a:custGeom>
            <a:solidFill>
              <a:srgbClr val="53C3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829939" y="9449663"/>
              <a:ext cx="1027430" cy="638175"/>
            </a:xfrm>
            <a:custGeom>
              <a:avLst/>
              <a:gdLst/>
              <a:ahLst/>
              <a:cxnLst/>
              <a:rect l="l" t="t" r="r" b="b"/>
              <a:pathLst>
                <a:path w="1027429" h="638175">
                  <a:moveTo>
                    <a:pt x="787476" y="0"/>
                  </a:moveTo>
                  <a:lnTo>
                    <a:pt x="239928" y="0"/>
                  </a:lnTo>
                  <a:lnTo>
                    <a:pt x="239928" y="213842"/>
                  </a:lnTo>
                  <a:lnTo>
                    <a:pt x="787476" y="213842"/>
                  </a:lnTo>
                  <a:lnTo>
                    <a:pt x="787476" y="0"/>
                  </a:lnTo>
                  <a:close/>
                </a:path>
                <a:path w="1027429" h="638175">
                  <a:moveTo>
                    <a:pt x="1027023" y="563219"/>
                  </a:moveTo>
                  <a:lnTo>
                    <a:pt x="1016520" y="524014"/>
                  </a:lnTo>
                  <a:lnTo>
                    <a:pt x="991831" y="491820"/>
                  </a:lnTo>
                  <a:lnTo>
                    <a:pt x="956716" y="471538"/>
                  </a:lnTo>
                  <a:lnTo>
                    <a:pt x="930135" y="466242"/>
                  </a:lnTo>
                  <a:lnTo>
                    <a:pt x="103835" y="466242"/>
                  </a:lnTo>
                  <a:lnTo>
                    <a:pt x="97015" y="466229"/>
                  </a:lnTo>
                  <a:lnTo>
                    <a:pt x="57810" y="476707"/>
                  </a:lnTo>
                  <a:lnTo>
                    <a:pt x="25603" y="501408"/>
                  </a:lnTo>
                  <a:lnTo>
                    <a:pt x="5295" y="536587"/>
                  </a:lnTo>
                  <a:lnTo>
                    <a:pt x="0" y="563206"/>
                  </a:lnTo>
                  <a:lnTo>
                    <a:pt x="0" y="638136"/>
                  </a:lnTo>
                  <a:lnTo>
                    <a:pt x="1027023" y="638136"/>
                  </a:lnTo>
                  <a:lnTo>
                    <a:pt x="1027023" y="563219"/>
                  </a:lnTo>
                  <a:close/>
                </a:path>
              </a:pathLst>
            </a:custGeom>
            <a:solidFill>
              <a:srgbClr val="45A6A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824067" y="7534847"/>
              <a:ext cx="3039110" cy="1986280"/>
            </a:xfrm>
            <a:custGeom>
              <a:avLst/>
              <a:gdLst/>
              <a:ahLst/>
              <a:cxnLst/>
              <a:rect l="l" t="t" r="r" b="b"/>
              <a:pathLst>
                <a:path w="3039110" h="1986279">
                  <a:moveTo>
                    <a:pt x="2945413" y="1985667"/>
                  </a:moveTo>
                  <a:lnTo>
                    <a:pt x="93621" y="1985667"/>
                  </a:lnTo>
                  <a:lnTo>
                    <a:pt x="87105" y="1985025"/>
                  </a:lnTo>
                  <a:lnTo>
                    <a:pt x="50002" y="1972424"/>
                  </a:lnTo>
                  <a:lnTo>
                    <a:pt x="20542" y="1946573"/>
                  </a:lnTo>
                  <a:lnTo>
                    <a:pt x="3208" y="1911405"/>
                  </a:lnTo>
                  <a:lnTo>
                    <a:pt x="0" y="1891967"/>
                  </a:lnTo>
                  <a:lnTo>
                    <a:pt x="0" y="93700"/>
                  </a:lnTo>
                  <a:lnTo>
                    <a:pt x="10145" y="55823"/>
                  </a:lnTo>
                  <a:lnTo>
                    <a:pt x="34000" y="24716"/>
                  </a:lnTo>
                  <a:lnTo>
                    <a:pt x="67933" y="5113"/>
                  </a:lnTo>
                  <a:lnTo>
                    <a:pt x="93621" y="0"/>
                  </a:lnTo>
                  <a:lnTo>
                    <a:pt x="100200" y="0"/>
                  </a:lnTo>
                  <a:lnTo>
                    <a:pt x="2945413" y="0"/>
                  </a:lnTo>
                  <a:lnTo>
                    <a:pt x="2983258" y="10153"/>
                  </a:lnTo>
                  <a:lnTo>
                    <a:pt x="3014339" y="34028"/>
                  </a:lnTo>
                  <a:lnTo>
                    <a:pt x="3033925" y="67991"/>
                  </a:lnTo>
                  <a:lnTo>
                    <a:pt x="3039034" y="93700"/>
                  </a:lnTo>
                  <a:lnTo>
                    <a:pt x="3039034" y="1891967"/>
                  </a:lnTo>
                  <a:lnTo>
                    <a:pt x="3028889" y="1929843"/>
                  </a:lnTo>
                  <a:lnTo>
                    <a:pt x="3005034" y="1960951"/>
                  </a:lnTo>
                  <a:lnTo>
                    <a:pt x="2971101" y="1980553"/>
                  </a:lnTo>
                  <a:lnTo>
                    <a:pt x="2951930" y="1985025"/>
                  </a:lnTo>
                  <a:lnTo>
                    <a:pt x="2945413" y="1985667"/>
                  </a:lnTo>
                  <a:close/>
                </a:path>
              </a:pathLst>
            </a:custGeom>
            <a:solidFill>
              <a:srgbClr val="45A6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904502" y="7615350"/>
              <a:ext cx="2878455" cy="1824989"/>
            </a:xfrm>
            <a:custGeom>
              <a:avLst/>
              <a:gdLst/>
              <a:ahLst/>
              <a:cxnLst/>
              <a:rect l="l" t="t" r="r" b="b"/>
              <a:pathLst>
                <a:path w="2878454" h="1824990">
                  <a:moveTo>
                    <a:pt x="0" y="1789584"/>
                  </a:moveTo>
                  <a:lnTo>
                    <a:pt x="0" y="35076"/>
                  </a:lnTo>
                  <a:lnTo>
                    <a:pt x="1025" y="29918"/>
                  </a:lnTo>
                  <a:lnTo>
                    <a:pt x="29892" y="1026"/>
                  </a:lnTo>
                  <a:lnTo>
                    <a:pt x="35047" y="0"/>
                  </a:lnTo>
                  <a:lnTo>
                    <a:pt x="2843116" y="0"/>
                  </a:lnTo>
                  <a:lnTo>
                    <a:pt x="2877138" y="29918"/>
                  </a:lnTo>
                  <a:lnTo>
                    <a:pt x="2878163" y="35076"/>
                  </a:lnTo>
                  <a:lnTo>
                    <a:pt x="2878163" y="40439"/>
                  </a:lnTo>
                  <a:lnTo>
                    <a:pt x="2878163" y="1789584"/>
                  </a:lnTo>
                  <a:lnTo>
                    <a:pt x="2848270" y="1823634"/>
                  </a:lnTo>
                  <a:lnTo>
                    <a:pt x="2843116" y="1824660"/>
                  </a:lnTo>
                  <a:lnTo>
                    <a:pt x="35047" y="1824660"/>
                  </a:lnTo>
                  <a:lnTo>
                    <a:pt x="1025" y="1794742"/>
                  </a:lnTo>
                  <a:lnTo>
                    <a:pt x="0" y="17895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2165197" y="7240628"/>
              <a:ext cx="1417320" cy="899160"/>
            </a:xfrm>
            <a:custGeom>
              <a:avLst/>
              <a:gdLst/>
              <a:ahLst/>
              <a:cxnLst/>
              <a:rect l="l" t="t" r="r" b="b"/>
              <a:pathLst>
                <a:path w="1417320" h="899159">
                  <a:moveTo>
                    <a:pt x="1392944" y="898808"/>
                  </a:moveTo>
                  <a:lnTo>
                    <a:pt x="23871" y="898808"/>
                  </a:lnTo>
                  <a:lnTo>
                    <a:pt x="20360" y="898109"/>
                  </a:lnTo>
                  <a:lnTo>
                    <a:pt x="0" y="874917"/>
                  </a:lnTo>
                  <a:lnTo>
                    <a:pt x="0" y="23891"/>
                  </a:lnTo>
                  <a:lnTo>
                    <a:pt x="23871" y="0"/>
                  </a:lnTo>
                  <a:lnTo>
                    <a:pt x="27520" y="0"/>
                  </a:lnTo>
                  <a:lnTo>
                    <a:pt x="1392944" y="0"/>
                  </a:lnTo>
                  <a:lnTo>
                    <a:pt x="1416815" y="23891"/>
                  </a:lnTo>
                  <a:lnTo>
                    <a:pt x="1416815" y="874917"/>
                  </a:lnTo>
                  <a:lnTo>
                    <a:pt x="1396454" y="898109"/>
                  </a:lnTo>
                  <a:lnTo>
                    <a:pt x="1392944" y="898808"/>
                  </a:lnTo>
                  <a:close/>
                </a:path>
              </a:pathLst>
            </a:custGeom>
            <a:solidFill>
              <a:srgbClr val="45A6A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184704" y="7259294"/>
              <a:ext cx="1377950" cy="857885"/>
            </a:xfrm>
            <a:custGeom>
              <a:avLst/>
              <a:gdLst/>
              <a:ahLst/>
              <a:cxnLst/>
              <a:rect l="l" t="t" r="r" b="b"/>
              <a:pathLst>
                <a:path w="1377950" h="857884">
                  <a:moveTo>
                    <a:pt x="1250061" y="17894"/>
                  </a:moveTo>
                  <a:lnTo>
                    <a:pt x="1229804" y="0"/>
                  </a:lnTo>
                  <a:lnTo>
                    <a:pt x="1227518" y="444"/>
                  </a:lnTo>
                  <a:lnTo>
                    <a:pt x="1214285" y="15519"/>
                  </a:lnTo>
                  <a:lnTo>
                    <a:pt x="1214285" y="20269"/>
                  </a:lnTo>
                  <a:lnTo>
                    <a:pt x="1229804" y="35801"/>
                  </a:lnTo>
                  <a:lnTo>
                    <a:pt x="1234554" y="35801"/>
                  </a:lnTo>
                  <a:lnTo>
                    <a:pt x="1250061" y="20269"/>
                  </a:lnTo>
                  <a:lnTo>
                    <a:pt x="1250061" y="17894"/>
                  </a:lnTo>
                  <a:close/>
                </a:path>
                <a:path w="1377950" h="857884">
                  <a:moveTo>
                    <a:pt x="1309230" y="15519"/>
                  </a:moveTo>
                  <a:lnTo>
                    <a:pt x="1293723" y="0"/>
                  </a:lnTo>
                  <a:lnTo>
                    <a:pt x="1288973" y="0"/>
                  </a:lnTo>
                  <a:lnTo>
                    <a:pt x="1273454" y="15519"/>
                  </a:lnTo>
                  <a:lnTo>
                    <a:pt x="1273454" y="20269"/>
                  </a:lnTo>
                  <a:lnTo>
                    <a:pt x="1288973" y="35801"/>
                  </a:lnTo>
                  <a:lnTo>
                    <a:pt x="1293723" y="35801"/>
                  </a:lnTo>
                  <a:lnTo>
                    <a:pt x="1309230" y="20269"/>
                  </a:lnTo>
                  <a:lnTo>
                    <a:pt x="1309230" y="17894"/>
                  </a:lnTo>
                  <a:lnTo>
                    <a:pt x="1309230" y="15519"/>
                  </a:lnTo>
                  <a:close/>
                </a:path>
                <a:path w="1377950" h="857884">
                  <a:moveTo>
                    <a:pt x="1368526" y="15519"/>
                  </a:moveTo>
                  <a:lnTo>
                    <a:pt x="1353007" y="0"/>
                  </a:lnTo>
                  <a:lnTo>
                    <a:pt x="1348270" y="0"/>
                  </a:lnTo>
                  <a:lnTo>
                    <a:pt x="1332750" y="15519"/>
                  </a:lnTo>
                  <a:lnTo>
                    <a:pt x="1332750" y="20269"/>
                  </a:lnTo>
                  <a:lnTo>
                    <a:pt x="1348270" y="35801"/>
                  </a:lnTo>
                  <a:lnTo>
                    <a:pt x="1353007" y="35801"/>
                  </a:lnTo>
                  <a:lnTo>
                    <a:pt x="1368526" y="20269"/>
                  </a:lnTo>
                  <a:lnTo>
                    <a:pt x="1368526" y="17894"/>
                  </a:lnTo>
                  <a:lnTo>
                    <a:pt x="1368526" y="15519"/>
                  </a:lnTo>
                  <a:close/>
                </a:path>
                <a:path w="1377950" h="857884">
                  <a:moveTo>
                    <a:pt x="1377784" y="73355"/>
                  </a:moveTo>
                  <a:lnTo>
                    <a:pt x="1358912" y="54457"/>
                  </a:lnTo>
                  <a:lnTo>
                    <a:pt x="18884" y="54457"/>
                  </a:lnTo>
                  <a:lnTo>
                    <a:pt x="0" y="73355"/>
                  </a:lnTo>
                  <a:lnTo>
                    <a:pt x="0" y="838466"/>
                  </a:lnTo>
                  <a:lnTo>
                    <a:pt x="18884" y="857364"/>
                  </a:lnTo>
                  <a:lnTo>
                    <a:pt x="1358912" y="857364"/>
                  </a:lnTo>
                  <a:lnTo>
                    <a:pt x="1377784" y="838466"/>
                  </a:lnTo>
                  <a:lnTo>
                    <a:pt x="1377784" y="76238"/>
                  </a:lnTo>
                  <a:lnTo>
                    <a:pt x="1377784" y="733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33984" y="7384349"/>
              <a:ext cx="145156" cy="145263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2412377" y="7385366"/>
              <a:ext cx="1082040" cy="147955"/>
            </a:xfrm>
            <a:custGeom>
              <a:avLst/>
              <a:gdLst/>
              <a:ahLst/>
              <a:cxnLst/>
              <a:rect l="l" t="t" r="r" b="b"/>
              <a:pathLst>
                <a:path w="1082039" h="147954">
                  <a:moveTo>
                    <a:pt x="382790" y="113182"/>
                  </a:moveTo>
                  <a:lnTo>
                    <a:pt x="0" y="113182"/>
                  </a:lnTo>
                  <a:lnTo>
                    <a:pt x="0" y="147485"/>
                  </a:lnTo>
                  <a:lnTo>
                    <a:pt x="382790" y="147485"/>
                  </a:lnTo>
                  <a:lnTo>
                    <a:pt x="382790" y="113182"/>
                  </a:lnTo>
                  <a:close/>
                </a:path>
                <a:path w="1082039" h="147954">
                  <a:moveTo>
                    <a:pt x="736180" y="54838"/>
                  </a:moveTo>
                  <a:lnTo>
                    <a:pt x="0" y="54838"/>
                  </a:lnTo>
                  <a:lnTo>
                    <a:pt x="0" y="89141"/>
                  </a:lnTo>
                  <a:lnTo>
                    <a:pt x="736180" y="89141"/>
                  </a:lnTo>
                  <a:lnTo>
                    <a:pt x="736180" y="54838"/>
                  </a:lnTo>
                  <a:close/>
                </a:path>
                <a:path w="1082039" h="147954">
                  <a:moveTo>
                    <a:pt x="1081684" y="0"/>
                  </a:moveTo>
                  <a:lnTo>
                    <a:pt x="0" y="0"/>
                  </a:lnTo>
                  <a:lnTo>
                    <a:pt x="0" y="34302"/>
                  </a:lnTo>
                  <a:lnTo>
                    <a:pt x="1081684" y="34302"/>
                  </a:lnTo>
                  <a:lnTo>
                    <a:pt x="1081684" y="0"/>
                  </a:lnTo>
                  <a:close/>
                </a:path>
              </a:pathLst>
            </a:custGeom>
            <a:solidFill>
              <a:srgbClr val="D5D4E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33996" y="7616093"/>
              <a:ext cx="145119" cy="145242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2412377" y="7616608"/>
              <a:ext cx="1082040" cy="147955"/>
            </a:xfrm>
            <a:custGeom>
              <a:avLst/>
              <a:gdLst/>
              <a:ahLst/>
              <a:cxnLst/>
              <a:rect l="l" t="t" r="r" b="b"/>
              <a:pathLst>
                <a:path w="1082039" h="147954">
                  <a:moveTo>
                    <a:pt x="382790" y="113055"/>
                  </a:moveTo>
                  <a:lnTo>
                    <a:pt x="0" y="113055"/>
                  </a:lnTo>
                  <a:lnTo>
                    <a:pt x="0" y="147358"/>
                  </a:lnTo>
                  <a:lnTo>
                    <a:pt x="382790" y="147358"/>
                  </a:lnTo>
                  <a:lnTo>
                    <a:pt x="382790" y="113055"/>
                  </a:lnTo>
                  <a:close/>
                </a:path>
                <a:path w="1082039" h="147954">
                  <a:moveTo>
                    <a:pt x="736180" y="54838"/>
                  </a:moveTo>
                  <a:lnTo>
                    <a:pt x="0" y="54838"/>
                  </a:lnTo>
                  <a:lnTo>
                    <a:pt x="0" y="89141"/>
                  </a:lnTo>
                  <a:lnTo>
                    <a:pt x="736180" y="89141"/>
                  </a:lnTo>
                  <a:lnTo>
                    <a:pt x="736180" y="54838"/>
                  </a:lnTo>
                  <a:close/>
                </a:path>
                <a:path w="1082039" h="147954">
                  <a:moveTo>
                    <a:pt x="1081684" y="0"/>
                  </a:moveTo>
                  <a:lnTo>
                    <a:pt x="0" y="0"/>
                  </a:lnTo>
                  <a:lnTo>
                    <a:pt x="0" y="34302"/>
                  </a:lnTo>
                  <a:lnTo>
                    <a:pt x="1081684" y="34302"/>
                  </a:lnTo>
                  <a:lnTo>
                    <a:pt x="1081684" y="0"/>
                  </a:lnTo>
                  <a:close/>
                </a:path>
              </a:pathLst>
            </a:custGeom>
            <a:solidFill>
              <a:srgbClr val="D5D4E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33996" y="7847587"/>
              <a:ext cx="145135" cy="145253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2412377" y="7847723"/>
              <a:ext cx="1082040" cy="147955"/>
            </a:xfrm>
            <a:custGeom>
              <a:avLst/>
              <a:gdLst/>
              <a:ahLst/>
              <a:cxnLst/>
              <a:rect l="l" t="t" r="r" b="b"/>
              <a:pathLst>
                <a:path w="1082039" h="147954">
                  <a:moveTo>
                    <a:pt x="382790" y="113182"/>
                  </a:moveTo>
                  <a:lnTo>
                    <a:pt x="0" y="113182"/>
                  </a:lnTo>
                  <a:lnTo>
                    <a:pt x="0" y="147485"/>
                  </a:lnTo>
                  <a:lnTo>
                    <a:pt x="382790" y="147485"/>
                  </a:lnTo>
                  <a:lnTo>
                    <a:pt x="382790" y="113182"/>
                  </a:lnTo>
                  <a:close/>
                </a:path>
                <a:path w="1082039" h="147954">
                  <a:moveTo>
                    <a:pt x="736180" y="54965"/>
                  </a:moveTo>
                  <a:lnTo>
                    <a:pt x="0" y="54965"/>
                  </a:lnTo>
                  <a:lnTo>
                    <a:pt x="0" y="89268"/>
                  </a:lnTo>
                  <a:lnTo>
                    <a:pt x="736180" y="89268"/>
                  </a:lnTo>
                  <a:lnTo>
                    <a:pt x="736180" y="54965"/>
                  </a:lnTo>
                  <a:close/>
                </a:path>
                <a:path w="1082039" h="147954">
                  <a:moveTo>
                    <a:pt x="1081684" y="0"/>
                  </a:moveTo>
                  <a:lnTo>
                    <a:pt x="0" y="0"/>
                  </a:lnTo>
                  <a:lnTo>
                    <a:pt x="0" y="34315"/>
                  </a:lnTo>
                  <a:lnTo>
                    <a:pt x="1081684" y="34315"/>
                  </a:lnTo>
                  <a:lnTo>
                    <a:pt x="1081684" y="0"/>
                  </a:lnTo>
                  <a:close/>
                </a:path>
              </a:pathLst>
            </a:custGeom>
            <a:solidFill>
              <a:srgbClr val="D5D4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087263" y="7163505"/>
              <a:ext cx="1562100" cy="1061720"/>
            </a:xfrm>
            <a:custGeom>
              <a:avLst/>
              <a:gdLst/>
              <a:ahLst/>
              <a:cxnLst/>
              <a:rect l="l" t="t" r="r" b="b"/>
              <a:pathLst>
                <a:path w="1562100" h="1061720">
                  <a:moveTo>
                    <a:pt x="0" y="0"/>
                  </a:moveTo>
                  <a:lnTo>
                    <a:pt x="1561924" y="0"/>
                  </a:lnTo>
                  <a:lnTo>
                    <a:pt x="1561924" y="1061693"/>
                  </a:lnTo>
                  <a:lnTo>
                    <a:pt x="0" y="1061693"/>
                  </a:lnTo>
                  <a:lnTo>
                    <a:pt x="0" y="0"/>
                  </a:lnTo>
                  <a:close/>
                </a:path>
              </a:pathLst>
            </a:custGeom>
            <a:ln w="12516">
              <a:solidFill>
                <a:srgbClr val="458FB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2056739" y="7132840"/>
              <a:ext cx="1623695" cy="1123315"/>
            </a:xfrm>
            <a:custGeom>
              <a:avLst/>
              <a:gdLst/>
              <a:ahLst/>
              <a:cxnLst/>
              <a:rect l="l" t="t" r="r" b="b"/>
              <a:pathLst>
                <a:path w="1623695" h="1123315">
                  <a:moveTo>
                    <a:pt x="61163" y="1061694"/>
                  </a:moveTo>
                  <a:lnTo>
                    <a:pt x="0" y="1061694"/>
                  </a:lnTo>
                  <a:lnTo>
                    <a:pt x="0" y="1122908"/>
                  </a:lnTo>
                  <a:lnTo>
                    <a:pt x="61163" y="1122908"/>
                  </a:lnTo>
                  <a:lnTo>
                    <a:pt x="61163" y="1061694"/>
                  </a:lnTo>
                  <a:close/>
                </a:path>
                <a:path w="1623695" h="1123315">
                  <a:moveTo>
                    <a:pt x="61163" y="0"/>
                  </a:moveTo>
                  <a:lnTo>
                    <a:pt x="0" y="0"/>
                  </a:lnTo>
                  <a:lnTo>
                    <a:pt x="0" y="61214"/>
                  </a:lnTo>
                  <a:lnTo>
                    <a:pt x="61163" y="61214"/>
                  </a:lnTo>
                  <a:lnTo>
                    <a:pt x="61163" y="0"/>
                  </a:lnTo>
                  <a:close/>
                </a:path>
                <a:path w="1623695" h="1123315">
                  <a:moveTo>
                    <a:pt x="1623085" y="0"/>
                  </a:moveTo>
                  <a:lnTo>
                    <a:pt x="1561922" y="0"/>
                  </a:lnTo>
                  <a:lnTo>
                    <a:pt x="1561922" y="61214"/>
                  </a:lnTo>
                  <a:lnTo>
                    <a:pt x="1623085" y="61214"/>
                  </a:lnTo>
                  <a:lnTo>
                    <a:pt x="1623085" y="0"/>
                  </a:lnTo>
                  <a:close/>
                </a:path>
              </a:pathLst>
            </a:custGeom>
            <a:solidFill>
              <a:srgbClr val="45A6A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3618665" y="8194525"/>
              <a:ext cx="61594" cy="61594"/>
            </a:xfrm>
            <a:custGeom>
              <a:avLst/>
              <a:gdLst/>
              <a:ahLst/>
              <a:cxnLst/>
              <a:rect l="l" t="t" r="r" b="b"/>
              <a:pathLst>
                <a:path w="61595" h="61595">
                  <a:moveTo>
                    <a:pt x="61170" y="61222"/>
                  </a:moveTo>
                  <a:lnTo>
                    <a:pt x="0" y="61222"/>
                  </a:lnTo>
                  <a:lnTo>
                    <a:pt x="0" y="0"/>
                  </a:lnTo>
                  <a:lnTo>
                    <a:pt x="61170" y="0"/>
                  </a:lnTo>
                  <a:lnTo>
                    <a:pt x="61170" y="61222"/>
                  </a:lnTo>
                  <a:close/>
                </a:path>
              </a:pathLst>
            </a:custGeom>
            <a:solidFill>
              <a:srgbClr val="3734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5316691" y="9007321"/>
              <a:ext cx="1092835" cy="760095"/>
            </a:xfrm>
            <a:custGeom>
              <a:avLst/>
              <a:gdLst/>
              <a:ahLst/>
              <a:cxnLst/>
              <a:rect l="l" t="t" r="r" b="b"/>
              <a:pathLst>
                <a:path w="1092835" h="760095">
                  <a:moveTo>
                    <a:pt x="1068825" y="759586"/>
                  </a:moveTo>
                  <a:lnTo>
                    <a:pt x="23871" y="759586"/>
                  </a:lnTo>
                  <a:lnTo>
                    <a:pt x="20360" y="758887"/>
                  </a:lnTo>
                  <a:lnTo>
                    <a:pt x="0" y="735695"/>
                  </a:lnTo>
                  <a:lnTo>
                    <a:pt x="0" y="23890"/>
                  </a:lnTo>
                  <a:lnTo>
                    <a:pt x="23871" y="0"/>
                  </a:lnTo>
                  <a:lnTo>
                    <a:pt x="27520" y="0"/>
                  </a:lnTo>
                  <a:lnTo>
                    <a:pt x="1068825" y="0"/>
                  </a:lnTo>
                  <a:lnTo>
                    <a:pt x="1092696" y="23890"/>
                  </a:lnTo>
                  <a:lnTo>
                    <a:pt x="1092696" y="735695"/>
                  </a:lnTo>
                  <a:lnTo>
                    <a:pt x="1072336" y="758887"/>
                  </a:lnTo>
                  <a:lnTo>
                    <a:pt x="1068825" y="759586"/>
                  </a:lnTo>
                  <a:close/>
                </a:path>
              </a:pathLst>
            </a:custGeom>
            <a:solidFill>
              <a:srgbClr val="45A6A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5333326" y="9023082"/>
              <a:ext cx="1059815" cy="725170"/>
            </a:xfrm>
            <a:custGeom>
              <a:avLst/>
              <a:gdLst/>
              <a:ahLst/>
              <a:cxnLst/>
              <a:rect l="l" t="t" r="r" b="b"/>
              <a:pathLst>
                <a:path w="1059814" h="725170">
                  <a:moveTo>
                    <a:pt x="951712" y="15163"/>
                  </a:moveTo>
                  <a:lnTo>
                    <a:pt x="934567" y="25"/>
                  </a:lnTo>
                  <a:lnTo>
                    <a:pt x="932637" y="406"/>
                  </a:lnTo>
                  <a:lnTo>
                    <a:pt x="921435" y="13157"/>
                  </a:lnTo>
                  <a:lnTo>
                    <a:pt x="921435" y="17183"/>
                  </a:lnTo>
                  <a:lnTo>
                    <a:pt x="934567" y="30314"/>
                  </a:lnTo>
                  <a:lnTo>
                    <a:pt x="938580" y="30314"/>
                  </a:lnTo>
                  <a:lnTo>
                    <a:pt x="951712" y="17183"/>
                  </a:lnTo>
                  <a:lnTo>
                    <a:pt x="951712" y="15163"/>
                  </a:lnTo>
                  <a:close/>
                </a:path>
                <a:path w="1059814" h="725170">
                  <a:moveTo>
                    <a:pt x="1001890" y="17195"/>
                  </a:moveTo>
                  <a:lnTo>
                    <a:pt x="984707" y="0"/>
                  </a:lnTo>
                  <a:lnTo>
                    <a:pt x="982751" y="381"/>
                  </a:lnTo>
                  <a:lnTo>
                    <a:pt x="971346" y="17284"/>
                  </a:lnTo>
                  <a:lnTo>
                    <a:pt x="971727" y="19240"/>
                  </a:lnTo>
                  <a:lnTo>
                    <a:pt x="984618" y="30568"/>
                  </a:lnTo>
                  <a:lnTo>
                    <a:pt x="988682" y="30568"/>
                  </a:lnTo>
                  <a:lnTo>
                    <a:pt x="1001890" y="17195"/>
                  </a:lnTo>
                  <a:close/>
                </a:path>
                <a:path w="1059814" h="725170">
                  <a:moveTo>
                    <a:pt x="1051915" y="15163"/>
                  </a:moveTo>
                  <a:lnTo>
                    <a:pt x="1034770" y="25"/>
                  </a:lnTo>
                  <a:lnTo>
                    <a:pt x="1032840" y="406"/>
                  </a:lnTo>
                  <a:lnTo>
                    <a:pt x="1021638" y="13157"/>
                  </a:lnTo>
                  <a:lnTo>
                    <a:pt x="1021638" y="17183"/>
                  </a:lnTo>
                  <a:lnTo>
                    <a:pt x="1034770" y="30314"/>
                  </a:lnTo>
                  <a:lnTo>
                    <a:pt x="1038783" y="30314"/>
                  </a:lnTo>
                  <a:lnTo>
                    <a:pt x="1051915" y="17183"/>
                  </a:lnTo>
                  <a:lnTo>
                    <a:pt x="1051915" y="15163"/>
                  </a:lnTo>
                  <a:close/>
                </a:path>
                <a:path w="1059814" h="725170">
                  <a:moveTo>
                    <a:pt x="1059662" y="61175"/>
                  </a:moveTo>
                  <a:lnTo>
                    <a:pt x="1044473" y="45974"/>
                  </a:lnTo>
                  <a:lnTo>
                    <a:pt x="15189" y="45974"/>
                  </a:lnTo>
                  <a:lnTo>
                    <a:pt x="0" y="61175"/>
                  </a:lnTo>
                  <a:lnTo>
                    <a:pt x="0" y="709345"/>
                  </a:lnTo>
                  <a:lnTo>
                    <a:pt x="15189" y="724547"/>
                  </a:lnTo>
                  <a:lnTo>
                    <a:pt x="1044473" y="724547"/>
                  </a:lnTo>
                  <a:lnTo>
                    <a:pt x="1059662" y="709345"/>
                  </a:lnTo>
                  <a:lnTo>
                    <a:pt x="1059662" y="63500"/>
                  </a:lnTo>
                  <a:lnTo>
                    <a:pt x="1059662" y="611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5705844" y="9251012"/>
              <a:ext cx="314960" cy="315595"/>
            </a:xfrm>
            <a:custGeom>
              <a:avLst/>
              <a:gdLst/>
              <a:ahLst/>
              <a:cxnLst/>
              <a:rect l="l" t="t" r="r" b="b"/>
              <a:pathLst>
                <a:path w="314960" h="315595">
                  <a:moveTo>
                    <a:pt x="309902" y="196243"/>
                  </a:moveTo>
                  <a:lnTo>
                    <a:pt x="295920" y="232186"/>
                  </a:lnTo>
                  <a:lnTo>
                    <a:pt x="273644" y="263635"/>
                  </a:lnTo>
                  <a:lnTo>
                    <a:pt x="244400" y="288725"/>
                  </a:lnTo>
                  <a:lnTo>
                    <a:pt x="209925" y="305959"/>
                  </a:lnTo>
                  <a:lnTo>
                    <a:pt x="172298" y="314293"/>
                  </a:lnTo>
                  <a:lnTo>
                    <a:pt x="156890" y="315003"/>
                  </a:lnTo>
                  <a:lnTo>
                    <a:pt x="149160" y="314788"/>
                  </a:lnTo>
                  <a:lnTo>
                    <a:pt x="111211" y="308076"/>
                  </a:lnTo>
                  <a:lnTo>
                    <a:pt x="76046" y="292345"/>
                  </a:lnTo>
                  <a:lnTo>
                    <a:pt x="45754" y="268533"/>
                  </a:lnTo>
                  <a:lnTo>
                    <a:pt x="22139" y="238054"/>
                  </a:lnTo>
                  <a:lnTo>
                    <a:pt x="6631" y="202746"/>
                  </a:lnTo>
                  <a:lnTo>
                    <a:pt x="164" y="164742"/>
                  </a:lnTo>
                  <a:lnTo>
                    <a:pt x="0" y="157023"/>
                  </a:lnTo>
                  <a:lnTo>
                    <a:pt x="214" y="149286"/>
                  </a:lnTo>
                  <a:lnTo>
                    <a:pt x="6920" y="111305"/>
                  </a:lnTo>
                  <a:lnTo>
                    <a:pt x="22639" y="76110"/>
                  </a:lnTo>
                  <a:lnTo>
                    <a:pt x="46430" y="45792"/>
                  </a:lnTo>
                  <a:lnTo>
                    <a:pt x="76883" y="22157"/>
                  </a:lnTo>
                  <a:lnTo>
                    <a:pt x="112162" y="6637"/>
                  </a:lnTo>
                  <a:lnTo>
                    <a:pt x="150134" y="165"/>
                  </a:lnTo>
                  <a:lnTo>
                    <a:pt x="157846" y="0"/>
                  </a:lnTo>
                  <a:lnTo>
                    <a:pt x="165577" y="214"/>
                  </a:lnTo>
                  <a:lnTo>
                    <a:pt x="203526" y="6926"/>
                  </a:lnTo>
                  <a:lnTo>
                    <a:pt x="238691" y="22658"/>
                  </a:lnTo>
                  <a:lnTo>
                    <a:pt x="268983" y="46469"/>
                  </a:lnTo>
                  <a:lnTo>
                    <a:pt x="292598" y="76948"/>
                  </a:lnTo>
                  <a:lnTo>
                    <a:pt x="308105" y="112257"/>
                  </a:lnTo>
                  <a:lnTo>
                    <a:pt x="314572" y="150260"/>
                  </a:lnTo>
                  <a:lnTo>
                    <a:pt x="314737" y="157980"/>
                  </a:lnTo>
                  <a:lnTo>
                    <a:pt x="314522" y="165717"/>
                  </a:lnTo>
                  <a:lnTo>
                    <a:pt x="313930" y="173434"/>
                  </a:lnTo>
                  <a:lnTo>
                    <a:pt x="312963" y="181094"/>
                  </a:lnTo>
                  <a:lnTo>
                    <a:pt x="311620" y="188697"/>
                  </a:lnTo>
                  <a:lnTo>
                    <a:pt x="309902" y="196243"/>
                  </a:lnTo>
                  <a:close/>
                </a:path>
              </a:pathLst>
            </a:custGeom>
            <a:solidFill>
              <a:srgbClr val="458F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5809437" y="9324202"/>
              <a:ext cx="146050" cy="168910"/>
            </a:xfrm>
            <a:custGeom>
              <a:avLst/>
              <a:gdLst/>
              <a:ahLst/>
              <a:cxnLst/>
              <a:rect l="l" t="t" r="r" b="b"/>
              <a:pathLst>
                <a:path w="146050" h="168909">
                  <a:moveTo>
                    <a:pt x="0" y="168393"/>
                  </a:moveTo>
                  <a:lnTo>
                    <a:pt x="0" y="0"/>
                  </a:lnTo>
                  <a:lnTo>
                    <a:pt x="145734" y="84134"/>
                  </a:lnTo>
                  <a:lnTo>
                    <a:pt x="0" y="1683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5333204" y="9676514"/>
              <a:ext cx="1059815" cy="20955"/>
            </a:xfrm>
            <a:custGeom>
              <a:avLst/>
              <a:gdLst/>
              <a:ahLst/>
              <a:cxnLst/>
              <a:rect l="l" t="t" r="r" b="b"/>
              <a:pathLst>
                <a:path w="1059814" h="20954">
                  <a:moveTo>
                    <a:pt x="1059671" y="20908"/>
                  </a:moveTo>
                  <a:lnTo>
                    <a:pt x="0" y="20908"/>
                  </a:lnTo>
                  <a:lnTo>
                    <a:pt x="0" y="0"/>
                  </a:lnTo>
                  <a:lnTo>
                    <a:pt x="1059671" y="0"/>
                  </a:lnTo>
                  <a:lnTo>
                    <a:pt x="1059671" y="20908"/>
                  </a:lnTo>
                  <a:close/>
                </a:path>
              </a:pathLst>
            </a:custGeom>
            <a:solidFill>
              <a:srgbClr val="D5D4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5333200" y="9671011"/>
              <a:ext cx="255270" cy="32384"/>
            </a:xfrm>
            <a:custGeom>
              <a:avLst/>
              <a:gdLst/>
              <a:ahLst/>
              <a:cxnLst/>
              <a:rect l="l" t="t" r="r" b="b"/>
              <a:pathLst>
                <a:path w="255270" h="32384">
                  <a:moveTo>
                    <a:pt x="254812" y="13906"/>
                  </a:moveTo>
                  <a:lnTo>
                    <a:pt x="240931" y="0"/>
                  </a:lnTo>
                  <a:lnTo>
                    <a:pt x="236677" y="0"/>
                  </a:lnTo>
                  <a:lnTo>
                    <a:pt x="234632" y="406"/>
                  </a:lnTo>
                  <a:lnTo>
                    <a:pt x="230708" y="2032"/>
                  </a:lnTo>
                  <a:lnTo>
                    <a:pt x="228981" y="3187"/>
                  </a:lnTo>
                  <a:lnTo>
                    <a:pt x="226656" y="5511"/>
                  </a:lnTo>
                  <a:lnTo>
                    <a:pt x="0" y="5511"/>
                  </a:lnTo>
                  <a:lnTo>
                    <a:pt x="0" y="26416"/>
                  </a:lnTo>
                  <a:lnTo>
                    <a:pt x="226542" y="26416"/>
                  </a:lnTo>
                  <a:lnTo>
                    <a:pt x="228981" y="28854"/>
                  </a:lnTo>
                  <a:lnTo>
                    <a:pt x="230708" y="30022"/>
                  </a:lnTo>
                  <a:lnTo>
                    <a:pt x="234632" y="31648"/>
                  </a:lnTo>
                  <a:lnTo>
                    <a:pt x="236677" y="32054"/>
                  </a:lnTo>
                  <a:lnTo>
                    <a:pt x="240931" y="32054"/>
                  </a:lnTo>
                  <a:lnTo>
                    <a:pt x="254812" y="18148"/>
                  </a:lnTo>
                  <a:lnTo>
                    <a:pt x="254812" y="16027"/>
                  </a:lnTo>
                  <a:lnTo>
                    <a:pt x="254812" y="13906"/>
                  </a:lnTo>
                  <a:close/>
                </a:path>
              </a:pathLst>
            </a:custGeom>
            <a:solidFill>
              <a:srgbClr val="458F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5258272" y="8956866"/>
              <a:ext cx="1209675" cy="874394"/>
            </a:xfrm>
            <a:custGeom>
              <a:avLst/>
              <a:gdLst/>
              <a:ahLst/>
              <a:cxnLst/>
              <a:rect l="l" t="t" r="r" b="b"/>
              <a:pathLst>
                <a:path w="1209675" h="874395">
                  <a:moveTo>
                    <a:pt x="0" y="0"/>
                  </a:moveTo>
                  <a:lnTo>
                    <a:pt x="1209659" y="0"/>
                  </a:lnTo>
                  <a:lnTo>
                    <a:pt x="1209659" y="874144"/>
                  </a:lnTo>
                  <a:lnTo>
                    <a:pt x="0" y="874144"/>
                  </a:lnTo>
                  <a:lnTo>
                    <a:pt x="0" y="0"/>
                  </a:lnTo>
                  <a:close/>
                </a:path>
              </a:pathLst>
            </a:custGeom>
            <a:ln w="12516">
              <a:solidFill>
                <a:srgbClr val="458FB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5234630" y="8933203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410" y="47450"/>
                  </a:moveTo>
                  <a:lnTo>
                    <a:pt x="0" y="47450"/>
                  </a:lnTo>
                  <a:lnTo>
                    <a:pt x="0" y="0"/>
                  </a:lnTo>
                  <a:lnTo>
                    <a:pt x="47410" y="0"/>
                  </a:lnTo>
                  <a:lnTo>
                    <a:pt x="47410" y="47450"/>
                  </a:lnTo>
                  <a:close/>
                </a:path>
              </a:pathLst>
            </a:custGeom>
            <a:solidFill>
              <a:srgbClr val="3734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5234622" y="7408531"/>
              <a:ext cx="1257300" cy="2446655"/>
            </a:xfrm>
            <a:custGeom>
              <a:avLst/>
              <a:gdLst/>
              <a:ahLst/>
              <a:cxnLst/>
              <a:rect l="l" t="t" r="r" b="b"/>
              <a:pathLst>
                <a:path w="1257300" h="2446654">
                  <a:moveTo>
                    <a:pt x="47409" y="2398826"/>
                  </a:moveTo>
                  <a:lnTo>
                    <a:pt x="0" y="2398826"/>
                  </a:lnTo>
                  <a:lnTo>
                    <a:pt x="0" y="2446274"/>
                  </a:lnTo>
                  <a:lnTo>
                    <a:pt x="47409" y="2446274"/>
                  </a:lnTo>
                  <a:lnTo>
                    <a:pt x="47409" y="2398826"/>
                  </a:lnTo>
                  <a:close/>
                </a:path>
                <a:path w="1257300" h="2446654">
                  <a:moveTo>
                    <a:pt x="1012761" y="60794"/>
                  </a:moveTo>
                  <a:lnTo>
                    <a:pt x="742670" y="44818"/>
                  </a:lnTo>
                  <a:lnTo>
                    <a:pt x="738505" y="43027"/>
                  </a:lnTo>
                  <a:lnTo>
                    <a:pt x="697445" y="1930"/>
                  </a:lnTo>
                  <a:lnTo>
                    <a:pt x="693267" y="139"/>
                  </a:lnTo>
                  <a:lnTo>
                    <a:pt x="688390" y="0"/>
                  </a:lnTo>
                  <a:lnTo>
                    <a:pt x="475678" y="0"/>
                  </a:lnTo>
                  <a:lnTo>
                    <a:pt x="459727" y="390677"/>
                  </a:lnTo>
                  <a:lnTo>
                    <a:pt x="460184" y="393014"/>
                  </a:lnTo>
                  <a:lnTo>
                    <a:pt x="475678" y="406539"/>
                  </a:lnTo>
                  <a:lnTo>
                    <a:pt x="995375" y="406514"/>
                  </a:lnTo>
                  <a:lnTo>
                    <a:pt x="1012698" y="391045"/>
                  </a:lnTo>
                  <a:lnTo>
                    <a:pt x="1012761" y="60794"/>
                  </a:lnTo>
                  <a:close/>
                </a:path>
                <a:path w="1257300" h="2446654">
                  <a:moveTo>
                    <a:pt x="1257071" y="2398826"/>
                  </a:moveTo>
                  <a:lnTo>
                    <a:pt x="1209662" y="2398826"/>
                  </a:lnTo>
                  <a:lnTo>
                    <a:pt x="1209662" y="2446274"/>
                  </a:lnTo>
                  <a:lnTo>
                    <a:pt x="1257071" y="2446274"/>
                  </a:lnTo>
                  <a:lnTo>
                    <a:pt x="1257071" y="2398826"/>
                  </a:lnTo>
                  <a:close/>
                </a:path>
                <a:path w="1257300" h="2446654">
                  <a:moveTo>
                    <a:pt x="1257071" y="1524673"/>
                  </a:moveTo>
                  <a:lnTo>
                    <a:pt x="1209662" y="1524673"/>
                  </a:lnTo>
                  <a:lnTo>
                    <a:pt x="1209662" y="1572133"/>
                  </a:lnTo>
                  <a:lnTo>
                    <a:pt x="1257071" y="1572133"/>
                  </a:lnTo>
                  <a:lnTo>
                    <a:pt x="1257071" y="1524673"/>
                  </a:lnTo>
                  <a:close/>
                </a:path>
              </a:pathLst>
            </a:custGeom>
            <a:solidFill>
              <a:srgbClr val="45A6A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5743887" y="7122189"/>
              <a:ext cx="439420" cy="535305"/>
            </a:xfrm>
            <a:custGeom>
              <a:avLst/>
              <a:gdLst/>
              <a:ahLst/>
              <a:cxnLst/>
              <a:rect l="l" t="t" r="r" b="b"/>
              <a:pathLst>
                <a:path w="439420" h="535304">
                  <a:moveTo>
                    <a:pt x="439205" y="534978"/>
                  </a:moveTo>
                  <a:lnTo>
                    <a:pt x="0" y="534978"/>
                  </a:lnTo>
                  <a:lnTo>
                    <a:pt x="0" y="0"/>
                  </a:lnTo>
                  <a:lnTo>
                    <a:pt x="369778" y="0"/>
                  </a:lnTo>
                  <a:lnTo>
                    <a:pt x="439205" y="69485"/>
                  </a:lnTo>
                  <a:lnTo>
                    <a:pt x="439205" y="534978"/>
                  </a:lnTo>
                  <a:close/>
                </a:path>
              </a:pathLst>
            </a:custGeom>
            <a:solidFill>
              <a:srgbClr val="D5D4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6113666" y="7122189"/>
              <a:ext cx="69850" cy="69850"/>
            </a:xfrm>
            <a:custGeom>
              <a:avLst/>
              <a:gdLst/>
              <a:ahLst/>
              <a:cxnLst/>
              <a:rect l="l" t="t" r="r" b="b"/>
              <a:pathLst>
                <a:path w="69850" h="69850">
                  <a:moveTo>
                    <a:pt x="69427" y="69485"/>
                  </a:moveTo>
                  <a:lnTo>
                    <a:pt x="0" y="69485"/>
                  </a:lnTo>
                  <a:lnTo>
                    <a:pt x="0" y="0"/>
                  </a:lnTo>
                  <a:lnTo>
                    <a:pt x="69427" y="69485"/>
                  </a:lnTo>
                  <a:close/>
                </a:path>
              </a:pathLst>
            </a:custGeom>
            <a:solidFill>
              <a:srgbClr val="CBCA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5771158" y="7146478"/>
              <a:ext cx="439420" cy="535305"/>
            </a:xfrm>
            <a:custGeom>
              <a:avLst/>
              <a:gdLst/>
              <a:ahLst/>
              <a:cxnLst/>
              <a:rect l="l" t="t" r="r" b="b"/>
              <a:pathLst>
                <a:path w="439420" h="535304">
                  <a:moveTo>
                    <a:pt x="439205" y="535103"/>
                  </a:moveTo>
                  <a:lnTo>
                    <a:pt x="0" y="535103"/>
                  </a:lnTo>
                  <a:lnTo>
                    <a:pt x="0" y="0"/>
                  </a:lnTo>
                  <a:lnTo>
                    <a:pt x="369778" y="0"/>
                  </a:lnTo>
                  <a:lnTo>
                    <a:pt x="439205" y="69485"/>
                  </a:lnTo>
                  <a:lnTo>
                    <a:pt x="439205" y="535103"/>
                  </a:lnTo>
                  <a:close/>
                </a:path>
              </a:pathLst>
            </a:custGeom>
            <a:solidFill>
              <a:srgbClr val="E7E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5713864" y="7461104"/>
              <a:ext cx="553085" cy="354330"/>
            </a:xfrm>
            <a:custGeom>
              <a:avLst/>
              <a:gdLst/>
              <a:ahLst/>
              <a:cxnLst/>
              <a:rect l="l" t="t" r="r" b="b"/>
              <a:pathLst>
                <a:path w="553085" h="354329">
                  <a:moveTo>
                    <a:pt x="537998" y="353827"/>
                  </a:moveTo>
                  <a:lnTo>
                    <a:pt x="535652" y="353939"/>
                  </a:lnTo>
                  <a:lnTo>
                    <a:pt x="15842" y="353939"/>
                  </a:lnTo>
                  <a:lnTo>
                    <a:pt x="0" y="15855"/>
                  </a:lnTo>
                  <a:lnTo>
                    <a:pt x="463" y="13523"/>
                  </a:lnTo>
                  <a:lnTo>
                    <a:pt x="15841" y="0"/>
                  </a:lnTo>
                  <a:lnTo>
                    <a:pt x="233437" y="117"/>
                  </a:lnTo>
                  <a:lnTo>
                    <a:pt x="237607" y="1912"/>
                  </a:lnTo>
                  <a:lnTo>
                    <a:pt x="278656" y="43033"/>
                  </a:lnTo>
                  <a:lnTo>
                    <a:pt x="282826" y="44828"/>
                  </a:lnTo>
                  <a:lnTo>
                    <a:pt x="537199" y="44946"/>
                  </a:lnTo>
                  <a:lnTo>
                    <a:pt x="553043" y="338010"/>
                  </a:lnTo>
                  <a:lnTo>
                    <a:pt x="552609" y="340276"/>
                  </a:lnTo>
                  <a:lnTo>
                    <a:pt x="540238" y="353282"/>
                  </a:lnTo>
                  <a:lnTo>
                    <a:pt x="537998" y="353827"/>
                  </a:lnTo>
                  <a:close/>
                </a:path>
              </a:pathLst>
            </a:custGeom>
            <a:solidFill>
              <a:srgbClr val="53C3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5789917" y="7146479"/>
              <a:ext cx="421005" cy="271780"/>
            </a:xfrm>
            <a:custGeom>
              <a:avLst/>
              <a:gdLst/>
              <a:ahLst/>
              <a:cxnLst/>
              <a:rect l="l" t="t" r="r" b="b"/>
              <a:pathLst>
                <a:path w="421004" h="271779">
                  <a:moveTo>
                    <a:pt x="223164" y="260172"/>
                  </a:moveTo>
                  <a:lnTo>
                    <a:pt x="1130" y="260172"/>
                  </a:lnTo>
                  <a:lnTo>
                    <a:pt x="1130" y="271564"/>
                  </a:lnTo>
                  <a:lnTo>
                    <a:pt x="223164" y="271564"/>
                  </a:lnTo>
                  <a:lnTo>
                    <a:pt x="223164" y="260172"/>
                  </a:lnTo>
                  <a:close/>
                </a:path>
                <a:path w="421004" h="271779">
                  <a:moveTo>
                    <a:pt x="223164" y="227863"/>
                  </a:moveTo>
                  <a:lnTo>
                    <a:pt x="1130" y="227863"/>
                  </a:lnTo>
                  <a:lnTo>
                    <a:pt x="1130" y="239255"/>
                  </a:lnTo>
                  <a:lnTo>
                    <a:pt x="223164" y="239255"/>
                  </a:lnTo>
                  <a:lnTo>
                    <a:pt x="223164" y="227863"/>
                  </a:lnTo>
                  <a:close/>
                </a:path>
                <a:path w="421004" h="271779">
                  <a:moveTo>
                    <a:pt x="329374" y="195567"/>
                  </a:moveTo>
                  <a:lnTo>
                    <a:pt x="1130" y="195567"/>
                  </a:lnTo>
                  <a:lnTo>
                    <a:pt x="1130" y="206959"/>
                  </a:lnTo>
                  <a:lnTo>
                    <a:pt x="329374" y="206959"/>
                  </a:lnTo>
                  <a:lnTo>
                    <a:pt x="329374" y="195567"/>
                  </a:lnTo>
                  <a:close/>
                </a:path>
                <a:path w="421004" h="271779">
                  <a:moveTo>
                    <a:pt x="329374" y="163258"/>
                  </a:moveTo>
                  <a:lnTo>
                    <a:pt x="1130" y="163258"/>
                  </a:lnTo>
                  <a:lnTo>
                    <a:pt x="1130" y="174663"/>
                  </a:lnTo>
                  <a:lnTo>
                    <a:pt x="329374" y="174663"/>
                  </a:lnTo>
                  <a:lnTo>
                    <a:pt x="329374" y="163258"/>
                  </a:lnTo>
                  <a:close/>
                </a:path>
                <a:path w="421004" h="271779">
                  <a:moveTo>
                    <a:pt x="332498" y="30556"/>
                  </a:moveTo>
                  <a:lnTo>
                    <a:pt x="0" y="30556"/>
                  </a:lnTo>
                  <a:lnTo>
                    <a:pt x="0" y="48577"/>
                  </a:lnTo>
                  <a:lnTo>
                    <a:pt x="332498" y="48577"/>
                  </a:lnTo>
                  <a:lnTo>
                    <a:pt x="332498" y="30556"/>
                  </a:lnTo>
                  <a:close/>
                </a:path>
                <a:path w="421004" h="271779">
                  <a:moveTo>
                    <a:pt x="400545" y="130962"/>
                  </a:moveTo>
                  <a:lnTo>
                    <a:pt x="1130" y="130962"/>
                  </a:lnTo>
                  <a:lnTo>
                    <a:pt x="1130" y="142354"/>
                  </a:lnTo>
                  <a:lnTo>
                    <a:pt x="400545" y="142354"/>
                  </a:lnTo>
                  <a:lnTo>
                    <a:pt x="400545" y="130962"/>
                  </a:lnTo>
                  <a:close/>
                </a:path>
                <a:path w="421004" h="271779">
                  <a:moveTo>
                    <a:pt x="400545" y="98780"/>
                  </a:moveTo>
                  <a:lnTo>
                    <a:pt x="1130" y="98780"/>
                  </a:lnTo>
                  <a:lnTo>
                    <a:pt x="1130" y="110185"/>
                  </a:lnTo>
                  <a:lnTo>
                    <a:pt x="400545" y="110185"/>
                  </a:lnTo>
                  <a:lnTo>
                    <a:pt x="400545" y="98780"/>
                  </a:lnTo>
                  <a:close/>
                </a:path>
                <a:path w="421004" h="271779">
                  <a:moveTo>
                    <a:pt x="420446" y="69494"/>
                  </a:moveTo>
                  <a:lnTo>
                    <a:pt x="351015" y="0"/>
                  </a:lnTo>
                  <a:lnTo>
                    <a:pt x="351015" y="69494"/>
                  </a:lnTo>
                  <a:lnTo>
                    <a:pt x="420446" y="69494"/>
                  </a:lnTo>
                  <a:close/>
                </a:path>
              </a:pathLst>
            </a:custGeom>
            <a:solidFill>
              <a:srgbClr val="CBCA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5946209" y="8617825"/>
              <a:ext cx="493395" cy="268605"/>
            </a:xfrm>
            <a:custGeom>
              <a:avLst/>
              <a:gdLst/>
              <a:ahLst/>
              <a:cxnLst/>
              <a:rect l="l" t="t" r="r" b="b"/>
              <a:pathLst>
                <a:path w="493395" h="268604">
                  <a:moveTo>
                    <a:pt x="7191" y="268576"/>
                  </a:moveTo>
                  <a:lnTo>
                    <a:pt x="4373" y="267502"/>
                  </a:lnTo>
                  <a:lnTo>
                    <a:pt x="141" y="261656"/>
                  </a:lnTo>
                  <a:lnTo>
                    <a:pt x="0" y="258641"/>
                  </a:lnTo>
                  <a:lnTo>
                    <a:pt x="1832" y="255532"/>
                  </a:lnTo>
                  <a:lnTo>
                    <a:pt x="10466" y="238360"/>
                  </a:lnTo>
                  <a:lnTo>
                    <a:pt x="17952" y="220742"/>
                  </a:lnTo>
                  <a:lnTo>
                    <a:pt x="24289" y="202678"/>
                  </a:lnTo>
                  <a:lnTo>
                    <a:pt x="29477" y="184168"/>
                  </a:lnTo>
                  <a:lnTo>
                    <a:pt x="29494" y="27469"/>
                  </a:lnTo>
                  <a:lnTo>
                    <a:pt x="30312" y="23425"/>
                  </a:lnTo>
                  <a:lnTo>
                    <a:pt x="465749" y="0"/>
                  </a:lnTo>
                  <a:lnTo>
                    <a:pt x="469786" y="803"/>
                  </a:lnTo>
                  <a:lnTo>
                    <a:pt x="493201" y="27474"/>
                  </a:lnTo>
                  <a:lnTo>
                    <a:pt x="493201" y="198015"/>
                  </a:lnTo>
                  <a:lnTo>
                    <a:pt x="465755" y="225593"/>
                  </a:lnTo>
                  <a:lnTo>
                    <a:pt x="82517" y="225609"/>
                  </a:lnTo>
                  <a:lnTo>
                    <a:pt x="67053" y="240397"/>
                  </a:lnTo>
                  <a:lnTo>
                    <a:pt x="49931" y="252358"/>
                  </a:lnTo>
                  <a:lnTo>
                    <a:pt x="31151" y="261493"/>
                  </a:lnTo>
                  <a:lnTo>
                    <a:pt x="10713" y="267802"/>
                  </a:lnTo>
                  <a:lnTo>
                    <a:pt x="7191" y="268576"/>
                  </a:lnTo>
                  <a:close/>
                </a:path>
              </a:pathLst>
            </a:custGeom>
            <a:solidFill>
              <a:srgbClr val="458FB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64528" y="8668270"/>
              <a:ext cx="145851" cy="127213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14466" y="8683740"/>
              <a:ext cx="230798" cy="97247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3006079" y="7745934"/>
              <a:ext cx="2675255" cy="1563370"/>
            </a:xfrm>
            <a:custGeom>
              <a:avLst/>
              <a:gdLst/>
              <a:ahLst/>
              <a:cxnLst/>
              <a:rect l="l" t="t" r="r" b="b"/>
              <a:pathLst>
                <a:path w="2675254" h="1563370">
                  <a:moveTo>
                    <a:pt x="2621472" y="1563368"/>
                  </a:moveTo>
                  <a:lnTo>
                    <a:pt x="53414" y="1563368"/>
                  </a:lnTo>
                  <a:lnTo>
                    <a:pt x="49696" y="1563002"/>
                  </a:lnTo>
                  <a:lnTo>
                    <a:pt x="14089" y="1543954"/>
                  </a:lnTo>
                  <a:lnTo>
                    <a:pt x="0" y="1509909"/>
                  </a:lnTo>
                  <a:lnTo>
                    <a:pt x="0" y="53459"/>
                  </a:lnTo>
                  <a:lnTo>
                    <a:pt x="19398" y="14101"/>
                  </a:lnTo>
                  <a:lnTo>
                    <a:pt x="53414" y="0"/>
                  </a:lnTo>
                  <a:lnTo>
                    <a:pt x="57168" y="0"/>
                  </a:lnTo>
                  <a:lnTo>
                    <a:pt x="2621472" y="0"/>
                  </a:lnTo>
                  <a:lnTo>
                    <a:pt x="2660796" y="19414"/>
                  </a:lnTo>
                  <a:lnTo>
                    <a:pt x="2674886" y="53459"/>
                  </a:lnTo>
                  <a:lnTo>
                    <a:pt x="2674886" y="1509909"/>
                  </a:lnTo>
                  <a:lnTo>
                    <a:pt x="2655487" y="1549267"/>
                  </a:lnTo>
                  <a:lnTo>
                    <a:pt x="2625190" y="1563002"/>
                  </a:lnTo>
                  <a:lnTo>
                    <a:pt x="2621472" y="1563368"/>
                  </a:lnTo>
                  <a:close/>
                </a:path>
              </a:pathLst>
            </a:custGeom>
            <a:solidFill>
              <a:srgbClr val="45A6A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3042982" y="7883903"/>
              <a:ext cx="2601595" cy="1383030"/>
            </a:xfrm>
            <a:custGeom>
              <a:avLst/>
              <a:gdLst/>
              <a:ahLst/>
              <a:cxnLst/>
              <a:rect l="l" t="t" r="r" b="b"/>
              <a:pathLst>
                <a:path w="2601595" h="1383029">
                  <a:moveTo>
                    <a:pt x="0" y="1352482"/>
                  </a:moveTo>
                  <a:lnTo>
                    <a:pt x="0" y="29972"/>
                  </a:lnTo>
                  <a:lnTo>
                    <a:pt x="876" y="25564"/>
                  </a:lnTo>
                  <a:lnTo>
                    <a:pt x="29948" y="0"/>
                  </a:lnTo>
                  <a:lnTo>
                    <a:pt x="2571133" y="0"/>
                  </a:lnTo>
                  <a:lnTo>
                    <a:pt x="2600204" y="25564"/>
                  </a:lnTo>
                  <a:lnTo>
                    <a:pt x="2601080" y="29972"/>
                  </a:lnTo>
                  <a:lnTo>
                    <a:pt x="2601080" y="34555"/>
                  </a:lnTo>
                  <a:lnTo>
                    <a:pt x="2601080" y="1352482"/>
                  </a:lnTo>
                  <a:lnTo>
                    <a:pt x="2575537" y="1381578"/>
                  </a:lnTo>
                  <a:lnTo>
                    <a:pt x="2571133" y="1382455"/>
                  </a:lnTo>
                  <a:lnTo>
                    <a:pt x="29948" y="1382455"/>
                  </a:lnTo>
                  <a:lnTo>
                    <a:pt x="876" y="1356890"/>
                  </a:lnTo>
                  <a:lnTo>
                    <a:pt x="0" y="13524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59123" y="7781115"/>
              <a:ext cx="67801" cy="67858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47153" y="7781098"/>
              <a:ext cx="67828" cy="67880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35330" y="7781115"/>
              <a:ext cx="67801" cy="67858"/>
            </a:xfrm>
            <a:prstGeom prst="rect">
              <a:avLst/>
            </a:prstGeom>
          </p:spPr>
        </p:pic>
        <p:sp>
          <p:nvSpPr>
            <p:cNvPr id="47" name="object 47" descr=""/>
            <p:cNvSpPr/>
            <p:nvPr/>
          </p:nvSpPr>
          <p:spPr>
            <a:xfrm>
              <a:off x="3167200" y="8668155"/>
              <a:ext cx="38100" cy="6350"/>
            </a:xfrm>
            <a:custGeom>
              <a:avLst/>
              <a:gdLst/>
              <a:ahLst/>
              <a:cxnLst/>
              <a:rect l="l" t="t" r="r" b="b"/>
              <a:pathLst>
                <a:path w="38100" h="6350">
                  <a:moveTo>
                    <a:pt x="38028" y="6259"/>
                  </a:moveTo>
                  <a:lnTo>
                    <a:pt x="0" y="6259"/>
                  </a:lnTo>
                  <a:lnTo>
                    <a:pt x="0" y="0"/>
                  </a:lnTo>
                  <a:lnTo>
                    <a:pt x="38028" y="0"/>
                  </a:lnTo>
                  <a:lnTo>
                    <a:pt x="38028" y="6259"/>
                  </a:lnTo>
                  <a:close/>
                </a:path>
              </a:pathLst>
            </a:custGeom>
            <a:solidFill>
              <a:srgbClr val="3734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3110157" y="865250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8764" y="18779"/>
                  </a:moveTo>
                  <a:lnTo>
                    <a:pt x="0" y="18779"/>
                  </a:lnTo>
                  <a:lnTo>
                    <a:pt x="0" y="0"/>
                  </a:lnTo>
                </a:path>
              </a:pathLst>
            </a:custGeom>
            <a:ln w="6257">
              <a:solidFill>
                <a:srgbClr val="37346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3110157" y="8019495"/>
              <a:ext cx="0" cy="593725"/>
            </a:xfrm>
            <a:custGeom>
              <a:avLst/>
              <a:gdLst/>
              <a:ahLst/>
              <a:cxnLst/>
              <a:rect l="l" t="t" r="r" b="b"/>
              <a:pathLst>
                <a:path w="0" h="593725">
                  <a:moveTo>
                    <a:pt x="0" y="0"/>
                  </a:moveTo>
                  <a:lnTo>
                    <a:pt x="0" y="593446"/>
                  </a:lnTo>
                </a:path>
              </a:pathLst>
            </a:custGeom>
            <a:ln w="6254">
              <a:solidFill>
                <a:srgbClr val="37346E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3110157" y="796102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0" y="18779"/>
                  </a:moveTo>
                  <a:lnTo>
                    <a:pt x="0" y="0"/>
                  </a:lnTo>
                  <a:lnTo>
                    <a:pt x="18764" y="0"/>
                  </a:lnTo>
                </a:path>
              </a:pathLst>
            </a:custGeom>
            <a:ln w="6257">
              <a:solidFill>
                <a:srgbClr val="37346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3166950" y="7961027"/>
              <a:ext cx="875030" cy="0"/>
            </a:xfrm>
            <a:custGeom>
              <a:avLst/>
              <a:gdLst/>
              <a:ahLst/>
              <a:cxnLst/>
              <a:rect l="l" t="t" r="r" b="b"/>
              <a:pathLst>
                <a:path w="875029" h="0">
                  <a:moveTo>
                    <a:pt x="0" y="0"/>
                  </a:moveTo>
                  <a:lnTo>
                    <a:pt x="874657" y="0"/>
                  </a:lnTo>
                </a:path>
              </a:pathLst>
            </a:custGeom>
            <a:ln w="6259">
              <a:solidFill>
                <a:srgbClr val="37346E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4079886" y="796102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0" y="0"/>
                  </a:moveTo>
                  <a:lnTo>
                    <a:pt x="18764" y="0"/>
                  </a:lnTo>
                  <a:lnTo>
                    <a:pt x="18764" y="18779"/>
                  </a:lnTo>
                </a:path>
              </a:pathLst>
            </a:custGeom>
            <a:ln w="6257">
              <a:solidFill>
                <a:srgbClr val="37346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4095523" y="8019370"/>
              <a:ext cx="6350" cy="40005"/>
            </a:xfrm>
            <a:custGeom>
              <a:avLst/>
              <a:gdLst/>
              <a:ahLst/>
              <a:cxnLst/>
              <a:rect l="l" t="t" r="r" b="b"/>
              <a:pathLst>
                <a:path w="6350" h="40004">
                  <a:moveTo>
                    <a:pt x="6254" y="39563"/>
                  </a:moveTo>
                  <a:lnTo>
                    <a:pt x="0" y="39563"/>
                  </a:lnTo>
                  <a:lnTo>
                    <a:pt x="0" y="0"/>
                  </a:lnTo>
                  <a:lnTo>
                    <a:pt x="6254" y="0"/>
                  </a:lnTo>
                  <a:lnTo>
                    <a:pt x="6254" y="39563"/>
                  </a:lnTo>
                  <a:close/>
                </a:path>
              </a:pathLst>
            </a:custGeom>
            <a:solidFill>
              <a:srgbClr val="3734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3225744" y="8075460"/>
              <a:ext cx="988694" cy="710565"/>
            </a:xfrm>
            <a:custGeom>
              <a:avLst/>
              <a:gdLst/>
              <a:ahLst/>
              <a:cxnLst/>
              <a:rect l="l" t="t" r="r" b="b"/>
              <a:pathLst>
                <a:path w="988695" h="710565">
                  <a:moveTo>
                    <a:pt x="988493" y="710258"/>
                  </a:moveTo>
                  <a:lnTo>
                    <a:pt x="0" y="710258"/>
                  </a:lnTo>
                  <a:lnTo>
                    <a:pt x="0" y="0"/>
                  </a:lnTo>
                  <a:lnTo>
                    <a:pt x="988493" y="0"/>
                  </a:lnTo>
                  <a:lnTo>
                    <a:pt x="988493" y="710258"/>
                  </a:lnTo>
                  <a:close/>
                </a:path>
              </a:pathLst>
            </a:custGeom>
            <a:solidFill>
              <a:srgbClr val="45A6A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3287666" y="8215683"/>
              <a:ext cx="862965" cy="513080"/>
            </a:xfrm>
            <a:custGeom>
              <a:avLst/>
              <a:gdLst/>
              <a:ahLst/>
              <a:cxnLst/>
              <a:rect l="l" t="t" r="r" b="b"/>
              <a:pathLst>
                <a:path w="862964" h="513079">
                  <a:moveTo>
                    <a:pt x="862523" y="513068"/>
                  </a:moveTo>
                  <a:lnTo>
                    <a:pt x="0" y="513068"/>
                  </a:lnTo>
                  <a:lnTo>
                    <a:pt x="271829" y="0"/>
                  </a:lnTo>
                  <a:lnTo>
                    <a:pt x="476108" y="352562"/>
                  </a:lnTo>
                  <a:lnTo>
                    <a:pt x="614587" y="206203"/>
                  </a:lnTo>
                  <a:lnTo>
                    <a:pt x="862523" y="513068"/>
                  </a:lnTo>
                  <a:close/>
                </a:path>
              </a:pathLst>
            </a:custGeom>
            <a:ln w="2503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07351" y="8146829"/>
              <a:ext cx="193906" cy="194049"/>
            </a:xfrm>
            <a:prstGeom prst="rect">
              <a:avLst/>
            </a:prstGeom>
          </p:spPr>
        </p:pic>
        <p:sp>
          <p:nvSpPr>
            <p:cNvPr id="57" name="object 57" descr=""/>
            <p:cNvSpPr/>
            <p:nvPr/>
          </p:nvSpPr>
          <p:spPr>
            <a:xfrm>
              <a:off x="3110153" y="7972056"/>
              <a:ext cx="2449195" cy="1217930"/>
            </a:xfrm>
            <a:custGeom>
              <a:avLst/>
              <a:gdLst/>
              <a:ahLst/>
              <a:cxnLst/>
              <a:rect l="l" t="t" r="r" b="b"/>
              <a:pathLst>
                <a:path w="2449195" h="1217929">
                  <a:moveTo>
                    <a:pt x="1104074" y="889038"/>
                  </a:moveTo>
                  <a:lnTo>
                    <a:pt x="0" y="889038"/>
                  </a:lnTo>
                  <a:lnTo>
                    <a:pt x="0" y="1217688"/>
                  </a:lnTo>
                  <a:lnTo>
                    <a:pt x="1104074" y="1217688"/>
                  </a:lnTo>
                  <a:lnTo>
                    <a:pt x="1104074" y="889038"/>
                  </a:lnTo>
                  <a:close/>
                </a:path>
                <a:path w="2449195" h="1217929">
                  <a:moveTo>
                    <a:pt x="1330248" y="517194"/>
                  </a:moveTo>
                  <a:lnTo>
                    <a:pt x="1217663" y="517194"/>
                  </a:lnTo>
                  <a:lnTo>
                    <a:pt x="1217663" y="555129"/>
                  </a:lnTo>
                  <a:lnTo>
                    <a:pt x="1330248" y="555129"/>
                  </a:lnTo>
                  <a:lnTo>
                    <a:pt x="1330248" y="517194"/>
                  </a:lnTo>
                  <a:close/>
                </a:path>
                <a:path w="2449195" h="1217929">
                  <a:moveTo>
                    <a:pt x="1347508" y="328396"/>
                  </a:moveTo>
                  <a:lnTo>
                    <a:pt x="1217663" y="328396"/>
                  </a:lnTo>
                  <a:lnTo>
                    <a:pt x="1217663" y="366331"/>
                  </a:lnTo>
                  <a:lnTo>
                    <a:pt x="1347508" y="366331"/>
                  </a:lnTo>
                  <a:lnTo>
                    <a:pt x="1347508" y="328396"/>
                  </a:lnTo>
                  <a:close/>
                </a:path>
                <a:path w="2449195" h="1217929">
                  <a:moveTo>
                    <a:pt x="1511757" y="422795"/>
                  </a:moveTo>
                  <a:lnTo>
                    <a:pt x="1217663" y="422795"/>
                  </a:lnTo>
                  <a:lnTo>
                    <a:pt x="1217663" y="460730"/>
                  </a:lnTo>
                  <a:lnTo>
                    <a:pt x="1511757" y="460730"/>
                  </a:lnTo>
                  <a:lnTo>
                    <a:pt x="1511757" y="422795"/>
                  </a:lnTo>
                  <a:close/>
                </a:path>
                <a:path w="2449195" h="1217929">
                  <a:moveTo>
                    <a:pt x="1571548" y="139471"/>
                  </a:moveTo>
                  <a:lnTo>
                    <a:pt x="1217663" y="139471"/>
                  </a:lnTo>
                  <a:lnTo>
                    <a:pt x="1217663" y="177406"/>
                  </a:lnTo>
                  <a:lnTo>
                    <a:pt x="1571548" y="177406"/>
                  </a:lnTo>
                  <a:lnTo>
                    <a:pt x="1571548" y="139471"/>
                  </a:lnTo>
                  <a:close/>
                </a:path>
                <a:path w="2449195" h="1217929">
                  <a:moveTo>
                    <a:pt x="1619846" y="517194"/>
                  </a:moveTo>
                  <a:lnTo>
                    <a:pt x="1372781" y="517194"/>
                  </a:lnTo>
                  <a:lnTo>
                    <a:pt x="1372781" y="555129"/>
                  </a:lnTo>
                  <a:lnTo>
                    <a:pt x="1619846" y="555129"/>
                  </a:lnTo>
                  <a:lnTo>
                    <a:pt x="1619846" y="517194"/>
                  </a:lnTo>
                  <a:close/>
                </a:path>
                <a:path w="2449195" h="1217929">
                  <a:moveTo>
                    <a:pt x="1661121" y="422795"/>
                  </a:moveTo>
                  <a:lnTo>
                    <a:pt x="1562303" y="422795"/>
                  </a:lnTo>
                  <a:lnTo>
                    <a:pt x="1562303" y="460730"/>
                  </a:lnTo>
                  <a:lnTo>
                    <a:pt x="1661121" y="460730"/>
                  </a:lnTo>
                  <a:lnTo>
                    <a:pt x="1661121" y="422795"/>
                  </a:lnTo>
                  <a:close/>
                </a:path>
                <a:path w="2449195" h="1217929">
                  <a:moveTo>
                    <a:pt x="1684134" y="233997"/>
                  </a:moveTo>
                  <a:lnTo>
                    <a:pt x="1217663" y="233997"/>
                  </a:lnTo>
                  <a:lnTo>
                    <a:pt x="1217663" y="271932"/>
                  </a:lnTo>
                  <a:lnTo>
                    <a:pt x="1684134" y="271932"/>
                  </a:lnTo>
                  <a:lnTo>
                    <a:pt x="1684134" y="233997"/>
                  </a:lnTo>
                  <a:close/>
                </a:path>
                <a:path w="2449195" h="1217929">
                  <a:moveTo>
                    <a:pt x="1763445" y="139471"/>
                  </a:moveTo>
                  <a:lnTo>
                    <a:pt x="1619846" y="139471"/>
                  </a:lnTo>
                  <a:lnTo>
                    <a:pt x="1619846" y="177406"/>
                  </a:lnTo>
                  <a:lnTo>
                    <a:pt x="1763445" y="177406"/>
                  </a:lnTo>
                  <a:lnTo>
                    <a:pt x="1763445" y="139471"/>
                  </a:lnTo>
                  <a:close/>
                </a:path>
                <a:path w="2449195" h="1217929">
                  <a:moveTo>
                    <a:pt x="1787588" y="328396"/>
                  </a:moveTo>
                  <a:lnTo>
                    <a:pt x="1377403" y="328396"/>
                  </a:lnTo>
                  <a:lnTo>
                    <a:pt x="1377403" y="366331"/>
                  </a:lnTo>
                  <a:lnTo>
                    <a:pt x="1787588" y="366331"/>
                  </a:lnTo>
                  <a:lnTo>
                    <a:pt x="1787588" y="328396"/>
                  </a:lnTo>
                  <a:close/>
                </a:path>
                <a:path w="2449195" h="1217929">
                  <a:moveTo>
                    <a:pt x="1901304" y="422795"/>
                  </a:moveTo>
                  <a:lnTo>
                    <a:pt x="1707159" y="422795"/>
                  </a:lnTo>
                  <a:lnTo>
                    <a:pt x="1707159" y="460730"/>
                  </a:lnTo>
                  <a:lnTo>
                    <a:pt x="1901304" y="460730"/>
                  </a:lnTo>
                  <a:lnTo>
                    <a:pt x="1901304" y="422795"/>
                  </a:lnTo>
                  <a:close/>
                </a:path>
                <a:path w="2449195" h="1217929">
                  <a:moveTo>
                    <a:pt x="1917319" y="233997"/>
                  </a:moveTo>
                  <a:lnTo>
                    <a:pt x="1735797" y="233997"/>
                  </a:lnTo>
                  <a:lnTo>
                    <a:pt x="1735797" y="271932"/>
                  </a:lnTo>
                  <a:lnTo>
                    <a:pt x="1917319" y="271932"/>
                  </a:lnTo>
                  <a:lnTo>
                    <a:pt x="1917319" y="233997"/>
                  </a:lnTo>
                  <a:close/>
                </a:path>
                <a:path w="2449195" h="1217929">
                  <a:moveTo>
                    <a:pt x="2059800" y="328396"/>
                  </a:moveTo>
                  <a:lnTo>
                    <a:pt x="1826615" y="328396"/>
                  </a:lnTo>
                  <a:lnTo>
                    <a:pt x="1826615" y="366331"/>
                  </a:lnTo>
                  <a:lnTo>
                    <a:pt x="2059800" y="366331"/>
                  </a:lnTo>
                  <a:lnTo>
                    <a:pt x="2059800" y="328396"/>
                  </a:lnTo>
                  <a:close/>
                </a:path>
                <a:path w="2449195" h="1217929">
                  <a:moveTo>
                    <a:pt x="2140229" y="233997"/>
                  </a:moveTo>
                  <a:lnTo>
                    <a:pt x="1958721" y="233997"/>
                  </a:lnTo>
                  <a:lnTo>
                    <a:pt x="1958721" y="271932"/>
                  </a:lnTo>
                  <a:lnTo>
                    <a:pt x="2140229" y="271932"/>
                  </a:lnTo>
                  <a:lnTo>
                    <a:pt x="2140229" y="233997"/>
                  </a:lnTo>
                  <a:close/>
                </a:path>
                <a:path w="2449195" h="1217929">
                  <a:moveTo>
                    <a:pt x="2195271" y="139471"/>
                  </a:moveTo>
                  <a:lnTo>
                    <a:pt x="1818487" y="139471"/>
                  </a:lnTo>
                  <a:lnTo>
                    <a:pt x="1818487" y="177406"/>
                  </a:lnTo>
                  <a:lnTo>
                    <a:pt x="2195271" y="177406"/>
                  </a:lnTo>
                  <a:lnTo>
                    <a:pt x="2195271" y="139471"/>
                  </a:lnTo>
                  <a:close/>
                </a:path>
                <a:path w="2449195" h="1217929">
                  <a:moveTo>
                    <a:pt x="2398674" y="233997"/>
                  </a:moveTo>
                  <a:lnTo>
                    <a:pt x="2168258" y="233997"/>
                  </a:lnTo>
                  <a:lnTo>
                    <a:pt x="2168258" y="271932"/>
                  </a:lnTo>
                  <a:lnTo>
                    <a:pt x="2398674" y="271932"/>
                  </a:lnTo>
                  <a:lnTo>
                    <a:pt x="2398674" y="233997"/>
                  </a:lnTo>
                  <a:close/>
                </a:path>
                <a:path w="2449195" h="1217929">
                  <a:moveTo>
                    <a:pt x="2448966" y="139471"/>
                  </a:moveTo>
                  <a:lnTo>
                    <a:pt x="2225167" y="139471"/>
                  </a:lnTo>
                  <a:lnTo>
                    <a:pt x="2225167" y="177406"/>
                  </a:lnTo>
                  <a:lnTo>
                    <a:pt x="2448966" y="177406"/>
                  </a:lnTo>
                  <a:lnTo>
                    <a:pt x="2448966" y="139471"/>
                  </a:lnTo>
                  <a:close/>
                </a:path>
                <a:path w="2449195" h="1217929">
                  <a:moveTo>
                    <a:pt x="2448966" y="0"/>
                  </a:moveTo>
                  <a:lnTo>
                    <a:pt x="1217663" y="0"/>
                  </a:lnTo>
                  <a:lnTo>
                    <a:pt x="1217663" y="75742"/>
                  </a:lnTo>
                  <a:lnTo>
                    <a:pt x="2448966" y="75742"/>
                  </a:lnTo>
                  <a:lnTo>
                    <a:pt x="2448966" y="0"/>
                  </a:lnTo>
                  <a:close/>
                </a:path>
              </a:pathLst>
            </a:custGeom>
            <a:solidFill>
              <a:srgbClr val="D5D4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3139427" y="8883382"/>
              <a:ext cx="209550" cy="282575"/>
            </a:xfrm>
            <a:custGeom>
              <a:avLst/>
              <a:gdLst/>
              <a:ahLst/>
              <a:cxnLst/>
              <a:rect l="l" t="t" r="r" b="b"/>
              <a:pathLst>
                <a:path w="209550" h="282575">
                  <a:moveTo>
                    <a:pt x="209524" y="224104"/>
                  </a:moveTo>
                  <a:lnTo>
                    <a:pt x="0" y="224104"/>
                  </a:lnTo>
                  <a:lnTo>
                    <a:pt x="0" y="282067"/>
                  </a:lnTo>
                  <a:lnTo>
                    <a:pt x="209524" y="282067"/>
                  </a:lnTo>
                  <a:lnTo>
                    <a:pt x="209524" y="224104"/>
                  </a:lnTo>
                  <a:close/>
                </a:path>
                <a:path w="209550" h="282575">
                  <a:moveTo>
                    <a:pt x="209524" y="0"/>
                  </a:moveTo>
                  <a:lnTo>
                    <a:pt x="0" y="0"/>
                  </a:lnTo>
                  <a:lnTo>
                    <a:pt x="0" y="195059"/>
                  </a:lnTo>
                  <a:lnTo>
                    <a:pt x="209524" y="195059"/>
                  </a:lnTo>
                  <a:lnTo>
                    <a:pt x="209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3406495" y="8883382"/>
              <a:ext cx="764540" cy="282575"/>
            </a:xfrm>
            <a:custGeom>
              <a:avLst/>
              <a:gdLst/>
              <a:ahLst/>
              <a:cxnLst/>
              <a:rect l="l" t="t" r="r" b="b"/>
              <a:pathLst>
                <a:path w="764539" h="282575">
                  <a:moveTo>
                    <a:pt x="209537" y="87007"/>
                  </a:moveTo>
                  <a:lnTo>
                    <a:pt x="0" y="87007"/>
                  </a:lnTo>
                  <a:lnTo>
                    <a:pt x="0" y="282067"/>
                  </a:lnTo>
                  <a:lnTo>
                    <a:pt x="209537" y="282067"/>
                  </a:lnTo>
                  <a:lnTo>
                    <a:pt x="209537" y="87007"/>
                  </a:lnTo>
                  <a:close/>
                </a:path>
                <a:path w="764539" h="282575">
                  <a:moveTo>
                    <a:pt x="209537" y="0"/>
                  </a:moveTo>
                  <a:lnTo>
                    <a:pt x="0" y="0"/>
                  </a:lnTo>
                  <a:lnTo>
                    <a:pt x="0" y="57962"/>
                  </a:lnTo>
                  <a:lnTo>
                    <a:pt x="209537" y="57962"/>
                  </a:lnTo>
                  <a:lnTo>
                    <a:pt x="209537" y="0"/>
                  </a:lnTo>
                  <a:close/>
                </a:path>
                <a:path w="764539" h="282575">
                  <a:moveTo>
                    <a:pt x="497255" y="224104"/>
                  </a:moveTo>
                  <a:lnTo>
                    <a:pt x="287718" y="224104"/>
                  </a:lnTo>
                  <a:lnTo>
                    <a:pt x="287718" y="282067"/>
                  </a:lnTo>
                  <a:lnTo>
                    <a:pt x="497255" y="282067"/>
                  </a:lnTo>
                  <a:lnTo>
                    <a:pt x="497255" y="224104"/>
                  </a:lnTo>
                  <a:close/>
                </a:path>
                <a:path w="764539" h="282575">
                  <a:moveTo>
                    <a:pt x="497255" y="0"/>
                  </a:moveTo>
                  <a:lnTo>
                    <a:pt x="287718" y="0"/>
                  </a:lnTo>
                  <a:lnTo>
                    <a:pt x="287718" y="195059"/>
                  </a:lnTo>
                  <a:lnTo>
                    <a:pt x="497255" y="195059"/>
                  </a:lnTo>
                  <a:lnTo>
                    <a:pt x="497255" y="0"/>
                  </a:lnTo>
                  <a:close/>
                </a:path>
                <a:path w="764539" h="282575">
                  <a:moveTo>
                    <a:pt x="764197" y="87007"/>
                  </a:moveTo>
                  <a:lnTo>
                    <a:pt x="554672" y="87007"/>
                  </a:lnTo>
                  <a:lnTo>
                    <a:pt x="554672" y="282067"/>
                  </a:lnTo>
                  <a:lnTo>
                    <a:pt x="764197" y="282067"/>
                  </a:lnTo>
                  <a:lnTo>
                    <a:pt x="764197" y="87007"/>
                  </a:lnTo>
                  <a:close/>
                </a:path>
                <a:path w="764539" h="282575">
                  <a:moveTo>
                    <a:pt x="764197" y="0"/>
                  </a:moveTo>
                  <a:lnTo>
                    <a:pt x="554672" y="0"/>
                  </a:lnTo>
                  <a:lnTo>
                    <a:pt x="554672" y="57962"/>
                  </a:lnTo>
                  <a:lnTo>
                    <a:pt x="764197" y="57962"/>
                  </a:lnTo>
                  <a:lnTo>
                    <a:pt x="7641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4353458" y="8595029"/>
              <a:ext cx="1243330" cy="603885"/>
            </a:xfrm>
            <a:custGeom>
              <a:avLst/>
              <a:gdLst/>
              <a:ahLst/>
              <a:cxnLst/>
              <a:rect l="l" t="t" r="r" b="b"/>
              <a:pathLst>
                <a:path w="1243329" h="603884">
                  <a:moveTo>
                    <a:pt x="1242936" y="22390"/>
                  </a:moveTo>
                  <a:lnTo>
                    <a:pt x="1230299" y="3378"/>
                  </a:lnTo>
                  <a:lnTo>
                    <a:pt x="1230299" y="67868"/>
                  </a:lnTo>
                  <a:lnTo>
                    <a:pt x="1230299" y="572770"/>
                  </a:lnTo>
                  <a:lnTo>
                    <a:pt x="1211745" y="591337"/>
                  </a:lnTo>
                  <a:lnTo>
                    <a:pt x="34023" y="591337"/>
                  </a:lnTo>
                  <a:lnTo>
                    <a:pt x="31178" y="591350"/>
                  </a:lnTo>
                  <a:lnTo>
                    <a:pt x="12509" y="572770"/>
                  </a:lnTo>
                  <a:lnTo>
                    <a:pt x="12509" y="67868"/>
                  </a:lnTo>
                  <a:lnTo>
                    <a:pt x="1230299" y="67868"/>
                  </a:lnTo>
                  <a:lnTo>
                    <a:pt x="1230299" y="3378"/>
                  </a:lnTo>
                  <a:lnTo>
                    <a:pt x="1223873" y="673"/>
                  </a:lnTo>
                  <a:lnTo>
                    <a:pt x="1220584" y="12"/>
                  </a:lnTo>
                  <a:lnTo>
                    <a:pt x="22593" y="0"/>
                  </a:lnTo>
                  <a:lnTo>
                    <a:pt x="19278" y="635"/>
                  </a:lnTo>
                  <a:lnTo>
                    <a:pt x="12" y="42329"/>
                  </a:lnTo>
                  <a:lnTo>
                    <a:pt x="0" y="67868"/>
                  </a:lnTo>
                  <a:lnTo>
                    <a:pt x="0" y="574433"/>
                  </a:lnTo>
                  <a:lnTo>
                    <a:pt x="863" y="578751"/>
                  </a:lnTo>
                  <a:lnTo>
                    <a:pt x="29527" y="603872"/>
                  </a:lnTo>
                  <a:lnTo>
                    <a:pt x="1213408" y="603859"/>
                  </a:lnTo>
                  <a:lnTo>
                    <a:pt x="1217726" y="602996"/>
                  </a:lnTo>
                  <a:lnTo>
                    <a:pt x="1226032" y="599554"/>
                  </a:lnTo>
                  <a:lnTo>
                    <a:pt x="1229702" y="597103"/>
                  </a:lnTo>
                  <a:lnTo>
                    <a:pt x="1235443" y="591350"/>
                  </a:lnTo>
                  <a:lnTo>
                    <a:pt x="1236065" y="590740"/>
                  </a:lnTo>
                  <a:lnTo>
                    <a:pt x="1238478" y="587121"/>
                  </a:lnTo>
                  <a:lnTo>
                    <a:pt x="1241945" y="578777"/>
                  </a:lnTo>
                  <a:lnTo>
                    <a:pt x="1242809" y="574433"/>
                  </a:lnTo>
                  <a:lnTo>
                    <a:pt x="1242809" y="67868"/>
                  </a:lnTo>
                  <a:lnTo>
                    <a:pt x="1242936" y="22390"/>
                  </a:lnTo>
                  <a:close/>
                </a:path>
              </a:pathLst>
            </a:custGeom>
            <a:solidFill>
              <a:srgbClr val="45A6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4396740" y="8704846"/>
              <a:ext cx="1145540" cy="451484"/>
            </a:xfrm>
            <a:custGeom>
              <a:avLst/>
              <a:gdLst/>
              <a:ahLst/>
              <a:cxnLst/>
              <a:rect l="l" t="t" r="r" b="b"/>
              <a:pathLst>
                <a:path w="1145539" h="451484">
                  <a:moveTo>
                    <a:pt x="156375" y="0"/>
                  </a:moveTo>
                  <a:lnTo>
                    <a:pt x="0" y="0"/>
                  </a:lnTo>
                  <a:lnTo>
                    <a:pt x="0" y="451472"/>
                  </a:lnTo>
                  <a:lnTo>
                    <a:pt x="156375" y="451472"/>
                  </a:lnTo>
                  <a:lnTo>
                    <a:pt x="156375" y="0"/>
                  </a:lnTo>
                  <a:close/>
                </a:path>
                <a:path w="1145539" h="451484">
                  <a:moveTo>
                    <a:pt x="1145235" y="0"/>
                  </a:moveTo>
                  <a:lnTo>
                    <a:pt x="389674" y="0"/>
                  </a:lnTo>
                  <a:lnTo>
                    <a:pt x="389674" y="451472"/>
                  </a:lnTo>
                  <a:lnTo>
                    <a:pt x="1145235" y="451472"/>
                  </a:lnTo>
                  <a:lnTo>
                    <a:pt x="1145235" y="0"/>
                  </a:lnTo>
                  <a:close/>
                </a:path>
              </a:pathLst>
            </a:custGeom>
            <a:solidFill>
              <a:srgbClr val="D5D4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4826686" y="8728760"/>
              <a:ext cx="678815" cy="97155"/>
            </a:xfrm>
            <a:custGeom>
              <a:avLst/>
              <a:gdLst/>
              <a:ahLst/>
              <a:cxnLst/>
              <a:rect l="l" t="t" r="r" b="b"/>
              <a:pathLst>
                <a:path w="678814" h="97154">
                  <a:moveTo>
                    <a:pt x="678268" y="73736"/>
                  </a:moveTo>
                  <a:lnTo>
                    <a:pt x="0" y="73736"/>
                  </a:lnTo>
                  <a:lnTo>
                    <a:pt x="0" y="96774"/>
                  </a:lnTo>
                  <a:lnTo>
                    <a:pt x="678268" y="96774"/>
                  </a:lnTo>
                  <a:lnTo>
                    <a:pt x="678268" y="73736"/>
                  </a:lnTo>
                  <a:close/>
                </a:path>
                <a:path w="678814" h="97154">
                  <a:moveTo>
                    <a:pt x="678268" y="0"/>
                  </a:moveTo>
                  <a:lnTo>
                    <a:pt x="0" y="0"/>
                  </a:lnTo>
                  <a:lnTo>
                    <a:pt x="0" y="46075"/>
                  </a:lnTo>
                  <a:lnTo>
                    <a:pt x="678268" y="46075"/>
                  </a:lnTo>
                  <a:lnTo>
                    <a:pt x="6782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4585892" y="8802494"/>
              <a:ext cx="156845" cy="53975"/>
            </a:xfrm>
            <a:custGeom>
              <a:avLst/>
              <a:gdLst/>
              <a:ahLst/>
              <a:cxnLst/>
              <a:rect l="l" t="t" r="r" b="b"/>
              <a:pathLst>
                <a:path w="156845" h="53975">
                  <a:moveTo>
                    <a:pt x="156367" y="53835"/>
                  </a:moveTo>
                  <a:lnTo>
                    <a:pt x="0" y="53835"/>
                  </a:lnTo>
                  <a:lnTo>
                    <a:pt x="0" y="0"/>
                  </a:lnTo>
                  <a:lnTo>
                    <a:pt x="156367" y="0"/>
                  </a:lnTo>
                  <a:lnTo>
                    <a:pt x="156367" y="53835"/>
                  </a:lnTo>
                  <a:close/>
                </a:path>
              </a:pathLst>
            </a:custGeom>
            <a:solidFill>
              <a:srgbClr val="D5D4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4826686" y="8840520"/>
              <a:ext cx="684530" cy="288925"/>
            </a:xfrm>
            <a:custGeom>
              <a:avLst/>
              <a:gdLst/>
              <a:ahLst/>
              <a:cxnLst/>
              <a:rect l="l" t="t" r="r" b="b"/>
              <a:pathLst>
                <a:path w="684529" h="288925">
                  <a:moveTo>
                    <a:pt x="145872" y="5803"/>
                  </a:moveTo>
                  <a:lnTo>
                    <a:pt x="0" y="5803"/>
                  </a:lnTo>
                  <a:lnTo>
                    <a:pt x="0" y="281990"/>
                  </a:lnTo>
                  <a:lnTo>
                    <a:pt x="145872" y="281990"/>
                  </a:lnTo>
                  <a:lnTo>
                    <a:pt x="145872" y="5803"/>
                  </a:lnTo>
                  <a:close/>
                </a:path>
                <a:path w="684529" h="288925">
                  <a:moveTo>
                    <a:pt x="336626" y="0"/>
                  </a:moveTo>
                  <a:lnTo>
                    <a:pt x="178269" y="0"/>
                  </a:lnTo>
                  <a:lnTo>
                    <a:pt x="178269" y="11430"/>
                  </a:lnTo>
                  <a:lnTo>
                    <a:pt x="178269" y="275704"/>
                  </a:lnTo>
                  <a:lnTo>
                    <a:pt x="178269" y="288404"/>
                  </a:lnTo>
                  <a:lnTo>
                    <a:pt x="336143" y="288404"/>
                  </a:lnTo>
                  <a:lnTo>
                    <a:pt x="336143" y="275729"/>
                  </a:lnTo>
                  <a:lnTo>
                    <a:pt x="336613" y="12065"/>
                  </a:lnTo>
                  <a:lnTo>
                    <a:pt x="323621" y="12065"/>
                  </a:lnTo>
                  <a:lnTo>
                    <a:pt x="323621" y="275704"/>
                  </a:lnTo>
                  <a:lnTo>
                    <a:pt x="190525" y="275704"/>
                  </a:lnTo>
                  <a:lnTo>
                    <a:pt x="190525" y="11430"/>
                  </a:lnTo>
                  <a:lnTo>
                    <a:pt x="336626" y="11430"/>
                  </a:lnTo>
                  <a:lnTo>
                    <a:pt x="336626" y="0"/>
                  </a:lnTo>
                  <a:close/>
                </a:path>
                <a:path w="684529" h="288925">
                  <a:moveTo>
                    <a:pt x="504012" y="5803"/>
                  </a:moveTo>
                  <a:lnTo>
                    <a:pt x="358152" y="5803"/>
                  </a:lnTo>
                  <a:lnTo>
                    <a:pt x="358152" y="281990"/>
                  </a:lnTo>
                  <a:lnTo>
                    <a:pt x="504012" y="281990"/>
                  </a:lnTo>
                  <a:lnTo>
                    <a:pt x="504012" y="5803"/>
                  </a:lnTo>
                  <a:close/>
                </a:path>
                <a:path w="684529" h="288925">
                  <a:moveTo>
                    <a:pt x="684517" y="0"/>
                  </a:moveTo>
                  <a:lnTo>
                    <a:pt x="526148" y="0"/>
                  </a:lnTo>
                  <a:lnTo>
                    <a:pt x="526148" y="11430"/>
                  </a:lnTo>
                  <a:lnTo>
                    <a:pt x="526148" y="275704"/>
                  </a:lnTo>
                  <a:lnTo>
                    <a:pt x="526148" y="288404"/>
                  </a:lnTo>
                  <a:lnTo>
                    <a:pt x="684517" y="288404"/>
                  </a:lnTo>
                  <a:lnTo>
                    <a:pt x="684517" y="275729"/>
                  </a:lnTo>
                  <a:lnTo>
                    <a:pt x="684517" y="12065"/>
                  </a:lnTo>
                  <a:lnTo>
                    <a:pt x="672007" y="12065"/>
                  </a:lnTo>
                  <a:lnTo>
                    <a:pt x="672007" y="275704"/>
                  </a:lnTo>
                  <a:lnTo>
                    <a:pt x="538657" y="275704"/>
                  </a:lnTo>
                  <a:lnTo>
                    <a:pt x="538657" y="11430"/>
                  </a:lnTo>
                  <a:lnTo>
                    <a:pt x="684517" y="11430"/>
                  </a:lnTo>
                  <a:lnTo>
                    <a:pt x="6845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4585881" y="8900159"/>
              <a:ext cx="156845" cy="249554"/>
            </a:xfrm>
            <a:custGeom>
              <a:avLst/>
              <a:gdLst/>
              <a:ahLst/>
              <a:cxnLst/>
              <a:rect l="l" t="t" r="r" b="b"/>
              <a:pathLst>
                <a:path w="156845" h="249554">
                  <a:moveTo>
                    <a:pt x="156375" y="195313"/>
                  </a:moveTo>
                  <a:lnTo>
                    <a:pt x="0" y="195313"/>
                  </a:lnTo>
                  <a:lnTo>
                    <a:pt x="0" y="249148"/>
                  </a:lnTo>
                  <a:lnTo>
                    <a:pt x="156375" y="249148"/>
                  </a:lnTo>
                  <a:lnTo>
                    <a:pt x="156375" y="195313"/>
                  </a:lnTo>
                  <a:close/>
                </a:path>
                <a:path w="156845" h="249554">
                  <a:moveTo>
                    <a:pt x="156375" y="97650"/>
                  </a:moveTo>
                  <a:lnTo>
                    <a:pt x="0" y="97650"/>
                  </a:lnTo>
                  <a:lnTo>
                    <a:pt x="0" y="151485"/>
                  </a:lnTo>
                  <a:lnTo>
                    <a:pt x="156375" y="151485"/>
                  </a:lnTo>
                  <a:lnTo>
                    <a:pt x="156375" y="97650"/>
                  </a:lnTo>
                  <a:close/>
                </a:path>
                <a:path w="156845" h="249554">
                  <a:moveTo>
                    <a:pt x="156375" y="0"/>
                  </a:moveTo>
                  <a:lnTo>
                    <a:pt x="0" y="0"/>
                  </a:lnTo>
                  <a:lnTo>
                    <a:pt x="0" y="53835"/>
                  </a:lnTo>
                  <a:lnTo>
                    <a:pt x="156375" y="53835"/>
                  </a:lnTo>
                  <a:lnTo>
                    <a:pt x="156375" y="0"/>
                  </a:lnTo>
                  <a:close/>
                </a:path>
              </a:pathLst>
            </a:custGeom>
            <a:solidFill>
              <a:srgbClr val="D5D4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3803984" y="7187627"/>
              <a:ext cx="695325" cy="252729"/>
            </a:xfrm>
            <a:custGeom>
              <a:avLst/>
              <a:gdLst/>
              <a:ahLst/>
              <a:cxnLst/>
              <a:rect l="l" t="t" r="r" b="b"/>
              <a:pathLst>
                <a:path w="695325" h="252729">
                  <a:moveTo>
                    <a:pt x="20172" y="252422"/>
                  </a:moveTo>
                  <a:lnTo>
                    <a:pt x="0" y="230616"/>
                  </a:lnTo>
                  <a:lnTo>
                    <a:pt x="826" y="226683"/>
                  </a:lnTo>
                  <a:lnTo>
                    <a:pt x="38223" y="158669"/>
                  </a:lnTo>
                  <a:lnTo>
                    <a:pt x="32801" y="146723"/>
                  </a:lnTo>
                  <a:lnTo>
                    <a:pt x="28909" y="134394"/>
                  </a:lnTo>
                  <a:lnTo>
                    <a:pt x="26547" y="121683"/>
                  </a:lnTo>
                  <a:lnTo>
                    <a:pt x="25713" y="108589"/>
                  </a:lnTo>
                  <a:lnTo>
                    <a:pt x="25713" y="101461"/>
                  </a:lnTo>
                  <a:lnTo>
                    <a:pt x="26408" y="94402"/>
                  </a:lnTo>
                  <a:lnTo>
                    <a:pt x="40035" y="54209"/>
                  </a:lnTo>
                  <a:lnTo>
                    <a:pt x="67993" y="22294"/>
                  </a:lnTo>
                  <a:lnTo>
                    <a:pt x="106026" y="3517"/>
                  </a:lnTo>
                  <a:lnTo>
                    <a:pt x="127048" y="41"/>
                  </a:lnTo>
                  <a:lnTo>
                    <a:pt x="585634" y="41"/>
                  </a:lnTo>
                  <a:lnTo>
                    <a:pt x="592766" y="0"/>
                  </a:lnTo>
                  <a:lnTo>
                    <a:pt x="633847" y="10785"/>
                  </a:lnTo>
                  <a:lnTo>
                    <a:pt x="667663" y="36503"/>
                  </a:lnTo>
                  <a:lnTo>
                    <a:pt x="689049" y="73228"/>
                  </a:lnTo>
                  <a:lnTo>
                    <a:pt x="694716" y="115341"/>
                  </a:lnTo>
                  <a:lnTo>
                    <a:pt x="694021" y="122399"/>
                  </a:lnTo>
                  <a:lnTo>
                    <a:pt x="680394" y="162593"/>
                  </a:lnTo>
                  <a:lnTo>
                    <a:pt x="652436" y="194508"/>
                  </a:lnTo>
                  <a:lnTo>
                    <a:pt x="614403" y="213285"/>
                  </a:lnTo>
                  <a:lnTo>
                    <a:pt x="593381" y="216761"/>
                  </a:lnTo>
                  <a:lnTo>
                    <a:pt x="127208" y="216740"/>
                  </a:lnTo>
                  <a:lnTo>
                    <a:pt x="119703" y="215947"/>
                  </a:lnTo>
                  <a:lnTo>
                    <a:pt x="112278" y="214383"/>
                  </a:lnTo>
                  <a:lnTo>
                    <a:pt x="27965" y="250064"/>
                  </a:lnTo>
                  <a:lnTo>
                    <a:pt x="24154" y="251899"/>
                  </a:lnTo>
                  <a:lnTo>
                    <a:pt x="20172" y="252422"/>
                  </a:lnTo>
                  <a:close/>
                </a:path>
              </a:pathLst>
            </a:custGeom>
            <a:solidFill>
              <a:srgbClr val="458FB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19765" y="7258281"/>
              <a:ext cx="76808" cy="76872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59871" y="7258281"/>
              <a:ext cx="76808" cy="76872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99851" y="7258281"/>
              <a:ext cx="76808" cy="76872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40207" y="7258281"/>
              <a:ext cx="76807" cy="76872"/>
            </a:xfrm>
            <a:prstGeom prst="rect">
              <a:avLst/>
            </a:prstGeom>
          </p:spPr>
        </p:pic>
        <p:sp>
          <p:nvSpPr>
            <p:cNvPr id="71" name="object 71" descr=""/>
            <p:cNvSpPr/>
            <p:nvPr/>
          </p:nvSpPr>
          <p:spPr>
            <a:xfrm>
              <a:off x="5480697" y="8287765"/>
              <a:ext cx="694690" cy="253365"/>
            </a:xfrm>
            <a:custGeom>
              <a:avLst/>
              <a:gdLst/>
              <a:ahLst/>
              <a:cxnLst/>
              <a:rect l="l" t="t" r="r" b="b"/>
              <a:pathLst>
                <a:path w="694689" h="253365">
                  <a:moveTo>
                    <a:pt x="20091" y="252801"/>
                  </a:moveTo>
                  <a:lnTo>
                    <a:pt x="0" y="230983"/>
                  </a:lnTo>
                  <a:lnTo>
                    <a:pt x="795" y="227056"/>
                  </a:lnTo>
                  <a:lnTo>
                    <a:pt x="38270" y="158660"/>
                  </a:lnTo>
                  <a:lnTo>
                    <a:pt x="32806" y="146725"/>
                  </a:lnTo>
                  <a:lnTo>
                    <a:pt x="28900" y="134400"/>
                  </a:lnTo>
                  <a:lnTo>
                    <a:pt x="26551" y="121685"/>
                  </a:lnTo>
                  <a:lnTo>
                    <a:pt x="25761" y="108580"/>
                  </a:lnTo>
                  <a:lnTo>
                    <a:pt x="25761" y="101453"/>
                  </a:lnTo>
                  <a:lnTo>
                    <a:pt x="36742" y="60456"/>
                  </a:lnTo>
                  <a:lnTo>
                    <a:pt x="62563" y="26785"/>
                  </a:lnTo>
                  <a:lnTo>
                    <a:pt x="99293" y="5568"/>
                  </a:lnTo>
                  <a:lnTo>
                    <a:pt x="127096" y="32"/>
                  </a:lnTo>
                  <a:lnTo>
                    <a:pt x="585682" y="32"/>
                  </a:lnTo>
                  <a:lnTo>
                    <a:pt x="592824" y="0"/>
                  </a:lnTo>
                  <a:lnTo>
                    <a:pt x="633949" y="10864"/>
                  </a:lnTo>
                  <a:lnTo>
                    <a:pt x="667758" y="36691"/>
                  </a:lnTo>
                  <a:lnTo>
                    <a:pt x="689077" y="73526"/>
                  </a:lnTo>
                  <a:lnTo>
                    <a:pt x="694640" y="101432"/>
                  </a:lnTo>
                  <a:lnTo>
                    <a:pt x="694639" y="115708"/>
                  </a:lnTo>
                  <a:lnTo>
                    <a:pt x="683658" y="156705"/>
                  </a:lnTo>
                  <a:lnTo>
                    <a:pt x="657837" y="190375"/>
                  </a:lnTo>
                  <a:lnTo>
                    <a:pt x="621107" y="211593"/>
                  </a:lnTo>
                  <a:lnTo>
                    <a:pt x="127084" y="217163"/>
                  </a:lnTo>
                  <a:lnTo>
                    <a:pt x="119537" y="216370"/>
                  </a:lnTo>
                  <a:lnTo>
                    <a:pt x="112076" y="214750"/>
                  </a:lnTo>
                  <a:lnTo>
                    <a:pt x="27888" y="250557"/>
                  </a:lnTo>
                  <a:lnTo>
                    <a:pt x="24067" y="252327"/>
                  </a:lnTo>
                  <a:lnTo>
                    <a:pt x="20091" y="252801"/>
                  </a:lnTo>
                  <a:close/>
                </a:path>
              </a:pathLst>
            </a:custGeom>
            <a:solidFill>
              <a:srgbClr val="458FB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2" name="object 7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96527" y="8358661"/>
              <a:ext cx="76807" cy="76872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36496" y="8358644"/>
              <a:ext cx="76818" cy="76894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76612" y="8358661"/>
              <a:ext cx="76808" cy="76872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16456" y="8358644"/>
              <a:ext cx="76819" cy="76894"/>
            </a:xfrm>
            <a:prstGeom prst="rect">
              <a:avLst/>
            </a:prstGeom>
          </p:spPr>
        </p:pic>
        <p:sp>
          <p:nvSpPr>
            <p:cNvPr id="76" name="object 76" descr=""/>
            <p:cNvSpPr/>
            <p:nvPr/>
          </p:nvSpPr>
          <p:spPr>
            <a:xfrm>
              <a:off x="2561480" y="9152127"/>
              <a:ext cx="771525" cy="575945"/>
            </a:xfrm>
            <a:custGeom>
              <a:avLst/>
              <a:gdLst/>
              <a:ahLst/>
              <a:cxnLst/>
              <a:rect l="l" t="t" r="r" b="b"/>
              <a:pathLst>
                <a:path w="771525" h="575945">
                  <a:moveTo>
                    <a:pt x="273962" y="575645"/>
                  </a:moveTo>
                  <a:lnTo>
                    <a:pt x="225325" y="570660"/>
                  </a:lnTo>
                  <a:lnTo>
                    <a:pt x="178314" y="557224"/>
                  </a:lnTo>
                  <a:lnTo>
                    <a:pt x="134382" y="535752"/>
                  </a:lnTo>
                  <a:lnTo>
                    <a:pt x="94889" y="506909"/>
                  </a:lnTo>
                  <a:lnTo>
                    <a:pt x="61056" y="471585"/>
                  </a:lnTo>
                  <a:lnTo>
                    <a:pt x="33929" y="430877"/>
                  </a:lnTo>
                  <a:lnTo>
                    <a:pt x="14350" y="386040"/>
                  </a:lnTo>
                  <a:lnTo>
                    <a:pt x="2922" y="338464"/>
                  </a:lnTo>
                  <a:lnTo>
                    <a:pt x="0" y="289620"/>
                  </a:lnTo>
                  <a:lnTo>
                    <a:pt x="938" y="273318"/>
                  </a:lnTo>
                  <a:lnTo>
                    <a:pt x="9452" y="225133"/>
                  </a:lnTo>
                  <a:lnTo>
                    <a:pt x="26268" y="179187"/>
                  </a:lnTo>
                  <a:lnTo>
                    <a:pt x="50868" y="136901"/>
                  </a:lnTo>
                  <a:lnTo>
                    <a:pt x="82489" y="99582"/>
                  </a:lnTo>
                  <a:lnTo>
                    <a:pt x="120155" y="68386"/>
                  </a:lnTo>
                  <a:lnTo>
                    <a:pt x="162700" y="44277"/>
                  </a:lnTo>
                  <a:lnTo>
                    <a:pt x="208807" y="28002"/>
                  </a:lnTo>
                  <a:lnTo>
                    <a:pt x="257049" y="20063"/>
                  </a:lnTo>
                  <a:lnTo>
                    <a:pt x="273348" y="19320"/>
                  </a:lnTo>
                  <a:lnTo>
                    <a:pt x="289662" y="19535"/>
                  </a:lnTo>
                  <a:lnTo>
                    <a:pt x="338136" y="25906"/>
                  </a:lnTo>
                  <a:lnTo>
                    <a:pt x="384745" y="40679"/>
                  </a:lnTo>
                  <a:lnTo>
                    <a:pt x="428047" y="63397"/>
                  </a:lnTo>
                  <a:lnTo>
                    <a:pt x="466702" y="93356"/>
                  </a:lnTo>
                  <a:lnTo>
                    <a:pt x="499515" y="129631"/>
                  </a:lnTo>
                  <a:lnTo>
                    <a:pt x="525534" y="123496"/>
                  </a:lnTo>
                  <a:lnTo>
                    <a:pt x="582141" y="106685"/>
                  </a:lnTo>
                  <a:lnTo>
                    <a:pt x="636362" y="83284"/>
                  </a:lnTo>
                  <a:lnTo>
                    <a:pt x="687458" y="53667"/>
                  </a:lnTo>
                  <a:lnTo>
                    <a:pt x="734691" y="18203"/>
                  </a:lnTo>
                  <a:lnTo>
                    <a:pt x="754666" y="1248"/>
                  </a:lnTo>
                  <a:lnTo>
                    <a:pt x="756826" y="326"/>
                  </a:lnTo>
                  <a:lnTo>
                    <a:pt x="770909" y="10171"/>
                  </a:lnTo>
                  <a:lnTo>
                    <a:pt x="770788" y="12518"/>
                  </a:lnTo>
                  <a:lnTo>
                    <a:pt x="755592" y="52441"/>
                  </a:lnTo>
                  <a:lnTo>
                    <a:pt x="738485" y="88562"/>
                  </a:lnTo>
                  <a:lnTo>
                    <a:pt x="718524" y="123183"/>
                  </a:lnTo>
                  <a:lnTo>
                    <a:pt x="695708" y="156307"/>
                  </a:lnTo>
                  <a:lnTo>
                    <a:pt x="670345" y="187520"/>
                  </a:lnTo>
                  <a:lnTo>
                    <a:pt x="642743" y="216410"/>
                  </a:lnTo>
                  <a:lnTo>
                    <a:pt x="612904" y="242979"/>
                  </a:lnTo>
                  <a:lnTo>
                    <a:pt x="580826" y="267225"/>
                  </a:lnTo>
                  <a:lnTo>
                    <a:pt x="555807" y="284878"/>
                  </a:lnTo>
                  <a:lnTo>
                    <a:pt x="555333" y="313721"/>
                  </a:lnTo>
                  <a:lnTo>
                    <a:pt x="548197" y="362128"/>
                  </a:lnTo>
                  <a:lnTo>
                    <a:pt x="532697" y="408536"/>
                  </a:lnTo>
                  <a:lnTo>
                    <a:pt x="509313" y="451508"/>
                  </a:lnTo>
                  <a:lnTo>
                    <a:pt x="478768" y="489715"/>
                  </a:lnTo>
                  <a:lnTo>
                    <a:pt x="442006" y="521973"/>
                  </a:lnTo>
                  <a:lnTo>
                    <a:pt x="400167" y="547287"/>
                  </a:lnTo>
                  <a:lnTo>
                    <a:pt x="354543" y="564872"/>
                  </a:lnTo>
                  <a:lnTo>
                    <a:pt x="306546" y="574185"/>
                  </a:lnTo>
                  <a:lnTo>
                    <a:pt x="290275" y="575393"/>
                  </a:lnTo>
                  <a:lnTo>
                    <a:pt x="273962" y="575645"/>
                  </a:lnTo>
                  <a:close/>
                </a:path>
              </a:pathLst>
            </a:custGeom>
            <a:solidFill>
              <a:srgbClr val="458F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2660817" y="9266075"/>
              <a:ext cx="357505" cy="342900"/>
            </a:xfrm>
            <a:custGeom>
              <a:avLst/>
              <a:gdLst/>
              <a:ahLst/>
              <a:cxnLst/>
              <a:rect l="l" t="t" r="r" b="b"/>
              <a:pathLst>
                <a:path w="357505" h="342900">
                  <a:moveTo>
                    <a:pt x="272048" y="342471"/>
                  </a:moveTo>
                  <a:lnTo>
                    <a:pt x="268000" y="341604"/>
                  </a:lnTo>
                  <a:lnTo>
                    <a:pt x="182097" y="296289"/>
                  </a:lnTo>
                  <a:lnTo>
                    <a:pt x="175050" y="296289"/>
                  </a:lnTo>
                  <a:lnTo>
                    <a:pt x="89147" y="341604"/>
                  </a:lnTo>
                  <a:lnTo>
                    <a:pt x="85099" y="342470"/>
                  </a:lnTo>
                  <a:lnTo>
                    <a:pt x="76507" y="341879"/>
                  </a:lnTo>
                  <a:lnTo>
                    <a:pt x="59426" y="320033"/>
                  </a:lnTo>
                  <a:lnTo>
                    <a:pt x="75867" y="224095"/>
                  </a:lnTo>
                  <a:lnTo>
                    <a:pt x="73699" y="217418"/>
                  </a:lnTo>
                  <a:lnTo>
                    <a:pt x="4075" y="149391"/>
                  </a:lnTo>
                  <a:lnTo>
                    <a:pt x="2037" y="145800"/>
                  </a:lnTo>
                  <a:lnTo>
                    <a:pt x="0" y="137460"/>
                  </a:lnTo>
                  <a:lnTo>
                    <a:pt x="152" y="133334"/>
                  </a:lnTo>
                  <a:lnTo>
                    <a:pt x="111653" y="100077"/>
                  </a:lnTo>
                  <a:lnTo>
                    <a:pt x="117324" y="95904"/>
                  </a:lnTo>
                  <a:lnTo>
                    <a:pt x="160298" y="8617"/>
                  </a:lnTo>
                  <a:lnTo>
                    <a:pt x="163080" y="5592"/>
                  </a:lnTo>
                  <a:lnTo>
                    <a:pt x="170353" y="1118"/>
                  </a:lnTo>
                  <a:lnTo>
                    <a:pt x="174305" y="0"/>
                  </a:lnTo>
                  <a:lnTo>
                    <a:pt x="182842" y="0"/>
                  </a:lnTo>
                  <a:lnTo>
                    <a:pt x="239837" y="95884"/>
                  </a:lnTo>
                  <a:lnTo>
                    <a:pt x="245508" y="100057"/>
                  </a:lnTo>
                  <a:lnTo>
                    <a:pt x="341747" y="114480"/>
                  </a:lnTo>
                  <a:lnTo>
                    <a:pt x="357148" y="137461"/>
                  </a:lnTo>
                  <a:lnTo>
                    <a:pt x="355111" y="145801"/>
                  </a:lnTo>
                  <a:lnTo>
                    <a:pt x="353073" y="149391"/>
                  </a:lnTo>
                  <a:lnTo>
                    <a:pt x="283449" y="217418"/>
                  </a:lnTo>
                  <a:lnTo>
                    <a:pt x="281280" y="224095"/>
                  </a:lnTo>
                  <a:lnTo>
                    <a:pt x="297721" y="320033"/>
                  </a:lnTo>
                  <a:lnTo>
                    <a:pt x="297286" y="324153"/>
                  </a:lnTo>
                  <a:lnTo>
                    <a:pt x="294055" y="332143"/>
                  </a:lnTo>
                  <a:lnTo>
                    <a:pt x="291504" y="335405"/>
                  </a:lnTo>
                  <a:lnTo>
                    <a:pt x="284531" y="340466"/>
                  </a:lnTo>
                  <a:lnTo>
                    <a:pt x="280640" y="341879"/>
                  </a:lnTo>
                  <a:lnTo>
                    <a:pt x="272048" y="3424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2223240" y="8433280"/>
              <a:ext cx="727075" cy="187960"/>
            </a:xfrm>
            <a:custGeom>
              <a:avLst/>
              <a:gdLst/>
              <a:ahLst/>
              <a:cxnLst/>
              <a:rect l="l" t="t" r="r" b="b"/>
              <a:pathLst>
                <a:path w="727075" h="187959">
                  <a:moveTo>
                    <a:pt x="726546" y="187799"/>
                  </a:moveTo>
                  <a:lnTo>
                    <a:pt x="0" y="187799"/>
                  </a:lnTo>
                  <a:lnTo>
                    <a:pt x="0" y="0"/>
                  </a:lnTo>
                  <a:lnTo>
                    <a:pt x="726546" y="0"/>
                  </a:lnTo>
                  <a:lnTo>
                    <a:pt x="726546" y="187799"/>
                  </a:lnTo>
                  <a:close/>
                </a:path>
              </a:pathLst>
            </a:custGeom>
            <a:solidFill>
              <a:srgbClr val="45A6A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2261882" y="8463330"/>
              <a:ext cx="645795" cy="125730"/>
            </a:xfrm>
            <a:custGeom>
              <a:avLst/>
              <a:gdLst/>
              <a:ahLst/>
              <a:cxnLst/>
              <a:rect l="l" t="t" r="r" b="b"/>
              <a:pathLst>
                <a:path w="645794" h="125729">
                  <a:moveTo>
                    <a:pt x="645744" y="0"/>
                  </a:moveTo>
                  <a:lnTo>
                    <a:pt x="613968" y="127"/>
                  </a:lnTo>
                  <a:lnTo>
                    <a:pt x="583565" y="84645"/>
                  </a:lnTo>
                  <a:lnTo>
                    <a:pt x="553923" y="127"/>
                  </a:lnTo>
                  <a:lnTo>
                    <a:pt x="523024" y="127"/>
                  </a:lnTo>
                  <a:lnTo>
                    <a:pt x="492379" y="84645"/>
                  </a:lnTo>
                  <a:lnTo>
                    <a:pt x="462978" y="127"/>
                  </a:lnTo>
                  <a:lnTo>
                    <a:pt x="431279" y="127"/>
                  </a:lnTo>
                  <a:lnTo>
                    <a:pt x="431330" y="0"/>
                  </a:lnTo>
                  <a:lnTo>
                    <a:pt x="399300" y="127"/>
                  </a:lnTo>
                  <a:lnTo>
                    <a:pt x="368909" y="84645"/>
                  </a:lnTo>
                  <a:lnTo>
                    <a:pt x="339255" y="127"/>
                  </a:lnTo>
                  <a:lnTo>
                    <a:pt x="308610" y="127"/>
                  </a:lnTo>
                  <a:lnTo>
                    <a:pt x="277964" y="84645"/>
                  </a:lnTo>
                  <a:lnTo>
                    <a:pt x="248564" y="127"/>
                  </a:lnTo>
                  <a:lnTo>
                    <a:pt x="216992" y="127"/>
                  </a:lnTo>
                  <a:lnTo>
                    <a:pt x="217043" y="0"/>
                  </a:lnTo>
                  <a:lnTo>
                    <a:pt x="185013" y="127"/>
                  </a:lnTo>
                  <a:lnTo>
                    <a:pt x="154622" y="84645"/>
                  </a:lnTo>
                  <a:lnTo>
                    <a:pt x="124853" y="127"/>
                  </a:lnTo>
                  <a:lnTo>
                    <a:pt x="94195" y="127"/>
                  </a:lnTo>
                  <a:lnTo>
                    <a:pt x="63677" y="84645"/>
                  </a:lnTo>
                  <a:lnTo>
                    <a:pt x="34150" y="127"/>
                  </a:lnTo>
                  <a:lnTo>
                    <a:pt x="0" y="127"/>
                  </a:lnTo>
                  <a:lnTo>
                    <a:pt x="45034" y="125323"/>
                  </a:lnTo>
                  <a:lnTo>
                    <a:pt x="79819" y="125323"/>
                  </a:lnTo>
                  <a:lnTo>
                    <a:pt x="108839" y="47828"/>
                  </a:lnTo>
                  <a:lnTo>
                    <a:pt x="136982" y="125209"/>
                  </a:lnTo>
                  <a:lnTo>
                    <a:pt x="171754" y="125209"/>
                  </a:lnTo>
                  <a:lnTo>
                    <a:pt x="215696" y="3708"/>
                  </a:lnTo>
                  <a:lnTo>
                    <a:pt x="259448" y="125323"/>
                  </a:lnTo>
                  <a:lnTo>
                    <a:pt x="294220" y="125323"/>
                  </a:lnTo>
                  <a:lnTo>
                    <a:pt x="323253" y="47828"/>
                  </a:lnTo>
                  <a:lnTo>
                    <a:pt x="351269" y="125209"/>
                  </a:lnTo>
                  <a:lnTo>
                    <a:pt x="386168" y="125209"/>
                  </a:lnTo>
                  <a:lnTo>
                    <a:pt x="430047" y="3543"/>
                  </a:lnTo>
                  <a:lnTo>
                    <a:pt x="473862" y="125323"/>
                  </a:lnTo>
                  <a:lnTo>
                    <a:pt x="508635" y="125323"/>
                  </a:lnTo>
                  <a:lnTo>
                    <a:pt x="537654" y="47828"/>
                  </a:lnTo>
                  <a:lnTo>
                    <a:pt x="565683" y="125209"/>
                  </a:lnTo>
                  <a:lnTo>
                    <a:pt x="600583" y="125209"/>
                  </a:lnTo>
                  <a:lnTo>
                    <a:pt x="6457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2184711" y="8433280"/>
              <a:ext cx="77470" cy="187960"/>
            </a:xfrm>
            <a:custGeom>
              <a:avLst/>
              <a:gdLst/>
              <a:ahLst/>
              <a:cxnLst/>
              <a:rect l="l" t="t" r="r" b="b"/>
              <a:pathLst>
                <a:path w="77469" h="187959">
                  <a:moveTo>
                    <a:pt x="0" y="0"/>
                  </a:moveTo>
                  <a:lnTo>
                    <a:pt x="76932" y="0"/>
                  </a:lnTo>
                </a:path>
                <a:path w="77469" h="187959">
                  <a:moveTo>
                    <a:pt x="0" y="187799"/>
                  </a:moveTo>
                  <a:lnTo>
                    <a:pt x="76932" y="187799"/>
                  </a:lnTo>
                </a:path>
                <a:path w="77469" h="187959">
                  <a:moveTo>
                    <a:pt x="38528" y="0"/>
                  </a:moveTo>
                  <a:lnTo>
                    <a:pt x="38528" y="187799"/>
                  </a:lnTo>
                </a:path>
              </a:pathLst>
            </a:custGeom>
            <a:ln w="2502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1" name="object 8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17289" y="8406613"/>
              <a:ext cx="165124" cy="165388"/>
            </a:xfrm>
            <a:prstGeom prst="rect">
              <a:avLst/>
            </a:prstGeom>
          </p:spPr>
        </p:pic>
      </p:grpSp>
      <p:sp>
        <p:nvSpPr>
          <p:cNvPr id="82" name="object 82" descr=""/>
          <p:cNvSpPr txBox="1"/>
          <p:nvPr/>
        </p:nvSpPr>
        <p:spPr>
          <a:xfrm>
            <a:off x="445587" y="3458783"/>
            <a:ext cx="7302500" cy="2882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748030">
              <a:lnSpc>
                <a:spcPct val="115700"/>
              </a:lnSpc>
              <a:spcBef>
                <a:spcPts val="100"/>
              </a:spcBef>
            </a:pPr>
            <a:r>
              <a:rPr dirty="0" sz="2700" spc="-85">
                <a:solidFill>
                  <a:srgbClr val="C3781B"/>
                </a:solidFill>
                <a:latin typeface="Trebuchet MS"/>
                <a:cs typeface="Trebuchet MS"/>
              </a:rPr>
              <a:t>diseño,</a:t>
            </a:r>
            <a:r>
              <a:rPr dirty="0" sz="2700" spc="-12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700" spc="-65">
                <a:solidFill>
                  <a:srgbClr val="C3781B"/>
                </a:solidFill>
                <a:latin typeface="Trebuchet MS"/>
                <a:cs typeface="Trebuchet MS"/>
              </a:rPr>
              <a:t>implementación</a:t>
            </a:r>
            <a:r>
              <a:rPr dirty="0" sz="2700" spc="-114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700">
                <a:solidFill>
                  <a:srgbClr val="C3781B"/>
                </a:solidFill>
                <a:latin typeface="Trebuchet MS"/>
                <a:cs typeface="Trebuchet MS"/>
              </a:rPr>
              <a:t>y</a:t>
            </a:r>
            <a:r>
              <a:rPr dirty="0" sz="2700" spc="-12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700" spc="-75">
                <a:solidFill>
                  <a:srgbClr val="C3781B"/>
                </a:solidFill>
                <a:latin typeface="Trebuchet MS"/>
                <a:cs typeface="Trebuchet MS"/>
              </a:rPr>
              <a:t>mantenimineto</a:t>
            </a:r>
            <a:r>
              <a:rPr dirty="0" sz="2700" spc="-114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700" spc="-25">
                <a:solidFill>
                  <a:srgbClr val="C3781B"/>
                </a:solidFill>
                <a:latin typeface="Trebuchet MS"/>
                <a:cs typeface="Trebuchet MS"/>
              </a:rPr>
              <a:t>de </a:t>
            </a:r>
            <a:r>
              <a:rPr dirty="0" sz="2700" spc="-110">
                <a:solidFill>
                  <a:srgbClr val="C3781B"/>
                </a:solidFill>
                <a:latin typeface="Trebuchet MS"/>
                <a:cs typeface="Trebuchet MS"/>
              </a:rPr>
              <a:t>sitios</a:t>
            </a:r>
            <a:r>
              <a:rPr dirty="0" sz="2700" spc="-10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700" spc="-20">
                <a:solidFill>
                  <a:srgbClr val="C3781B"/>
                </a:solidFill>
                <a:latin typeface="Trebuchet MS"/>
                <a:cs typeface="Trebuchet MS"/>
              </a:rPr>
              <a:t>web.</a:t>
            </a:r>
            <a:endParaRPr sz="2700">
              <a:latin typeface="Trebuchet MS"/>
              <a:cs typeface="Trebuchet MS"/>
            </a:endParaRPr>
          </a:p>
          <a:p>
            <a:pPr algn="ctr" marL="36830" marR="5080">
              <a:lnSpc>
                <a:spcPct val="115700"/>
              </a:lnSpc>
            </a:pPr>
            <a:r>
              <a:rPr dirty="0" sz="2700" spc="650">
                <a:solidFill>
                  <a:srgbClr val="C3781B"/>
                </a:solidFill>
                <a:latin typeface="Trebuchet MS"/>
                <a:cs typeface="Trebuchet MS"/>
              </a:rPr>
              <a:t>A</a:t>
            </a:r>
            <a:r>
              <a:rPr dirty="0" sz="27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700" spc="-20">
                <a:solidFill>
                  <a:srgbClr val="C3781B"/>
                </a:solidFill>
                <a:latin typeface="Trebuchet MS"/>
                <a:cs typeface="Trebuchet MS"/>
              </a:rPr>
              <a:t>menudo</a:t>
            </a:r>
            <a:r>
              <a:rPr dirty="0" sz="27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700" spc="-75">
                <a:solidFill>
                  <a:srgbClr val="C3781B"/>
                </a:solidFill>
                <a:latin typeface="Trebuchet MS"/>
                <a:cs typeface="Trebuchet MS"/>
              </a:rPr>
              <a:t>muchasn</a:t>
            </a:r>
            <a:r>
              <a:rPr dirty="0" sz="27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700" spc="-80">
                <a:solidFill>
                  <a:srgbClr val="C3781B"/>
                </a:solidFill>
                <a:latin typeface="Trebuchet MS"/>
                <a:cs typeface="Trebuchet MS"/>
              </a:rPr>
              <a:t>personas</a:t>
            </a:r>
            <a:r>
              <a:rPr dirty="0" sz="27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700" spc="-120">
                <a:solidFill>
                  <a:srgbClr val="C3781B"/>
                </a:solidFill>
                <a:latin typeface="Trebuchet MS"/>
                <a:cs typeface="Trebuchet MS"/>
              </a:rPr>
              <a:t>trabajan</a:t>
            </a:r>
            <a:r>
              <a:rPr dirty="0" sz="27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700" spc="-55">
                <a:solidFill>
                  <a:srgbClr val="C3781B"/>
                </a:solidFill>
                <a:latin typeface="Trebuchet MS"/>
                <a:cs typeface="Trebuchet MS"/>
              </a:rPr>
              <a:t>en</a:t>
            </a:r>
            <a:r>
              <a:rPr dirty="0" sz="27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700" spc="-10">
                <a:solidFill>
                  <a:srgbClr val="C3781B"/>
                </a:solidFill>
                <a:latin typeface="Trebuchet MS"/>
                <a:cs typeface="Trebuchet MS"/>
              </a:rPr>
              <a:t>equipos </a:t>
            </a:r>
            <a:r>
              <a:rPr dirty="0" sz="2700">
                <a:solidFill>
                  <a:srgbClr val="C3781B"/>
                </a:solidFill>
                <a:latin typeface="Trebuchet MS"/>
                <a:cs typeface="Trebuchet MS"/>
              </a:rPr>
              <a:t>que</a:t>
            </a:r>
            <a:r>
              <a:rPr dirty="0" sz="27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700" spc="-55">
                <a:solidFill>
                  <a:srgbClr val="C3781B"/>
                </a:solidFill>
                <a:latin typeface="Trebuchet MS"/>
                <a:cs typeface="Trebuchet MS"/>
              </a:rPr>
              <a:t>cubren</a:t>
            </a:r>
            <a:r>
              <a:rPr dirty="0" sz="27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700" spc="-10">
                <a:solidFill>
                  <a:srgbClr val="C3781B"/>
                </a:solidFill>
                <a:latin typeface="Trebuchet MS"/>
                <a:cs typeface="Trebuchet MS"/>
              </a:rPr>
              <a:t>los</a:t>
            </a:r>
            <a:r>
              <a:rPr dirty="0" sz="27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700" spc="-95">
                <a:solidFill>
                  <a:srgbClr val="C3781B"/>
                </a:solidFill>
                <a:latin typeface="Trebuchet MS"/>
                <a:cs typeface="Trebuchet MS"/>
              </a:rPr>
              <a:t>diferentes</a:t>
            </a:r>
            <a:r>
              <a:rPr dirty="0" sz="27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700" spc="-90">
                <a:solidFill>
                  <a:srgbClr val="C3781B"/>
                </a:solidFill>
                <a:latin typeface="Trebuchet MS"/>
                <a:cs typeface="Trebuchet MS"/>
              </a:rPr>
              <a:t>aspectos</a:t>
            </a:r>
            <a:r>
              <a:rPr dirty="0" sz="27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700">
                <a:solidFill>
                  <a:srgbClr val="C3781B"/>
                </a:solidFill>
                <a:latin typeface="Trebuchet MS"/>
                <a:cs typeface="Trebuchet MS"/>
              </a:rPr>
              <a:t>del</a:t>
            </a:r>
            <a:r>
              <a:rPr dirty="0" sz="27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700" spc="-10">
                <a:solidFill>
                  <a:srgbClr val="C3781B"/>
                </a:solidFill>
                <a:latin typeface="Trebuchet MS"/>
                <a:cs typeface="Trebuchet MS"/>
              </a:rPr>
              <a:t>proceso </a:t>
            </a:r>
            <a:r>
              <a:rPr dirty="0" sz="2700" spc="-4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27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700" spc="-85">
                <a:solidFill>
                  <a:srgbClr val="C3781B"/>
                </a:solidFill>
                <a:latin typeface="Trebuchet MS"/>
                <a:cs typeface="Trebuchet MS"/>
              </a:rPr>
              <a:t>diseño,</a:t>
            </a:r>
            <a:r>
              <a:rPr dirty="0" sz="2700" spc="-13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700" spc="-25">
                <a:solidFill>
                  <a:srgbClr val="C3781B"/>
                </a:solidFill>
                <a:latin typeface="Trebuchet MS"/>
                <a:cs typeface="Trebuchet MS"/>
              </a:rPr>
              <a:t>aunque</a:t>
            </a:r>
            <a:r>
              <a:rPr dirty="0" sz="2700" spc="-13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700" spc="-110">
                <a:solidFill>
                  <a:srgbClr val="C3781B"/>
                </a:solidFill>
                <a:latin typeface="Trebuchet MS"/>
                <a:cs typeface="Trebuchet MS"/>
              </a:rPr>
              <a:t>existen</a:t>
            </a:r>
            <a:r>
              <a:rPr dirty="0" sz="2700" spc="-13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700" spc="-25">
                <a:solidFill>
                  <a:srgbClr val="C3781B"/>
                </a:solidFill>
                <a:latin typeface="Trebuchet MS"/>
                <a:cs typeface="Trebuchet MS"/>
              </a:rPr>
              <a:t>algunos</a:t>
            </a:r>
            <a:r>
              <a:rPr dirty="0" sz="2700" spc="-13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700" spc="-10">
                <a:solidFill>
                  <a:srgbClr val="C3781B"/>
                </a:solidFill>
                <a:latin typeface="Trebuchet MS"/>
                <a:cs typeface="Trebuchet MS"/>
              </a:rPr>
              <a:t>diseñadores independientes.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83" name="object 83"/>
          <p:cNvSpPr txBox="1">
            <a:spLocks noGrp="1"/>
          </p:cNvSpPr>
          <p:nvPr>
            <p:ph type="title"/>
          </p:nvPr>
        </p:nvSpPr>
        <p:spPr>
          <a:xfrm>
            <a:off x="1756745" y="581192"/>
            <a:ext cx="12096750" cy="210375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 marR="5080" indent="483870">
              <a:lnSpc>
                <a:spcPts val="8330"/>
              </a:lnSpc>
            </a:pPr>
            <a:r>
              <a:rPr dirty="0" sz="6700" spc="380">
                <a:latin typeface="Calibri"/>
                <a:cs typeface="Calibri"/>
              </a:rPr>
              <a:t>4.3.4</a:t>
            </a:r>
            <a:r>
              <a:rPr dirty="0" sz="6700" spc="555">
                <a:latin typeface="Calibri"/>
                <a:cs typeface="Calibri"/>
              </a:rPr>
              <a:t> </a:t>
            </a:r>
            <a:r>
              <a:rPr dirty="0" sz="6700" spc="1490">
                <a:latin typeface="Calibri"/>
                <a:cs typeface="Calibri"/>
              </a:rPr>
              <a:t>DISEÑO</a:t>
            </a:r>
            <a:r>
              <a:rPr dirty="0" sz="6700" spc="560">
                <a:latin typeface="Calibri"/>
                <a:cs typeface="Calibri"/>
              </a:rPr>
              <a:t> </a:t>
            </a:r>
            <a:r>
              <a:rPr dirty="0" sz="6700" spc="1455">
                <a:latin typeface="Calibri"/>
                <a:cs typeface="Calibri"/>
              </a:rPr>
              <a:t>DE</a:t>
            </a:r>
            <a:r>
              <a:rPr dirty="0" sz="6700" spc="560">
                <a:latin typeface="Calibri"/>
                <a:cs typeface="Calibri"/>
              </a:rPr>
              <a:t> </a:t>
            </a:r>
            <a:r>
              <a:rPr dirty="0" sz="6700" spc="1395">
                <a:latin typeface="Calibri"/>
                <a:cs typeface="Calibri"/>
              </a:rPr>
              <a:t>SITIOS </a:t>
            </a:r>
            <a:r>
              <a:rPr dirty="0" sz="6700" spc="915">
                <a:latin typeface="Calibri"/>
                <a:cs typeface="Calibri"/>
              </a:rPr>
              <a:t>WEB</a:t>
            </a:r>
            <a:r>
              <a:rPr dirty="0" sz="6700" spc="550">
                <a:latin typeface="Calibri"/>
                <a:cs typeface="Calibri"/>
              </a:rPr>
              <a:t> </a:t>
            </a:r>
            <a:r>
              <a:rPr dirty="0" sz="6700" spc="1789">
                <a:latin typeface="Calibri"/>
                <a:cs typeface="Calibri"/>
              </a:rPr>
              <a:t>CON</a:t>
            </a:r>
            <a:r>
              <a:rPr dirty="0" sz="6700" spc="550">
                <a:latin typeface="Calibri"/>
                <a:cs typeface="Calibri"/>
              </a:rPr>
              <a:t> </a:t>
            </a:r>
            <a:r>
              <a:rPr dirty="0" sz="6700" spc="1335">
                <a:latin typeface="Calibri"/>
                <a:cs typeface="Calibri"/>
              </a:rPr>
              <a:t>APLICACIONES</a:t>
            </a:r>
            <a:endParaRPr sz="6700">
              <a:latin typeface="Calibri"/>
              <a:cs typeface="Calibri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420187" y="3047303"/>
            <a:ext cx="1186434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7339330" algn="l"/>
              </a:tabLst>
            </a:pPr>
            <a:r>
              <a:rPr dirty="0" sz="2700" spc="-35">
                <a:solidFill>
                  <a:srgbClr val="C3781B"/>
                </a:solidFill>
                <a:latin typeface="Trebuchet MS"/>
                <a:cs typeface="Trebuchet MS"/>
              </a:rPr>
              <a:t>Es</a:t>
            </a:r>
            <a:r>
              <a:rPr dirty="0" sz="27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700" spc="-40">
                <a:solidFill>
                  <a:srgbClr val="C3781B"/>
                </a:solidFill>
                <a:latin typeface="Trebuchet MS"/>
                <a:cs typeface="Trebuchet MS"/>
              </a:rPr>
              <a:t>una</a:t>
            </a:r>
            <a:r>
              <a:rPr dirty="0" sz="27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700" spc="-85">
                <a:solidFill>
                  <a:srgbClr val="C3781B"/>
                </a:solidFill>
                <a:latin typeface="Trebuchet MS"/>
                <a:cs typeface="Trebuchet MS"/>
              </a:rPr>
              <a:t>actividad</a:t>
            </a:r>
            <a:r>
              <a:rPr dirty="0" sz="27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700">
                <a:solidFill>
                  <a:srgbClr val="C3781B"/>
                </a:solidFill>
                <a:latin typeface="Trebuchet MS"/>
                <a:cs typeface="Trebuchet MS"/>
              </a:rPr>
              <a:t>que</a:t>
            </a:r>
            <a:r>
              <a:rPr dirty="0" sz="27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700" spc="-90">
                <a:solidFill>
                  <a:srgbClr val="C3781B"/>
                </a:solidFill>
                <a:latin typeface="Trebuchet MS"/>
                <a:cs typeface="Trebuchet MS"/>
              </a:rPr>
              <a:t>consiste</a:t>
            </a:r>
            <a:r>
              <a:rPr dirty="0" sz="27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700" spc="-55">
                <a:solidFill>
                  <a:srgbClr val="C3781B"/>
                </a:solidFill>
                <a:latin typeface="Trebuchet MS"/>
                <a:cs typeface="Trebuchet MS"/>
              </a:rPr>
              <a:t>en</a:t>
            </a:r>
            <a:r>
              <a:rPr dirty="0" sz="27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700" spc="-30">
                <a:solidFill>
                  <a:srgbClr val="C3781B"/>
                </a:solidFill>
                <a:latin typeface="Trebuchet MS"/>
                <a:cs typeface="Trebuchet MS"/>
              </a:rPr>
              <a:t>la</a:t>
            </a:r>
            <a:r>
              <a:rPr dirty="0" sz="27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700" spc="-10">
                <a:solidFill>
                  <a:srgbClr val="C3781B"/>
                </a:solidFill>
                <a:latin typeface="Trebuchet MS"/>
                <a:cs typeface="Trebuchet MS"/>
              </a:rPr>
              <a:t>planificación,</a:t>
            </a:r>
            <a:r>
              <a:rPr dirty="0" sz="2700">
                <a:solidFill>
                  <a:srgbClr val="C3781B"/>
                </a:solidFill>
                <a:latin typeface="Trebuchet MS"/>
                <a:cs typeface="Trebuchet MS"/>
              </a:rPr>
              <a:t>	</a:t>
            </a:r>
            <a:r>
              <a:rPr dirty="0" baseline="-41666" sz="3600">
                <a:solidFill>
                  <a:srgbClr val="C3781B"/>
                </a:solidFill>
                <a:latin typeface="Trebuchet MS"/>
                <a:cs typeface="Trebuchet MS"/>
              </a:rPr>
              <a:t>Los</a:t>
            </a:r>
            <a:r>
              <a:rPr dirty="0" baseline="-41666" sz="3600" spc="-179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baseline="-41666" sz="3600" spc="-104">
                <a:solidFill>
                  <a:srgbClr val="C3781B"/>
                </a:solidFill>
                <a:latin typeface="Trebuchet MS"/>
                <a:cs typeface="Trebuchet MS"/>
              </a:rPr>
              <a:t>elementos</a:t>
            </a:r>
            <a:r>
              <a:rPr dirty="0" baseline="-41666" sz="3600" spc="-179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baseline="-41666" sz="3600" spc="-97">
                <a:solidFill>
                  <a:srgbClr val="C3781B"/>
                </a:solidFill>
                <a:latin typeface="Trebuchet MS"/>
                <a:cs typeface="Trebuchet MS"/>
              </a:rPr>
              <a:t>fundamentales</a:t>
            </a:r>
            <a:r>
              <a:rPr dirty="0" baseline="-41666" sz="3600" spc="-179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baseline="-41666" sz="3600" spc="-30">
                <a:solidFill>
                  <a:srgbClr val="C3781B"/>
                </a:solidFill>
                <a:latin typeface="Trebuchet MS"/>
                <a:cs typeface="Trebuchet MS"/>
              </a:rPr>
              <a:t>son:</a:t>
            </a:r>
            <a:endParaRPr baseline="-41666" sz="3600">
              <a:latin typeface="Trebuchet MS"/>
              <a:cs typeface="Trebuchet MS"/>
            </a:endParaRPr>
          </a:p>
        </p:txBody>
      </p:sp>
      <p:pic>
        <p:nvPicPr>
          <p:cNvPr id="85" name="object 85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017233" y="3905945"/>
            <a:ext cx="95250" cy="95249"/>
          </a:xfrm>
          <a:prstGeom prst="rect">
            <a:avLst/>
          </a:prstGeom>
        </p:spPr>
      </p:pic>
      <p:pic>
        <p:nvPicPr>
          <p:cNvPr id="86" name="object 86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017233" y="4325045"/>
            <a:ext cx="95250" cy="95249"/>
          </a:xfrm>
          <a:prstGeom prst="rect">
            <a:avLst/>
          </a:prstGeom>
        </p:spPr>
      </p:pic>
      <p:pic>
        <p:nvPicPr>
          <p:cNvPr id="87" name="object 87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017233" y="4744145"/>
            <a:ext cx="95250" cy="95249"/>
          </a:xfrm>
          <a:prstGeom prst="rect">
            <a:avLst/>
          </a:prstGeom>
        </p:spPr>
      </p:pic>
      <p:pic>
        <p:nvPicPr>
          <p:cNvPr id="88" name="object 88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017233" y="5163245"/>
            <a:ext cx="95250" cy="95249"/>
          </a:xfrm>
          <a:prstGeom prst="rect">
            <a:avLst/>
          </a:prstGeom>
        </p:spPr>
      </p:pic>
      <p:pic>
        <p:nvPicPr>
          <p:cNvPr id="89" name="object 89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017233" y="5582345"/>
            <a:ext cx="95250" cy="95249"/>
          </a:xfrm>
          <a:prstGeom prst="rect">
            <a:avLst/>
          </a:prstGeom>
        </p:spPr>
      </p:pic>
      <p:pic>
        <p:nvPicPr>
          <p:cNvPr id="90" name="object 90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017233" y="6001445"/>
            <a:ext cx="95250" cy="95249"/>
          </a:xfrm>
          <a:prstGeom prst="rect">
            <a:avLst/>
          </a:prstGeom>
        </p:spPr>
      </p:pic>
      <p:sp>
        <p:nvSpPr>
          <p:cNvPr id="91" name="object 91" descr=""/>
          <p:cNvSpPr txBox="1"/>
          <p:nvPr/>
        </p:nvSpPr>
        <p:spPr>
          <a:xfrm>
            <a:off x="16068543" y="5826820"/>
            <a:ext cx="1631314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8625" algn="l"/>
                <a:tab pos="944244" algn="l"/>
              </a:tabLst>
            </a:pPr>
            <a:r>
              <a:rPr dirty="0" sz="2400" spc="-50">
                <a:solidFill>
                  <a:srgbClr val="C3781B"/>
                </a:solidFill>
                <a:latin typeface="Trebuchet MS"/>
                <a:cs typeface="Trebuchet MS"/>
              </a:rPr>
              <a:t>y</a:t>
            </a:r>
            <a:r>
              <a:rPr dirty="0" sz="2400">
                <a:solidFill>
                  <a:srgbClr val="C3781B"/>
                </a:solidFill>
                <a:latin typeface="Trebuchet MS"/>
                <a:cs typeface="Trebuchet MS"/>
              </a:rPr>
              <a:t>	</a:t>
            </a:r>
            <a:r>
              <a:rPr dirty="0" sz="2400" spc="-25">
                <a:solidFill>
                  <a:srgbClr val="C3781B"/>
                </a:solidFill>
                <a:latin typeface="Trebuchet MS"/>
                <a:cs typeface="Trebuchet MS"/>
              </a:rPr>
              <a:t>él</a:t>
            </a:r>
            <a:r>
              <a:rPr dirty="0" sz="2400">
                <a:solidFill>
                  <a:srgbClr val="C3781B"/>
                </a:solidFill>
                <a:latin typeface="Trebuchet MS"/>
                <a:cs typeface="Trebuchet MS"/>
              </a:rPr>
              <a:t>	</a:t>
            </a:r>
            <a:r>
              <a:rPr dirty="0" sz="2400" spc="65">
                <a:solidFill>
                  <a:srgbClr val="C3781B"/>
                </a:solidFill>
                <a:latin typeface="Trebuchet MS"/>
                <a:cs typeface="Trebuchet MS"/>
              </a:rPr>
              <a:t>SEO,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92" name="object 92" descr=""/>
          <p:cNvSpPr txBox="1"/>
          <p:nvPr/>
        </p:nvSpPr>
        <p:spPr>
          <a:xfrm>
            <a:off x="8265429" y="3677980"/>
            <a:ext cx="7720330" cy="2959100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dirty="0" sz="2400" spc="-70">
                <a:solidFill>
                  <a:srgbClr val="C3781B"/>
                </a:solidFill>
                <a:latin typeface="Trebuchet MS"/>
                <a:cs typeface="Trebuchet MS"/>
              </a:rPr>
              <a:t>claridad</a:t>
            </a:r>
            <a:r>
              <a:rPr dirty="0" sz="2400" spc="-12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400" spc="-50">
                <a:solidFill>
                  <a:srgbClr val="C3781B"/>
                </a:solidFill>
                <a:latin typeface="Trebuchet MS"/>
                <a:cs typeface="Trebuchet MS"/>
              </a:rPr>
              <a:t>en</a:t>
            </a:r>
            <a:r>
              <a:rPr dirty="0" sz="2400" spc="-12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C3781B"/>
                </a:solidFill>
                <a:latin typeface="Trebuchet MS"/>
                <a:cs typeface="Trebuchet MS"/>
              </a:rPr>
              <a:t>los</a:t>
            </a:r>
            <a:r>
              <a:rPr dirty="0" sz="2400" spc="-12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400" spc="-80">
                <a:solidFill>
                  <a:srgbClr val="C3781B"/>
                </a:solidFill>
                <a:latin typeface="Trebuchet MS"/>
                <a:cs typeface="Trebuchet MS"/>
              </a:rPr>
              <a:t>objetivos</a:t>
            </a:r>
            <a:r>
              <a:rPr dirty="0" sz="2400" spc="-12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C3781B"/>
                </a:solidFill>
                <a:latin typeface="Trebuchet MS"/>
                <a:cs typeface="Trebuchet MS"/>
              </a:rPr>
              <a:t>del</a:t>
            </a:r>
            <a:r>
              <a:rPr dirty="0" sz="2400" spc="-12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C3781B"/>
                </a:solidFill>
                <a:latin typeface="Trebuchet MS"/>
                <a:cs typeface="Trebuchet MS"/>
              </a:rPr>
              <a:t>sitio</a:t>
            </a:r>
            <a:endParaRPr sz="2400">
              <a:latin typeface="Trebuchet MS"/>
              <a:cs typeface="Trebuchet MS"/>
            </a:endParaRPr>
          </a:p>
          <a:p>
            <a:pPr marL="12700" marR="1346200">
              <a:lnSpc>
                <a:spcPct val="114599"/>
              </a:lnSpc>
            </a:pPr>
            <a:r>
              <a:rPr dirty="0" sz="2400" spc="-55">
                <a:solidFill>
                  <a:srgbClr val="C3781B"/>
                </a:solidFill>
                <a:latin typeface="Trebuchet MS"/>
                <a:cs typeface="Trebuchet MS"/>
              </a:rPr>
              <a:t>información</a:t>
            </a:r>
            <a:r>
              <a:rPr dirty="0" sz="2400" spc="-10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400" spc="-120">
                <a:solidFill>
                  <a:srgbClr val="C3781B"/>
                </a:solidFill>
                <a:latin typeface="Trebuchet MS"/>
                <a:cs typeface="Trebuchet MS"/>
              </a:rPr>
              <a:t>básica</a:t>
            </a:r>
            <a:r>
              <a:rPr dirty="0" sz="2400" spc="-10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400" spc="-55">
                <a:solidFill>
                  <a:srgbClr val="C3781B"/>
                </a:solidFill>
                <a:latin typeface="Trebuchet MS"/>
                <a:cs typeface="Trebuchet MS"/>
              </a:rPr>
              <a:t>correspondiente</a:t>
            </a:r>
            <a:r>
              <a:rPr dirty="0" sz="2400" spc="-10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400" spc="-45">
                <a:solidFill>
                  <a:srgbClr val="C3781B"/>
                </a:solidFill>
                <a:latin typeface="Trebuchet MS"/>
                <a:cs typeface="Trebuchet MS"/>
              </a:rPr>
              <a:t>al</a:t>
            </a:r>
            <a:r>
              <a:rPr dirty="0" sz="2400" spc="-10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C3781B"/>
                </a:solidFill>
                <a:latin typeface="Trebuchet MS"/>
                <a:cs typeface="Trebuchet MS"/>
              </a:rPr>
              <a:t>contenido </a:t>
            </a:r>
            <a:r>
              <a:rPr dirty="0" sz="2400" spc="-70">
                <a:solidFill>
                  <a:srgbClr val="C3781B"/>
                </a:solidFill>
                <a:latin typeface="Trebuchet MS"/>
                <a:cs typeface="Trebuchet MS"/>
              </a:rPr>
              <a:t>selección</a:t>
            </a:r>
            <a:r>
              <a:rPr dirty="0" sz="2400" spc="-114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400" spc="-50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2400" spc="-11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C3781B"/>
                </a:solidFill>
                <a:latin typeface="Trebuchet MS"/>
                <a:cs typeface="Trebuchet MS"/>
              </a:rPr>
              <a:t>un</a:t>
            </a:r>
            <a:r>
              <a:rPr dirty="0" sz="2400" spc="-11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400" spc="-50">
                <a:solidFill>
                  <a:srgbClr val="C3781B"/>
                </a:solidFill>
                <a:latin typeface="Trebuchet MS"/>
                <a:cs typeface="Trebuchet MS"/>
              </a:rPr>
              <a:t>nombre</a:t>
            </a:r>
            <a:r>
              <a:rPr dirty="0" sz="2400" spc="-114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400" spc="-50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2400" spc="-11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400" spc="-30">
                <a:solidFill>
                  <a:srgbClr val="C3781B"/>
                </a:solidFill>
                <a:latin typeface="Trebuchet MS"/>
                <a:cs typeface="Trebuchet MS"/>
              </a:rPr>
              <a:t>dominio</a:t>
            </a:r>
            <a:r>
              <a:rPr dirty="0" sz="2400" spc="-11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C3781B"/>
                </a:solidFill>
                <a:latin typeface="Trebuchet MS"/>
                <a:cs typeface="Trebuchet MS"/>
              </a:rPr>
              <a:t>correcto</a:t>
            </a:r>
            <a:endParaRPr sz="2400">
              <a:latin typeface="Trebuchet MS"/>
              <a:cs typeface="Trebuchet MS"/>
            </a:endParaRPr>
          </a:p>
          <a:p>
            <a:pPr marL="12700" marR="5080">
              <a:lnSpc>
                <a:spcPct val="114599"/>
              </a:lnSpc>
              <a:tabLst>
                <a:tab pos="1332865" algn="l"/>
                <a:tab pos="1922780" algn="l"/>
                <a:tab pos="2557145" algn="l"/>
                <a:tab pos="4252595" algn="l"/>
                <a:tab pos="5906770" algn="l"/>
                <a:tab pos="6496685" algn="l"/>
              </a:tabLst>
            </a:pPr>
            <a:r>
              <a:rPr dirty="0" sz="2400" spc="-70">
                <a:solidFill>
                  <a:srgbClr val="C3781B"/>
                </a:solidFill>
                <a:latin typeface="Trebuchet MS"/>
                <a:cs typeface="Trebuchet MS"/>
              </a:rPr>
              <a:t>selección</a:t>
            </a:r>
            <a:r>
              <a:rPr dirty="0" sz="2400" spc="-11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400" spc="-50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2400" spc="-11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400" spc="-45">
                <a:solidFill>
                  <a:srgbClr val="C3781B"/>
                </a:solidFill>
                <a:latin typeface="Trebuchet MS"/>
                <a:cs typeface="Trebuchet MS"/>
              </a:rPr>
              <a:t>la</a:t>
            </a:r>
            <a:r>
              <a:rPr dirty="0" sz="2400" spc="-11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400" spc="-35">
                <a:solidFill>
                  <a:srgbClr val="C3781B"/>
                </a:solidFill>
                <a:latin typeface="Trebuchet MS"/>
                <a:cs typeface="Trebuchet MS"/>
              </a:rPr>
              <a:t>tecnología</a:t>
            </a:r>
            <a:r>
              <a:rPr dirty="0" sz="2400" spc="-11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400" spc="-100">
                <a:solidFill>
                  <a:srgbClr val="C3781B"/>
                </a:solidFill>
                <a:latin typeface="Trebuchet MS"/>
                <a:cs typeface="Trebuchet MS"/>
              </a:rPr>
              <a:t>para</a:t>
            </a:r>
            <a:r>
              <a:rPr dirty="0" sz="2400" spc="-11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C3781B"/>
                </a:solidFill>
                <a:latin typeface="Trebuchet MS"/>
                <a:cs typeface="Trebuchet MS"/>
              </a:rPr>
              <a:t>el</a:t>
            </a:r>
            <a:r>
              <a:rPr dirty="0" sz="2400" spc="-11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400" spc="-65">
                <a:solidFill>
                  <a:srgbClr val="C3781B"/>
                </a:solidFill>
                <a:latin typeface="Trebuchet MS"/>
                <a:cs typeface="Trebuchet MS"/>
              </a:rPr>
              <a:t>diseño</a:t>
            </a:r>
            <a:r>
              <a:rPr dirty="0" sz="2400" spc="-11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C3781B"/>
                </a:solidFill>
                <a:latin typeface="Trebuchet MS"/>
                <a:cs typeface="Trebuchet MS"/>
              </a:rPr>
              <a:t>y</a:t>
            </a:r>
            <a:r>
              <a:rPr dirty="0" sz="2400" spc="-11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400" spc="-45">
                <a:solidFill>
                  <a:srgbClr val="C3781B"/>
                </a:solidFill>
                <a:latin typeface="Trebuchet MS"/>
                <a:cs typeface="Trebuchet MS"/>
              </a:rPr>
              <a:t>la</a:t>
            </a:r>
            <a:r>
              <a:rPr dirty="0" sz="2400" spc="-11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400" spc="-35">
                <a:solidFill>
                  <a:srgbClr val="C3781B"/>
                </a:solidFill>
                <a:latin typeface="Trebuchet MS"/>
                <a:cs typeface="Trebuchet MS"/>
              </a:rPr>
              <a:t>programación </a:t>
            </a:r>
            <a:r>
              <a:rPr dirty="0" sz="2400" spc="-70">
                <a:solidFill>
                  <a:srgbClr val="C3781B"/>
                </a:solidFill>
                <a:latin typeface="Trebuchet MS"/>
                <a:cs typeface="Trebuchet MS"/>
              </a:rPr>
              <a:t>selección</a:t>
            </a:r>
            <a:r>
              <a:rPr dirty="0" sz="2400" spc="-9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400" spc="-85">
                <a:solidFill>
                  <a:srgbClr val="C3781B"/>
                </a:solidFill>
                <a:latin typeface="Trebuchet MS"/>
                <a:cs typeface="Trebuchet MS"/>
              </a:rPr>
              <a:t>adecuada </a:t>
            </a:r>
            <a:r>
              <a:rPr dirty="0" sz="2400" spc="-50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2400" spc="-8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C3781B"/>
                </a:solidFill>
                <a:latin typeface="Trebuchet MS"/>
                <a:cs typeface="Trebuchet MS"/>
              </a:rPr>
              <a:t>un</a:t>
            </a:r>
            <a:r>
              <a:rPr dirty="0" sz="2400" spc="-8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400" spc="-80">
                <a:solidFill>
                  <a:srgbClr val="C3781B"/>
                </a:solidFill>
                <a:latin typeface="Trebuchet MS"/>
                <a:cs typeface="Trebuchet MS"/>
              </a:rPr>
              <a:t>alojamiento</a:t>
            </a:r>
            <a:r>
              <a:rPr dirty="0" sz="2400" spc="-8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400" spc="-70">
                <a:solidFill>
                  <a:srgbClr val="C3781B"/>
                </a:solidFill>
                <a:latin typeface="Trebuchet MS"/>
                <a:cs typeface="Trebuchet MS"/>
              </a:rPr>
              <a:t>web</a:t>
            </a:r>
            <a:r>
              <a:rPr dirty="0" sz="2400" spc="-8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C3781B"/>
                </a:solidFill>
                <a:latin typeface="Trebuchet MS"/>
                <a:cs typeface="Trebuchet MS"/>
              </a:rPr>
              <a:t>(hosting) claridad</a:t>
            </a:r>
            <a:r>
              <a:rPr dirty="0" sz="2400">
                <a:solidFill>
                  <a:srgbClr val="C3781B"/>
                </a:solidFill>
                <a:latin typeface="Trebuchet MS"/>
                <a:cs typeface="Trebuchet MS"/>
              </a:rPr>
              <a:t>	</a:t>
            </a:r>
            <a:r>
              <a:rPr dirty="0" sz="2400" spc="-2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2400">
                <a:solidFill>
                  <a:srgbClr val="C3781B"/>
                </a:solidFill>
                <a:latin typeface="Trebuchet MS"/>
                <a:cs typeface="Trebuchet MS"/>
              </a:rPr>
              <a:t>	</a:t>
            </a:r>
            <a:r>
              <a:rPr dirty="0" sz="2400" spc="-25">
                <a:solidFill>
                  <a:srgbClr val="C3781B"/>
                </a:solidFill>
                <a:latin typeface="Trebuchet MS"/>
                <a:cs typeface="Trebuchet MS"/>
              </a:rPr>
              <a:t>los</a:t>
            </a:r>
            <a:r>
              <a:rPr dirty="0" sz="2400">
                <a:solidFill>
                  <a:srgbClr val="C3781B"/>
                </a:solidFill>
                <a:latin typeface="Trebuchet MS"/>
                <a:cs typeface="Trebuchet MS"/>
              </a:rPr>
              <a:t>	</a:t>
            </a:r>
            <a:r>
              <a:rPr dirty="0" sz="2400" spc="-10">
                <a:solidFill>
                  <a:srgbClr val="C3781B"/>
                </a:solidFill>
                <a:latin typeface="Trebuchet MS"/>
                <a:cs typeface="Trebuchet MS"/>
              </a:rPr>
              <a:t>buscadores</a:t>
            </a:r>
            <a:r>
              <a:rPr dirty="0" sz="2400">
                <a:solidFill>
                  <a:srgbClr val="C3781B"/>
                </a:solidFill>
                <a:latin typeface="Trebuchet MS"/>
                <a:cs typeface="Trebuchet MS"/>
              </a:rPr>
              <a:t>	</a:t>
            </a:r>
            <a:r>
              <a:rPr dirty="0" sz="2400" spc="-10">
                <a:solidFill>
                  <a:srgbClr val="C3781B"/>
                </a:solidFill>
                <a:latin typeface="Trebuchet MS"/>
                <a:cs typeface="Trebuchet MS"/>
              </a:rPr>
              <a:t>directorios</a:t>
            </a:r>
            <a:r>
              <a:rPr dirty="0" sz="2400">
                <a:solidFill>
                  <a:srgbClr val="C3781B"/>
                </a:solidFill>
                <a:latin typeface="Trebuchet MS"/>
                <a:cs typeface="Trebuchet MS"/>
              </a:rPr>
              <a:t>	</a:t>
            </a:r>
            <a:r>
              <a:rPr dirty="0" sz="2400" spc="-2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2400">
                <a:solidFill>
                  <a:srgbClr val="C3781B"/>
                </a:solidFill>
                <a:latin typeface="Trebuchet MS"/>
                <a:cs typeface="Trebuchet MS"/>
              </a:rPr>
              <a:t>	</a:t>
            </a:r>
            <a:r>
              <a:rPr dirty="0" sz="2400" spc="-10">
                <a:solidFill>
                  <a:srgbClr val="C3781B"/>
                </a:solidFill>
                <a:latin typeface="Trebuchet MS"/>
                <a:cs typeface="Trebuchet MS"/>
              </a:rPr>
              <a:t>internet </a:t>
            </a:r>
            <a:r>
              <a:rPr dirty="0" sz="2400" spc="-60">
                <a:solidFill>
                  <a:srgbClr val="C3781B"/>
                </a:solidFill>
                <a:latin typeface="Trebuchet MS"/>
                <a:cs typeface="Trebuchet MS"/>
              </a:rPr>
              <a:t>optimización</a:t>
            </a:r>
            <a:r>
              <a:rPr dirty="0" sz="2400" spc="-114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400" spc="-100">
                <a:solidFill>
                  <a:srgbClr val="C3781B"/>
                </a:solidFill>
                <a:latin typeface="Trebuchet MS"/>
                <a:cs typeface="Trebuchet MS"/>
              </a:rPr>
              <a:t>para</a:t>
            </a:r>
            <a:r>
              <a:rPr dirty="0" sz="2400" spc="-114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C3781B"/>
                </a:solidFill>
                <a:latin typeface="Trebuchet MS"/>
                <a:cs typeface="Trebuchet MS"/>
              </a:rPr>
              <a:t>los</a:t>
            </a:r>
            <a:r>
              <a:rPr dirty="0" sz="2400" spc="-114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400" spc="-70">
                <a:solidFill>
                  <a:srgbClr val="C3781B"/>
                </a:solidFill>
                <a:latin typeface="Trebuchet MS"/>
                <a:cs typeface="Trebuchet MS"/>
              </a:rPr>
              <a:t>motores</a:t>
            </a:r>
            <a:r>
              <a:rPr dirty="0" sz="2400" spc="-11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400" spc="-50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2400" spc="-114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C3781B"/>
                </a:solidFill>
                <a:latin typeface="Trebuchet MS"/>
                <a:cs typeface="Trebuchet MS"/>
              </a:rPr>
              <a:t>búsqueda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93" name="object 93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017233" y="6839645"/>
            <a:ext cx="95250" cy="95249"/>
          </a:xfrm>
          <a:prstGeom prst="rect">
            <a:avLst/>
          </a:prstGeom>
        </p:spPr>
      </p:pic>
      <p:pic>
        <p:nvPicPr>
          <p:cNvPr id="94" name="object 94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017233" y="7677845"/>
            <a:ext cx="95250" cy="95249"/>
          </a:xfrm>
          <a:prstGeom prst="rect">
            <a:avLst/>
          </a:prstGeom>
        </p:spPr>
      </p:pic>
      <p:pic>
        <p:nvPicPr>
          <p:cNvPr id="95" name="object 95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017233" y="8096945"/>
            <a:ext cx="95250" cy="95249"/>
          </a:xfrm>
          <a:prstGeom prst="rect">
            <a:avLst/>
          </a:prstGeom>
        </p:spPr>
      </p:pic>
      <p:pic>
        <p:nvPicPr>
          <p:cNvPr id="96" name="object 96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017233" y="8935145"/>
            <a:ext cx="95250" cy="95249"/>
          </a:xfrm>
          <a:prstGeom prst="rect">
            <a:avLst/>
          </a:prstGeom>
        </p:spPr>
      </p:pic>
      <p:pic>
        <p:nvPicPr>
          <p:cNvPr id="97" name="object 97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017233" y="9773345"/>
            <a:ext cx="95250" cy="95249"/>
          </a:xfrm>
          <a:prstGeom prst="rect">
            <a:avLst/>
          </a:prstGeom>
        </p:spPr>
      </p:pic>
      <p:sp>
        <p:nvSpPr>
          <p:cNvPr id="98" name="object 98" descr=""/>
          <p:cNvSpPr txBox="1"/>
          <p:nvPr/>
        </p:nvSpPr>
        <p:spPr>
          <a:xfrm>
            <a:off x="8265429" y="6611680"/>
            <a:ext cx="9434195" cy="3378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2400" spc="-65">
                <a:solidFill>
                  <a:srgbClr val="C3781B"/>
                </a:solidFill>
                <a:latin typeface="Trebuchet MS"/>
                <a:cs typeface="Trebuchet MS"/>
              </a:rPr>
              <a:t>realización</a:t>
            </a:r>
            <a:r>
              <a:rPr dirty="0" sz="2400" spc="-9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2400" spc="-9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C3781B"/>
                </a:solidFill>
                <a:latin typeface="Trebuchet MS"/>
                <a:cs typeface="Trebuchet MS"/>
              </a:rPr>
              <a:t>un</a:t>
            </a:r>
            <a:r>
              <a:rPr dirty="0" sz="2400" spc="-9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400" spc="-45">
                <a:solidFill>
                  <a:srgbClr val="C3781B"/>
                </a:solidFill>
                <a:latin typeface="Trebuchet MS"/>
                <a:cs typeface="Trebuchet MS"/>
              </a:rPr>
              <a:t>diseño</a:t>
            </a:r>
            <a:r>
              <a:rPr dirty="0" sz="2400" spc="-9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C3781B"/>
                </a:solidFill>
                <a:latin typeface="Trebuchet MS"/>
                <a:cs typeface="Trebuchet MS"/>
              </a:rPr>
              <a:t>en</a:t>
            </a:r>
            <a:r>
              <a:rPr dirty="0" sz="2400" spc="-9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C3781B"/>
                </a:solidFill>
                <a:latin typeface="Trebuchet MS"/>
                <a:cs typeface="Trebuchet MS"/>
              </a:rPr>
              <a:t>función</a:t>
            </a:r>
            <a:r>
              <a:rPr dirty="0" sz="2400" spc="-9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2400" spc="-9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C3781B"/>
                </a:solidFill>
                <a:latin typeface="Trebuchet MS"/>
                <a:cs typeface="Trebuchet MS"/>
              </a:rPr>
              <a:t>los</a:t>
            </a:r>
            <a:r>
              <a:rPr dirty="0" sz="2400" spc="-9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400" spc="-65">
                <a:solidFill>
                  <a:srgbClr val="C3781B"/>
                </a:solidFill>
                <a:latin typeface="Trebuchet MS"/>
                <a:cs typeface="Trebuchet MS"/>
              </a:rPr>
              <a:t>requerimientos</a:t>
            </a:r>
            <a:r>
              <a:rPr dirty="0" sz="2400" spc="-9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C3781B"/>
                </a:solidFill>
                <a:latin typeface="Trebuchet MS"/>
                <a:cs typeface="Trebuchet MS"/>
              </a:rPr>
              <a:t>del</a:t>
            </a:r>
            <a:r>
              <a:rPr dirty="0" sz="2400" spc="-9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400" spc="-65">
                <a:solidFill>
                  <a:srgbClr val="C3781B"/>
                </a:solidFill>
                <a:latin typeface="Trebuchet MS"/>
                <a:cs typeface="Trebuchet MS"/>
              </a:rPr>
              <a:t>sitio</a:t>
            </a:r>
            <a:r>
              <a:rPr dirty="0" sz="2400" spc="-8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C3781B"/>
                </a:solidFill>
                <a:latin typeface="Trebuchet MS"/>
                <a:cs typeface="Trebuchet MS"/>
              </a:rPr>
              <a:t>y</a:t>
            </a:r>
            <a:r>
              <a:rPr dirty="0" sz="2400" spc="-9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C3781B"/>
                </a:solidFill>
                <a:latin typeface="Trebuchet MS"/>
                <a:cs typeface="Trebuchet MS"/>
              </a:rPr>
              <a:t>de </a:t>
            </a:r>
            <a:r>
              <a:rPr dirty="0" sz="2400" spc="-20">
                <a:solidFill>
                  <a:srgbClr val="C3781B"/>
                </a:solidFill>
                <a:latin typeface="Trebuchet MS"/>
                <a:cs typeface="Trebuchet MS"/>
              </a:rPr>
              <a:t>los</a:t>
            </a:r>
            <a:r>
              <a:rPr dirty="0" sz="2400" spc="-1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C3781B"/>
                </a:solidFill>
                <a:latin typeface="Trebuchet MS"/>
                <a:cs typeface="Trebuchet MS"/>
              </a:rPr>
              <a:t>usuarios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2400" spc="-45">
                <a:solidFill>
                  <a:srgbClr val="C3781B"/>
                </a:solidFill>
                <a:latin typeface="Trebuchet MS"/>
                <a:cs typeface="Trebuchet MS"/>
              </a:rPr>
              <a:t>la</a:t>
            </a:r>
            <a:r>
              <a:rPr dirty="0" sz="2400" spc="-13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C3781B"/>
                </a:solidFill>
                <a:latin typeface="Trebuchet MS"/>
                <a:cs typeface="Trebuchet MS"/>
              </a:rPr>
              <a:t>navegabilidad</a:t>
            </a:r>
            <a:endParaRPr sz="2400">
              <a:latin typeface="Trebuchet MS"/>
              <a:cs typeface="Trebuchet MS"/>
            </a:endParaRPr>
          </a:p>
          <a:p>
            <a:pPr marL="12700" marR="5080">
              <a:lnSpc>
                <a:spcPct val="114599"/>
              </a:lnSpc>
            </a:pPr>
            <a:r>
              <a:rPr dirty="0" sz="2400" spc="-60">
                <a:solidFill>
                  <a:srgbClr val="C3781B"/>
                </a:solidFill>
                <a:latin typeface="Trebuchet MS"/>
                <a:cs typeface="Trebuchet MS"/>
              </a:rPr>
              <a:t>realización</a:t>
            </a:r>
            <a:r>
              <a:rPr dirty="0" sz="2400" spc="-7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2400" spc="-7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C3781B"/>
                </a:solidFill>
                <a:latin typeface="Trebuchet MS"/>
                <a:cs typeface="Trebuchet MS"/>
              </a:rPr>
              <a:t>la</a:t>
            </a:r>
            <a:r>
              <a:rPr dirty="0" sz="2400" spc="-7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400" spc="-45">
                <a:solidFill>
                  <a:srgbClr val="C3781B"/>
                </a:solidFill>
                <a:latin typeface="Trebuchet MS"/>
                <a:cs typeface="Trebuchet MS"/>
              </a:rPr>
              <a:t>programación</a:t>
            </a:r>
            <a:r>
              <a:rPr dirty="0" sz="2400" spc="-7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C3781B"/>
                </a:solidFill>
                <a:latin typeface="Trebuchet MS"/>
                <a:cs typeface="Trebuchet MS"/>
              </a:rPr>
              <a:t>en</a:t>
            </a:r>
            <a:r>
              <a:rPr dirty="0" sz="2400" spc="-7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400" spc="-55">
                <a:solidFill>
                  <a:srgbClr val="C3781B"/>
                </a:solidFill>
                <a:latin typeface="Trebuchet MS"/>
                <a:cs typeface="Trebuchet MS"/>
              </a:rPr>
              <a:t>determinación</a:t>
            </a:r>
            <a:r>
              <a:rPr dirty="0" sz="2400" spc="-7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2400" spc="-7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C3781B"/>
                </a:solidFill>
                <a:latin typeface="Trebuchet MS"/>
                <a:cs typeface="Trebuchet MS"/>
              </a:rPr>
              <a:t>los</a:t>
            </a:r>
            <a:r>
              <a:rPr dirty="0" sz="2400" spc="-7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400" spc="-45">
                <a:solidFill>
                  <a:srgbClr val="C3781B"/>
                </a:solidFill>
                <a:latin typeface="Trebuchet MS"/>
                <a:cs typeface="Trebuchet MS"/>
              </a:rPr>
              <a:t>requerimientos </a:t>
            </a:r>
            <a:r>
              <a:rPr dirty="0" sz="2400">
                <a:solidFill>
                  <a:srgbClr val="C3781B"/>
                </a:solidFill>
                <a:latin typeface="Trebuchet MS"/>
                <a:cs typeface="Trebuchet MS"/>
              </a:rPr>
              <a:t>del</a:t>
            </a:r>
            <a:r>
              <a:rPr dirty="0" sz="24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400" spc="-90">
                <a:solidFill>
                  <a:srgbClr val="C3781B"/>
                </a:solidFill>
                <a:latin typeface="Trebuchet MS"/>
                <a:cs typeface="Trebuchet MS"/>
              </a:rPr>
              <a:t>sitio</a:t>
            </a:r>
            <a:r>
              <a:rPr dirty="0" sz="2400" spc="-12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C3781B"/>
                </a:solidFill>
                <a:latin typeface="Trebuchet MS"/>
                <a:cs typeface="Trebuchet MS"/>
              </a:rPr>
              <a:t>y</a:t>
            </a:r>
            <a:r>
              <a:rPr dirty="0" sz="2400" spc="-13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400" spc="-50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2400" spc="-13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C3781B"/>
                </a:solidFill>
                <a:latin typeface="Trebuchet MS"/>
                <a:cs typeface="Trebuchet MS"/>
              </a:rPr>
              <a:t>los</a:t>
            </a:r>
            <a:r>
              <a:rPr dirty="0" sz="2400" spc="-13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C3781B"/>
                </a:solidFill>
                <a:latin typeface="Trebuchet MS"/>
                <a:cs typeface="Trebuchet MS"/>
              </a:rPr>
              <a:t>usuarios</a:t>
            </a:r>
            <a:endParaRPr sz="2400">
              <a:latin typeface="Trebuchet MS"/>
              <a:cs typeface="Trebuchet MS"/>
            </a:endParaRPr>
          </a:p>
          <a:p>
            <a:pPr marL="12700" marR="5080">
              <a:lnSpc>
                <a:spcPct val="114599"/>
              </a:lnSpc>
              <a:tabLst>
                <a:tab pos="1497330" algn="l"/>
                <a:tab pos="1976755" algn="l"/>
                <a:tab pos="3171825" algn="l"/>
                <a:tab pos="3650615" algn="l"/>
                <a:tab pos="4386580" algn="l"/>
                <a:tab pos="5107940" algn="l"/>
                <a:tab pos="6043930" algn="l"/>
                <a:tab pos="6678295" algn="l"/>
                <a:tab pos="7643495" algn="l"/>
                <a:tab pos="9099550" algn="l"/>
              </a:tabLst>
            </a:pPr>
            <a:r>
              <a:rPr dirty="0" sz="2400" spc="-10">
                <a:solidFill>
                  <a:srgbClr val="C3781B"/>
                </a:solidFill>
                <a:latin typeface="Trebuchet MS"/>
                <a:cs typeface="Trebuchet MS"/>
              </a:rPr>
              <a:t>aplicación</a:t>
            </a:r>
            <a:r>
              <a:rPr dirty="0" sz="2400">
                <a:solidFill>
                  <a:srgbClr val="C3781B"/>
                </a:solidFill>
                <a:latin typeface="Trebuchet MS"/>
                <a:cs typeface="Trebuchet MS"/>
              </a:rPr>
              <a:t>	</a:t>
            </a:r>
            <a:r>
              <a:rPr dirty="0" sz="2400" spc="-2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2400">
                <a:solidFill>
                  <a:srgbClr val="C3781B"/>
                </a:solidFill>
                <a:latin typeface="Trebuchet MS"/>
                <a:cs typeface="Trebuchet MS"/>
              </a:rPr>
              <a:t>	</a:t>
            </a:r>
            <a:r>
              <a:rPr dirty="0" sz="2400" spc="-10">
                <a:solidFill>
                  <a:srgbClr val="C3781B"/>
                </a:solidFill>
                <a:latin typeface="Trebuchet MS"/>
                <a:cs typeface="Trebuchet MS"/>
              </a:rPr>
              <a:t>técnicas</a:t>
            </a:r>
            <a:r>
              <a:rPr dirty="0" sz="2400">
                <a:solidFill>
                  <a:srgbClr val="C3781B"/>
                </a:solidFill>
                <a:latin typeface="Trebuchet MS"/>
                <a:cs typeface="Trebuchet MS"/>
              </a:rPr>
              <a:t>	</a:t>
            </a:r>
            <a:r>
              <a:rPr dirty="0" sz="2400" spc="-2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2400">
                <a:solidFill>
                  <a:srgbClr val="C3781B"/>
                </a:solidFill>
                <a:latin typeface="Trebuchet MS"/>
                <a:cs typeface="Trebuchet MS"/>
              </a:rPr>
              <a:t>	</a:t>
            </a:r>
            <a:r>
              <a:rPr dirty="0" sz="2400" spc="145">
                <a:solidFill>
                  <a:srgbClr val="C3781B"/>
                </a:solidFill>
                <a:latin typeface="Trebuchet MS"/>
                <a:cs typeface="Trebuchet MS"/>
              </a:rPr>
              <a:t>SEO</a:t>
            </a:r>
            <a:r>
              <a:rPr dirty="0" sz="2400">
                <a:solidFill>
                  <a:srgbClr val="C3781B"/>
                </a:solidFill>
                <a:latin typeface="Trebuchet MS"/>
                <a:cs typeface="Trebuchet MS"/>
              </a:rPr>
              <a:t>	</a:t>
            </a:r>
            <a:r>
              <a:rPr dirty="0" sz="2400" spc="-20">
                <a:solidFill>
                  <a:srgbClr val="C3781B"/>
                </a:solidFill>
                <a:latin typeface="Trebuchet MS"/>
                <a:cs typeface="Trebuchet MS"/>
              </a:rPr>
              <a:t>para</a:t>
            </a:r>
            <a:r>
              <a:rPr dirty="0" sz="2400">
                <a:solidFill>
                  <a:srgbClr val="C3781B"/>
                </a:solidFill>
                <a:latin typeface="Trebuchet MS"/>
                <a:cs typeface="Trebuchet MS"/>
              </a:rPr>
              <a:t>	</a:t>
            </a:r>
            <a:r>
              <a:rPr dirty="0" sz="2400" spc="-10">
                <a:solidFill>
                  <a:srgbClr val="C3781B"/>
                </a:solidFill>
                <a:latin typeface="Trebuchet MS"/>
                <a:cs typeface="Trebuchet MS"/>
              </a:rPr>
              <a:t>lograr</a:t>
            </a:r>
            <a:r>
              <a:rPr dirty="0" sz="2400">
                <a:solidFill>
                  <a:srgbClr val="C3781B"/>
                </a:solidFill>
                <a:latin typeface="Trebuchet MS"/>
                <a:cs typeface="Trebuchet MS"/>
              </a:rPr>
              <a:t>	</a:t>
            </a:r>
            <a:r>
              <a:rPr dirty="0" sz="2400" spc="-25">
                <a:solidFill>
                  <a:srgbClr val="C3781B"/>
                </a:solidFill>
                <a:latin typeface="Trebuchet MS"/>
                <a:cs typeface="Trebuchet MS"/>
              </a:rPr>
              <a:t>una</a:t>
            </a:r>
            <a:r>
              <a:rPr dirty="0" sz="2400">
                <a:solidFill>
                  <a:srgbClr val="C3781B"/>
                </a:solidFill>
                <a:latin typeface="Trebuchet MS"/>
                <a:cs typeface="Trebuchet MS"/>
              </a:rPr>
              <a:t>	</a:t>
            </a:r>
            <a:r>
              <a:rPr dirty="0" sz="2400" spc="-10">
                <a:solidFill>
                  <a:srgbClr val="C3781B"/>
                </a:solidFill>
                <a:latin typeface="Trebuchet MS"/>
                <a:cs typeface="Trebuchet MS"/>
              </a:rPr>
              <a:t>mayor</a:t>
            </a:r>
            <a:r>
              <a:rPr dirty="0" sz="2400">
                <a:solidFill>
                  <a:srgbClr val="C3781B"/>
                </a:solidFill>
                <a:latin typeface="Trebuchet MS"/>
                <a:cs typeface="Trebuchet MS"/>
              </a:rPr>
              <a:t>	</a:t>
            </a:r>
            <a:r>
              <a:rPr dirty="0" sz="2400" spc="-10">
                <a:solidFill>
                  <a:srgbClr val="C3781B"/>
                </a:solidFill>
                <a:latin typeface="Trebuchet MS"/>
                <a:cs typeface="Trebuchet MS"/>
              </a:rPr>
              <a:t>visibilidad</a:t>
            </a:r>
            <a:r>
              <a:rPr dirty="0" sz="2400">
                <a:solidFill>
                  <a:srgbClr val="C3781B"/>
                </a:solidFill>
                <a:latin typeface="Trebuchet MS"/>
                <a:cs typeface="Trebuchet MS"/>
              </a:rPr>
              <a:t>	</a:t>
            </a:r>
            <a:r>
              <a:rPr dirty="0" sz="2400" spc="-65">
                <a:solidFill>
                  <a:srgbClr val="C3781B"/>
                </a:solidFill>
                <a:latin typeface="Trebuchet MS"/>
                <a:cs typeface="Trebuchet MS"/>
              </a:rPr>
              <a:t>en </a:t>
            </a:r>
            <a:r>
              <a:rPr dirty="0" sz="2400" spc="-10">
                <a:solidFill>
                  <a:srgbClr val="C3781B"/>
                </a:solidFill>
                <a:latin typeface="Trebuchet MS"/>
                <a:cs typeface="Trebuchet MS"/>
              </a:rPr>
              <a:t>internet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dirty="0" sz="2400" spc="-80">
                <a:solidFill>
                  <a:srgbClr val="C3781B"/>
                </a:solidFill>
                <a:latin typeface="Trebuchet MS"/>
                <a:cs typeface="Trebuchet MS"/>
              </a:rPr>
              <a:t>actualizar</a:t>
            </a:r>
            <a:r>
              <a:rPr dirty="0" sz="2400" spc="-114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C3781B"/>
                </a:solidFill>
                <a:latin typeface="Trebuchet MS"/>
                <a:cs typeface="Trebuchet MS"/>
              </a:rPr>
              <a:t>los</a:t>
            </a:r>
            <a:r>
              <a:rPr dirty="0" sz="2400" spc="-114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400" spc="-45">
                <a:solidFill>
                  <a:srgbClr val="C3781B"/>
                </a:solidFill>
                <a:latin typeface="Trebuchet MS"/>
                <a:cs typeface="Trebuchet MS"/>
              </a:rPr>
              <a:t>contenidos</a:t>
            </a:r>
            <a:r>
              <a:rPr dirty="0" sz="2400" spc="-114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C3781B"/>
                </a:solidFill>
                <a:latin typeface="Trebuchet MS"/>
                <a:cs typeface="Trebuchet MS"/>
              </a:rPr>
              <a:t>periódicamente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64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014209" y="0"/>
            <a:ext cx="455930" cy="379095"/>
          </a:xfrm>
          <a:custGeom>
            <a:avLst/>
            <a:gdLst/>
            <a:ahLst/>
            <a:cxnLst/>
            <a:rect l="l" t="t" r="r" b="b"/>
            <a:pathLst>
              <a:path w="455930" h="379095">
                <a:moveTo>
                  <a:pt x="330426" y="378922"/>
                </a:moveTo>
                <a:lnTo>
                  <a:pt x="371762" y="368275"/>
                </a:lnTo>
                <a:lnTo>
                  <a:pt x="408266" y="345378"/>
                </a:lnTo>
                <a:lnTo>
                  <a:pt x="436792" y="311041"/>
                </a:lnTo>
                <a:lnTo>
                  <a:pt x="453077" y="269470"/>
                </a:lnTo>
                <a:lnTo>
                  <a:pt x="455490" y="226454"/>
                </a:lnTo>
                <a:lnTo>
                  <a:pt x="444844" y="185119"/>
                </a:lnTo>
                <a:lnTo>
                  <a:pt x="421947" y="148615"/>
                </a:lnTo>
                <a:lnTo>
                  <a:pt x="387611" y="120088"/>
                </a:lnTo>
                <a:lnTo>
                  <a:pt x="366377" y="107194"/>
                </a:lnTo>
                <a:lnTo>
                  <a:pt x="344290" y="93080"/>
                </a:lnTo>
                <a:lnTo>
                  <a:pt x="321349" y="77747"/>
                </a:lnTo>
                <a:lnTo>
                  <a:pt x="297553" y="61193"/>
                </a:lnTo>
                <a:lnTo>
                  <a:pt x="250170" y="27851"/>
                </a:lnTo>
                <a:lnTo>
                  <a:pt x="231862" y="15169"/>
                </a:lnTo>
                <a:lnTo>
                  <a:pt x="217144" y="5148"/>
                </a:lnTo>
                <a:lnTo>
                  <a:pt x="205982" y="0"/>
                </a:lnTo>
                <a:lnTo>
                  <a:pt x="73152" y="0"/>
                </a:lnTo>
                <a:lnTo>
                  <a:pt x="54126" y="10429"/>
                </a:lnTo>
                <a:lnTo>
                  <a:pt x="23633" y="43032"/>
                </a:lnTo>
                <a:lnTo>
                  <a:pt x="4936" y="83568"/>
                </a:lnTo>
                <a:lnTo>
                  <a:pt x="0" y="126374"/>
                </a:lnTo>
                <a:lnTo>
                  <a:pt x="8200" y="168264"/>
                </a:lnTo>
                <a:lnTo>
                  <a:pt x="28914" y="206049"/>
                </a:lnTo>
                <a:lnTo>
                  <a:pt x="61516" y="236543"/>
                </a:lnTo>
                <a:lnTo>
                  <a:pt x="74824" y="245610"/>
                </a:lnTo>
                <a:lnTo>
                  <a:pt x="91729" y="257330"/>
                </a:lnTo>
                <a:lnTo>
                  <a:pt x="136329" y="288725"/>
                </a:lnTo>
                <a:lnTo>
                  <a:pt x="192669" y="327122"/>
                </a:lnTo>
                <a:lnTo>
                  <a:pt x="245838" y="360223"/>
                </a:lnTo>
                <a:lnTo>
                  <a:pt x="287403" y="376508"/>
                </a:lnTo>
                <a:lnTo>
                  <a:pt x="330426" y="378922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644575" y="112216"/>
            <a:ext cx="320675" cy="330200"/>
          </a:xfrm>
          <a:custGeom>
            <a:avLst/>
            <a:gdLst/>
            <a:ahLst/>
            <a:cxnLst/>
            <a:rect l="l" t="t" r="r" b="b"/>
            <a:pathLst>
              <a:path w="320675" h="330200">
                <a:moveTo>
                  <a:pt x="227012" y="321980"/>
                </a:moveTo>
                <a:lnTo>
                  <a:pt x="266250" y="300692"/>
                </a:lnTo>
                <a:lnTo>
                  <a:pt x="296806" y="268147"/>
                </a:lnTo>
                <a:lnTo>
                  <a:pt x="315024" y="229097"/>
                </a:lnTo>
                <a:lnTo>
                  <a:pt x="320490" y="186764"/>
                </a:lnTo>
                <a:lnTo>
                  <a:pt x="312786" y="144368"/>
                </a:lnTo>
                <a:lnTo>
                  <a:pt x="291498" y="105130"/>
                </a:lnTo>
                <a:lnTo>
                  <a:pt x="257268" y="62800"/>
                </a:lnTo>
                <a:lnTo>
                  <a:pt x="210309" y="19134"/>
                </a:lnTo>
                <a:lnTo>
                  <a:pt x="170309" y="3109"/>
                </a:lnTo>
                <a:lnTo>
                  <a:pt x="127738" y="0"/>
                </a:lnTo>
                <a:lnTo>
                  <a:pt x="85834" y="10042"/>
                </a:lnTo>
                <a:lnTo>
                  <a:pt x="47837" y="33473"/>
                </a:lnTo>
                <a:lnTo>
                  <a:pt x="19134" y="67662"/>
                </a:lnTo>
                <a:lnTo>
                  <a:pt x="3109" y="107661"/>
                </a:lnTo>
                <a:lnTo>
                  <a:pt x="0" y="150233"/>
                </a:lnTo>
                <a:lnTo>
                  <a:pt x="10042" y="192137"/>
                </a:lnTo>
                <a:lnTo>
                  <a:pt x="33473" y="230134"/>
                </a:lnTo>
                <a:lnTo>
                  <a:pt x="43735" y="242152"/>
                </a:lnTo>
                <a:lnTo>
                  <a:pt x="53358" y="253710"/>
                </a:lnTo>
                <a:lnTo>
                  <a:pt x="62342" y="264807"/>
                </a:lnTo>
                <a:lnTo>
                  <a:pt x="70688" y="275445"/>
                </a:lnTo>
                <a:lnTo>
                  <a:pt x="103233" y="305999"/>
                </a:lnTo>
                <a:lnTo>
                  <a:pt x="142283" y="324217"/>
                </a:lnTo>
                <a:lnTo>
                  <a:pt x="184616" y="329683"/>
                </a:lnTo>
                <a:lnTo>
                  <a:pt x="227012" y="32198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944882" y="524720"/>
            <a:ext cx="374015" cy="392430"/>
          </a:xfrm>
          <a:custGeom>
            <a:avLst/>
            <a:gdLst/>
            <a:ahLst/>
            <a:cxnLst/>
            <a:rect l="l" t="t" r="r" b="b"/>
            <a:pathLst>
              <a:path w="374015" h="392430">
                <a:moveTo>
                  <a:pt x="249776" y="392163"/>
                </a:moveTo>
                <a:lnTo>
                  <a:pt x="291413" y="381066"/>
                </a:lnTo>
                <a:lnTo>
                  <a:pt x="328806" y="356684"/>
                </a:lnTo>
                <a:lnTo>
                  <a:pt x="356638" y="321782"/>
                </a:lnTo>
                <a:lnTo>
                  <a:pt x="371648" y="281390"/>
                </a:lnTo>
                <a:lnTo>
                  <a:pt x="373683" y="238754"/>
                </a:lnTo>
                <a:lnTo>
                  <a:pt x="362586" y="197116"/>
                </a:lnTo>
                <a:lnTo>
                  <a:pt x="338204" y="159722"/>
                </a:lnTo>
                <a:lnTo>
                  <a:pt x="325953" y="146091"/>
                </a:lnTo>
                <a:lnTo>
                  <a:pt x="313887" y="132361"/>
                </a:lnTo>
                <a:lnTo>
                  <a:pt x="278926" y="90784"/>
                </a:lnTo>
                <a:lnTo>
                  <a:pt x="249801" y="54240"/>
                </a:lnTo>
                <a:lnTo>
                  <a:pt x="217256" y="23684"/>
                </a:lnTo>
                <a:lnTo>
                  <a:pt x="178206" y="5465"/>
                </a:lnTo>
                <a:lnTo>
                  <a:pt x="135873" y="0"/>
                </a:lnTo>
                <a:lnTo>
                  <a:pt x="93477" y="7702"/>
                </a:lnTo>
                <a:lnTo>
                  <a:pt x="54238" y="28990"/>
                </a:lnTo>
                <a:lnTo>
                  <a:pt x="23683" y="61535"/>
                </a:lnTo>
                <a:lnTo>
                  <a:pt x="5465" y="100585"/>
                </a:lnTo>
                <a:lnTo>
                  <a:pt x="0" y="142918"/>
                </a:lnTo>
                <a:lnTo>
                  <a:pt x="7703" y="185315"/>
                </a:lnTo>
                <a:lnTo>
                  <a:pt x="28990" y="224553"/>
                </a:lnTo>
                <a:lnTo>
                  <a:pt x="62752" y="266945"/>
                </a:lnTo>
                <a:lnTo>
                  <a:pt x="89432" y="299020"/>
                </a:lnTo>
                <a:lnTo>
                  <a:pt x="117494" y="331320"/>
                </a:lnTo>
                <a:lnTo>
                  <a:pt x="166748" y="375118"/>
                </a:lnTo>
                <a:lnTo>
                  <a:pt x="207139" y="390128"/>
                </a:lnTo>
                <a:lnTo>
                  <a:pt x="249776" y="392163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351937" y="417244"/>
            <a:ext cx="521334" cy="521970"/>
          </a:xfrm>
          <a:custGeom>
            <a:avLst/>
            <a:gdLst/>
            <a:ahLst/>
            <a:cxnLst/>
            <a:rect l="l" t="t" r="r" b="b"/>
            <a:pathLst>
              <a:path w="521334" h="521969">
                <a:moveTo>
                  <a:pt x="407477" y="520862"/>
                </a:moveTo>
                <a:lnTo>
                  <a:pt x="448232" y="506870"/>
                </a:lnTo>
                <a:lnTo>
                  <a:pt x="483822" y="479922"/>
                </a:lnTo>
                <a:lnTo>
                  <a:pt x="509134" y="443152"/>
                </a:lnTo>
                <a:lnTo>
                  <a:pt x="521271" y="401806"/>
                </a:lnTo>
                <a:lnTo>
                  <a:pt x="520306" y="359132"/>
                </a:lnTo>
                <a:lnTo>
                  <a:pt x="506314" y="318377"/>
                </a:lnTo>
                <a:lnTo>
                  <a:pt x="479367" y="282787"/>
                </a:lnTo>
                <a:lnTo>
                  <a:pt x="431829" y="237353"/>
                </a:lnTo>
                <a:lnTo>
                  <a:pt x="408136" y="214523"/>
                </a:lnTo>
                <a:lnTo>
                  <a:pt x="357161" y="164341"/>
                </a:lnTo>
                <a:lnTo>
                  <a:pt x="329879" y="136988"/>
                </a:lnTo>
                <a:lnTo>
                  <a:pt x="280609" y="86487"/>
                </a:lnTo>
                <a:lnTo>
                  <a:pt x="242265" y="45343"/>
                </a:lnTo>
                <a:lnTo>
                  <a:pt x="207473" y="17373"/>
                </a:lnTo>
                <a:lnTo>
                  <a:pt x="167141" y="2203"/>
                </a:lnTo>
                <a:lnTo>
                  <a:pt x="124514" y="0"/>
                </a:lnTo>
                <a:lnTo>
                  <a:pt x="82833" y="10931"/>
                </a:lnTo>
                <a:lnTo>
                  <a:pt x="45343" y="35165"/>
                </a:lnTo>
                <a:lnTo>
                  <a:pt x="17373" y="69957"/>
                </a:lnTo>
                <a:lnTo>
                  <a:pt x="2203" y="110288"/>
                </a:lnTo>
                <a:lnTo>
                  <a:pt x="0" y="152916"/>
                </a:lnTo>
                <a:lnTo>
                  <a:pt x="10931" y="194597"/>
                </a:lnTo>
                <a:lnTo>
                  <a:pt x="35164" y="232087"/>
                </a:lnTo>
                <a:lnTo>
                  <a:pt x="78011" y="278106"/>
                </a:lnTo>
                <a:lnTo>
                  <a:pt x="131895" y="333370"/>
                </a:lnTo>
                <a:lnTo>
                  <a:pt x="160489" y="362037"/>
                </a:lnTo>
                <a:lnTo>
                  <a:pt x="187896" y="389188"/>
                </a:lnTo>
                <a:lnTo>
                  <a:pt x="239149" y="438942"/>
                </a:lnTo>
                <a:lnTo>
                  <a:pt x="286686" y="484377"/>
                </a:lnTo>
                <a:lnTo>
                  <a:pt x="323457" y="509689"/>
                </a:lnTo>
                <a:lnTo>
                  <a:pt x="364803" y="521826"/>
                </a:lnTo>
                <a:lnTo>
                  <a:pt x="407477" y="520862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2863" y="0"/>
            <a:ext cx="282575" cy="97155"/>
          </a:xfrm>
          <a:custGeom>
            <a:avLst/>
            <a:gdLst/>
            <a:ahLst/>
            <a:cxnLst/>
            <a:rect l="l" t="t" r="r" b="b"/>
            <a:pathLst>
              <a:path w="282575" h="97155">
                <a:moveTo>
                  <a:pt x="166580" y="96557"/>
                </a:moveTo>
                <a:lnTo>
                  <a:pt x="208150" y="85210"/>
                </a:lnTo>
                <a:lnTo>
                  <a:pt x="245396" y="60603"/>
                </a:lnTo>
                <a:lnTo>
                  <a:pt x="273016" y="25533"/>
                </a:lnTo>
                <a:lnTo>
                  <a:pt x="282330" y="0"/>
                </a:lnTo>
                <a:lnTo>
                  <a:pt x="0" y="0"/>
                </a:lnTo>
                <a:lnTo>
                  <a:pt x="16622" y="17870"/>
                </a:lnTo>
                <a:lnTo>
                  <a:pt x="48381" y="52393"/>
                </a:lnTo>
                <a:lnTo>
                  <a:pt x="83451" y="80014"/>
                </a:lnTo>
                <a:lnTo>
                  <a:pt x="123932" y="94780"/>
                </a:lnTo>
                <a:lnTo>
                  <a:pt x="166580" y="96557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0" y="378427"/>
            <a:ext cx="246379" cy="424180"/>
          </a:xfrm>
          <a:custGeom>
            <a:avLst/>
            <a:gdLst/>
            <a:ahLst/>
            <a:cxnLst/>
            <a:rect l="l" t="t" r="r" b="b"/>
            <a:pathLst>
              <a:path w="246379" h="424180">
                <a:moveTo>
                  <a:pt x="129124" y="423839"/>
                </a:moveTo>
                <a:lnTo>
                  <a:pt x="170238" y="410938"/>
                </a:lnTo>
                <a:lnTo>
                  <a:pt x="206533" y="384949"/>
                </a:lnTo>
                <a:lnTo>
                  <a:pt x="232816" y="348866"/>
                </a:lnTo>
                <a:lnTo>
                  <a:pt x="246051" y="307858"/>
                </a:lnTo>
                <a:lnTo>
                  <a:pt x="246224" y="265174"/>
                </a:lnTo>
                <a:lnTo>
                  <a:pt x="233323" y="224060"/>
                </a:lnTo>
                <a:lnTo>
                  <a:pt x="207334" y="187765"/>
                </a:lnTo>
                <a:lnTo>
                  <a:pt x="167636" y="149111"/>
                </a:lnTo>
                <a:lnTo>
                  <a:pt x="108228" y="93325"/>
                </a:lnTo>
                <a:lnTo>
                  <a:pt x="72665" y="60973"/>
                </a:lnTo>
                <a:lnTo>
                  <a:pt x="38732" y="31518"/>
                </a:lnTo>
                <a:lnTo>
                  <a:pt x="6429" y="4960"/>
                </a:lnTo>
                <a:lnTo>
                  <a:pt x="0" y="0"/>
                </a:lnTo>
                <a:lnTo>
                  <a:pt x="0" y="374918"/>
                </a:lnTo>
                <a:lnTo>
                  <a:pt x="9349" y="384148"/>
                </a:lnTo>
                <a:lnTo>
                  <a:pt x="45432" y="410431"/>
                </a:lnTo>
                <a:lnTo>
                  <a:pt x="86439" y="423665"/>
                </a:lnTo>
                <a:lnTo>
                  <a:pt x="129124" y="423839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298677" y="1059195"/>
            <a:ext cx="329565" cy="328295"/>
          </a:xfrm>
          <a:custGeom>
            <a:avLst/>
            <a:gdLst/>
            <a:ahLst/>
            <a:cxnLst/>
            <a:rect l="l" t="t" r="r" b="b"/>
            <a:pathLst>
              <a:path w="329565" h="328294">
                <a:moveTo>
                  <a:pt x="201435" y="327818"/>
                </a:moveTo>
                <a:lnTo>
                  <a:pt x="243339" y="317776"/>
                </a:lnTo>
                <a:lnTo>
                  <a:pt x="281336" y="294345"/>
                </a:lnTo>
                <a:lnTo>
                  <a:pt x="310039" y="260156"/>
                </a:lnTo>
                <a:lnTo>
                  <a:pt x="326064" y="220156"/>
                </a:lnTo>
                <a:lnTo>
                  <a:pt x="329174" y="177585"/>
                </a:lnTo>
                <a:lnTo>
                  <a:pt x="319131" y="135681"/>
                </a:lnTo>
                <a:lnTo>
                  <a:pt x="295701" y="97685"/>
                </a:lnTo>
                <a:lnTo>
                  <a:pt x="262726" y="62678"/>
                </a:lnTo>
                <a:lnTo>
                  <a:pt x="227228" y="31081"/>
                </a:lnTo>
                <a:lnTo>
                  <a:pt x="188551" y="8791"/>
                </a:lnTo>
                <a:lnTo>
                  <a:pt x="146367" y="0"/>
                </a:lnTo>
                <a:lnTo>
                  <a:pt x="103907" y="4374"/>
                </a:lnTo>
                <a:lnTo>
                  <a:pt x="64402" y="21582"/>
                </a:lnTo>
                <a:lnTo>
                  <a:pt x="31082" y="51290"/>
                </a:lnTo>
                <a:lnTo>
                  <a:pt x="8791" y="89967"/>
                </a:lnTo>
                <a:lnTo>
                  <a:pt x="0" y="132151"/>
                </a:lnTo>
                <a:lnTo>
                  <a:pt x="4374" y="174611"/>
                </a:lnTo>
                <a:lnTo>
                  <a:pt x="21582" y="214116"/>
                </a:lnTo>
                <a:lnTo>
                  <a:pt x="51290" y="247436"/>
                </a:lnTo>
                <a:lnTo>
                  <a:pt x="60020" y="254873"/>
                </a:lnTo>
                <a:lnTo>
                  <a:pt x="68494" y="262776"/>
                </a:lnTo>
                <a:lnTo>
                  <a:pt x="76712" y="271145"/>
                </a:lnTo>
                <a:lnTo>
                  <a:pt x="84675" y="279981"/>
                </a:lnTo>
                <a:lnTo>
                  <a:pt x="118864" y="308684"/>
                </a:lnTo>
                <a:lnTo>
                  <a:pt x="158864" y="324709"/>
                </a:lnTo>
                <a:lnTo>
                  <a:pt x="201435" y="327818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840230" y="1040508"/>
            <a:ext cx="423545" cy="426084"/>
          </a:xfrm>
          <a:custGeom>
            <a:avLst/>
            <a:gdLst/>
            <a:ahLst/>
            <a:cxnLst/>
            <a:rect l="l" t="t" r="r" b="b"/>
            <a:pathLst>
              <a:path w="423544" h="426084">
                <a:moveTo>
                  <a:pt x="298932" y="425525"/>
                </a:moveTo>
                <a:lnTo>
                  <a:pt x="340613" y="414594"/>
                </a:lnTo>
                <a:lnTo>
                  <a:pt x="378103" y="390360"/>
                </a:lnTo>
                <a:lnTo>
                  <a:pt x="406073" y="355568"/>
                </a:lnTo>
                <a:lnTo>
                  <a:pt x="421243" y="315236"/>
                </a:lnTo>
                <a:lnTo>
                  <a:pt x="423446" y="272608"/>
                </a:lnTo>
                <a:lnTo>
                  <a:pt x="412515" y="230927"/>
                </a:lnTo>
                <a:lnTo>
                  <a:pt x="388282" y="193437"/>
                </a:lnTo>
                <a:lnTo>
                  <a:pt x="357537" y="159342"/>
                </a:lnTo>
                <a:lnTo>
                  <a:pt x="326524" y="125582"/>
                </a:lnTo>
                <a:lnTo>
                  <a:pt x="299409" y="97416"/>
                </a:lnTo>
                <a:lnTo>
                  <a:pt x="268976" y="68194"/>
                </a:lnTo>
                <a:lnTo>
                  <a:pt x="230504" y="33787"/>
                </a:lnTo>
                <a:lnTo>
                  <a:pt x="192599" y="10207"/>
                </a:lnTo>
                <a:lnTo>
                  <a:pt x="150735" y="0"/>
                </a:lnTo>
                <a:lnTo>
                  <a:pt x="108152" y="2941"/>
                </a:lnTo>
                <a:lnTo>
                  <a:pt x="68089" y="18808"/>
                </a:lnTo>
                <a:lnTo>
                  <a:pt x="33788" y="47376"/>
                </a:lnTo>
                <a:lnTo>
                  <a:pt x="10207" y="85280"/>
                </a:lnTo>
                <a:lnTo>
                  <a:pt x="0" y="127144"/>
                </a:lnTo>
                <a:lnTo>
                  <a:pt x="2941" y="169727"/>
                </a:lnTo>
                <a:lnTo>
                  <a:pt x="18808" y="209790"/>
                </a:lnTo>
                <a:lnTo>
                  <a:pt x="47376" y="244092"/>
                </a:lnTo>
                <a:lnTo>
                  <a:pt x="63808" y="258565"/>
                </a:lnTo>
                <a:lnTo>
                  <a:pt x="78293" y="271674"/>
                </a:lnTo>
                <a:lnTo>
                  <a:pt x="112172" y="304813"/>
                </a:lnTo>
                <a:lnTo>
                  <a:pt x="181181" y="380181"/>
                </a:lnTo>
                <a:lnTo>
                  <a:pt x="215973" y="408151"/>
                </a:lnTo>
                <a:lnTo>
                  <a:pt x="256304" y="423321"/>
                </a:lnTo>
                <a:lnTo>
                  <a:pt x="298932" y="425525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1464106" y="0"/>
            <a:ext cx="504190" cy="833119"/>
          </a:xfrm>
          <a:custGeom>
            <a:avLst/>
            <a:gdLst/>
            <a:ahLst/>
            <a:cxnLst/>
            <a:rect l="l" t="t" r="r" b="b"/>
            <a:pathLst>
              <a:path w="504189" h="833119">
                <a:moveTo>
                  <a:pt x="405206" y="708152"/>
                </a:moveTo>
                <a:lnTo>
                  <a:pt x="403009" y="665518"/>
                </a:lnTo>
                <a:lnTo>
                  <a:pt x="387858" y="625182"/>
                </a:lnTo>
                <a:lnTo>
                  <a:pt x="359892" y="590384"/>
                </a:lnTo>
                <a:lnTo>
                  <a:pt x="308825" y="544233"/>
                </a:lnTo>
                <a:lnTo>
                  <a:pt x="295846" y="532231"/>
                </a:lnTo>
                <a:lnTo>
                  <a:pt x="285178" y="522135"/>
                </a:lnTo>
                <a:lnTo>
                  <a:pt x="276821" y="513930"/>
                </a:lnTo>
                <a:lnTo>
                  <a:pt x="236880" y="473659"/>
                </a:lnTo>
                <a:lnTo>
                  <a:pt x="200799" y="447370"/>
                </a:lnTo>
                <a:lnTo>
                  <a:pt x="159791" y="434136"/>
                </a:lnTo>
                <a:lnTo>
                  <a:pt x="117106" y="433971"/>
                </a:lnTo>
                <a:lnTo>
                  <a:pt x="75984" y="446862"/>
                </a:lnTo>
                <a:lnTo>
                  <a:pt x="39687" y="472859"/>
                </a:lnTo>
                <a:lnTo>
                  <a:pt x="13411" y="508939"/>
                </a:lnTo>
                <a:lnTo>
                  <a:pt x="177" y="549948"/>
                </a:lnTo>
                <a:lnTo>
                  <a:pt x="0" y="592632"/>
                </a:lnTo>
                <a:lnTo>
                  <a:pt x="12903" y="633742"/>
                </a:lnTo>
                <a:lnTo>
                  <a:pt x="38887" y="670039"/>
                </a:lnTo>
                <a:lnTo>
                  <a:pt x="78841" y="710311"/>
                </a:lnTo>
                <a:lnTo>
                  <a:pt x="119189" y="748677"/>
                </a:lnTo>
                <a:lnTo>
                  <a:pt x="173101" y="797445"/>
                </a:lnTo>
                <a:lnTo>
                  <a:pt x="210591" y="821690"/>
                </a:lnTo>
                <a:lnTo>
                  <a:pt x="252272" y="832637"/>
                </a:lnTo>
                <a:lnTo>
                  <a:pt x="294894" y="830440"/>
                </a:lnTo>
                <a:lnTo>
                  <a:pt x="335229" y="815276"/>
                </a:lnTo>
                <a:lnTo>
                  <a:pt x="370027" y="787311"/>
                </a:lnTo>
                <a:lnTo>
                  <a:pt x="394271" y="749833"/>
                </a:lnTo>
                <a:lnTo>
                  <a:pt x="405206" y="708152"/>
                </a:lnTo>
                <a:close/>
              </a:path>
              <a:path w="504189" h="833119">
                <a:moveTo>
                  <a:pt x="503783" y="174345"/>
                </a:moveTo>
                <a:lnTo>
                  <a:pt x="494245" y="132321"/>
                </a:lnTo>
                <a:lnTo>
                  <a:pt x="471271" y="94043"/>
                </a:lnTo>
                <a:lnTo>
                  <a:pt x="391998" y="0"/>
                </a:lnTo>
                <a:lnTo>
                  <a:pt x="50292" y="0"/>
                </a:lnTo>
                <a:lnTo>
                  <a:pt x="55854" y="23926"/>
                </a:lnTo>
                <a:lnTo>
                  <a:pt x="79019" y="62090"/>
                </a:lnTo>
                <a:lnTo>
                  <a:pt x="154012" y="150406"/>
                </a:lnTo>
                <a:lnTo>
                  <a:pt x="258064" y="273786"/>
                </a:lnTo>
                <a:lnTo>
                  <a:pt x="291909" y="302895"/>
                </a:lnTo>
                <a:lnTo>
                  <a:pt x="331711" y="319405"/>
                </a:lnTo>
                <a:lnTo>
                  <a:pt x="374243" y="323024"/>
                </a:lnTo>
                <a:lnTo>
                  <a:pt x="416267" y="313486"/>
                </a:lnTo>
                <a:lnTo>
                  <a:pt x="454545" y="290512"/>
                </a:lnTo>
                <a:lnTo>
                  <a:pt x="483654" y="256679"/>
                </a:lnTo>
                <a:lnTo>
                  <a:pt x="500164" y="216877"/>
                </a:lnTo>
                <a:lnTo>
                  <a:pt x="503783" y="174345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0" y="1541154"/>
            <a:ext cx="368300" cy="451484"/>
          </a:xfrm>
          <a:custGeom>
            <a:avLst/>
            <a:gdLst/>
            <a:ahLst/>
            <a:cxnLst/>
            <a:rect l="l" t="t" r="r" b="b"/>
            <a:pathLst>
              <a:path w="368300" h="451485">
                <a:moveTo>
                  <a:pt x="275541" y="442864"/>
                </a:moveTo>
                <a:lnTo>
                  <a:pt x="314607" y="421261"/>
                </a:lnTo>
                <a:lnTo>
                  <a:pt x="344900" y="388472"/>
                </a:lnTo>
                <a:lnTo>
                  <a:pt x="362803" y="349277"/>
                </a:lnTo>
                <a:lnTo>
                  <a:pt x="367929" y="306901"/>
                </a:lnTo>
                <a:lnTo>
                  <a:pt x="359885" y="264568"/>
                </a:lnTo>
                <a:lnTo>
                  <a:pt x="338283" y="225502"/>
                </a:lnTo>
                <a:lnTo>
                  <a:pt x="311849" y="191793"/>
                </a:lnTo>
                <a:lnTo>
                  <a:pt x="302201" y="179045"/>
                </a:lnTo>
                <a:lnTo>
                  <a:pt x="293230" y="166266"/>
                </a:lnTo>
                <a:lnTo>
                  <a:pt x="284938" y="153457"/>
                </a:lnTo>
                <a:lnTo>
                  <a:pt x="263520" y="117623"/>
                </a:lnTo>
                <a:lnTo>
                  <a:pt x="248207" y="94729"/>
                </a:lnTo>
                <a:lnTo>
                  <a:pt x="213048" y="49239"/>
                </a:lnTo>
                <a:lnTo>
                  <a:pt x="179207" y="20127"/>
                </a:lnTo>
                <a:lnTo>
                  <a:pt x="139403" y="3621"/>
                </a:lnTo>
                <a:lnTo>
                  <a:pt x="96872" y="0"/>
                </a:lnTo>
                <a:lnTo>
                  <a:pt x="54851" y="9536"/>
                </a:lnTo>
                <a:lnTo>
                  <a:pt x="16574" y="32508"/>
                </a:lnTo>
                <a:lnTo>
                  <a:pt x="0" y="51774"/>
                </a:lnTo>
                <a:lnTo>
                  <a:pt x="0" y="229175"/>
                </a:lnTo>
                <a:lnTo>
                  <a:pt x="10073" y="241601"/>
                </a:lnTo>
                <a:lnTo>
                  <a:pt x="19285" y="253977"/>
                </a:lnTo>
                <a:lnTo>
                  <a:pt x="27477" y="266111"/>
                </a:lnTo>
                <a:lnTo>
                  <a:pt x="34650" y="278002"/>
                </a:lnTo>
                <a:lnTo>
                  <a:pt x="47585" y="299842"/>
                </a:lnTo>
                <a:lnTo>
                  <a:pt x="61525" y="321435"/>
                </a:lnTo>
                <a:lnTo>
                  <a:pt x="92413" y="363877"/>
                </a:lnTo>
                <a:lnTo>
                  <a:pt x="118849" y="397587"/>
                </a:lnTo>
                <a:lnTo>
                  <a:pt x="151638" y="427879"/>
                </a:lnTo>
                <a:lnTo>
                  <a:pt x="190832" y="445783"/>
                </a:lnTo>
                <a:lnTo>
                  <a:pt x="233208" y="450908"/>
                </a:lnTo>
                <a:lnTo>
                  <a:pt x="275541" y="442864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604765" y="1521774"/>
            <a:ext cx="366395" cy="380365"/>
          </a:xfrm>
          <a:custGeom>
            <a:avLst/>
            <a:gdLst/>
            <a:ahLst/>
            <a:cxnLst/>
            <a:rect l="l" t="t" r="r" b="b"/>
            <a:pathLst>
              <a:path w="366394" h="380364">
                <a:moveTo>
                  <a:pt x="238284" y="379897"/>
                </a:moveTo>
                <a:lnTo>
                  <a:pt x="280188" y="369854"/>
                </a:lnTo>
                <a:lnTo>
                  <a:pt x="318184" y="346422"/>
                </a:lnTo>
                <a:lnTo>
                  <a:pt x="346888" y="312233"/>
                </a:lnTo>
                <a:lnTo>
                  <a:pt x="362912" y="272233"/>
                </a:lnTo>
                <a:lnTo>
                  <a:pt x="366021" y="229662"/>
                </a:lnTo>
                <a:lnTo>
                  <a:pt x="355979" y="187758"/>
                </a:lnTo>
                <a:lnTo>
                  <a:pt x="332548" y="149762"/>
                </a:lnTo>
                <a:lnTo>
                  <a:pt x="300368" y="112511"/>
                </a:lnTo>
                <a:lnTo>
                  <a:pt x="244496" y="47834"/>
                </a:lnTo>
                <a:lnTo>
                  <a:pt x="210309" y="19133"/>
                </a:lnTo>
                <a:lnTo>
                  <a:pt x="170309" y="3109"/>
                </a:lnTo>
                <a:lnTo>
                  <a:pt x="127738" y="0"/>
                </a:lnTo>
                <a:lnTo>
                  <a:pt x="85834" y="10042"/>
                </a:lnTo>
                <a:lnTo>
                  <a:pt x="47837" y="33472"/>
                </a:lnTo>
                <a:lnTo>
                  <a:pt x="19134" y="67661"/>
                </a:lnTo>
                <a:lnTo>
                  <a:pt x="3109" y="107661"/>
                </a:lnTo>
                <a:lnTo>
                  <a:pt x="0" y="150233"/>
                </a:lnTo>
                <a:lnTo>
                  <a:pt x="10042" y="192137"/>
                </a:lnTo>
                <a:lnTo>
                  <a:pt x="33473" y="230135"/>
                </a:lnTo>
                <a:lnTo>
                  <a:pt x="90863" y="296567"/>
                </a:lnTo>
                <a:lnTo>
                  <a:pt x="121524" y="332060"/>
                </a:lnTo>
                <a:lnTo>
                  <a:pt x="155713" y="360764"/>
                </a:lnTo>
                <a:lnTo>
                  <a:pt x="195713" y="376788"/>
                </a:lnTo>
                <a:lnTo>
                  <a:pt x="238284" y="379897"/>
                </a:lnTo>
                <a:close/>
              </a:path>
              <a:path w="366394" h="380364">
                <a:moveTo>
                  <a:pt x="301254" y="113536"/>
                </a:moveTo>
                <a:lnTo>
                  <a:pt x="300369" y="112511"/>
                </a:lnTo>
                <a:lnTo>
                  <a:pt x="301254" y="113536"/>
                </a:lnTo>
                <a:close/>
              </a:path>
              <a:path w="366394" h="380364">
                <a:moveTo>
                  <a:pt x="69929" y="272334"/>
                </a:moveTo>
                <a:lnTo>
                  <a:pt x="57605" y="258068"/>
                </a:lnTo>
                <a:lnTo>
                  <a:pt x="69929" y="272334"/>
                </a:lnTo>
                <a:close/>
              </a:path>
              <a:path w="366394" h="380364">
                <a:moveTo>
                  <a:pt x="90862" y="296567"/>
                </a:moveTo>
                <a:lnTo>
                  <a:pt x="69929" y="272334"/>
                </a:lnTo>
                <a:lnTo>
                  <a:pt x="90862" y="296567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17408379" y="8534963"/>
            <a:ext cx="423545" cy="416559"/>
          </a:xfrm>
          <a:custGeom>
            <a:avLst/>
            <a:gdLst/>
            <a:ahLst/>
            <a:cxnLst/>
            <a:rect l="l" t="t" r="r" b="b"/>
            <a:pathLst>
              <a:path w="423544" h="416559">
                <a:moveTo>
                  <a:pt x="0" y="152148"/>
                </a:moveTo>
                <a:lnTo>
                  <a:pt x="1433" y="110289"/>
                </a:lnTo>
                <a:lnTo>
                  <a:pt x="15627" y="70462"/>
                </a:lnTo>
                <a:lnTo>
                  <a:pt x="42473" y="35851"/>
                </a:lnTo>
                <a:lnTo>
                  <a:pt x="78839" y="11436"/>
                </a:lnTo>
                <a:lnTo>
                  <a:pt x="119544" y="0"/>
                </a:lnTo>
                <a:lnTo>
                  <a:pt x="161402" y="1433"/>
                </a:lnTo>
                <a:lnTo>
                  <a:pt x="201229" y="15627"/>
                </a:lnTo>
                <a:lnTo>
                  <a:pt x="235840" y="42473"/>
                </a:lnTo>
                <a:lnTo>
                  <a:pt x="252696" y="60080"/>
                </a:lnTo>
                <a:lnTo>
                  <a:pt x="270901" y="78247"/>
                </a:lnTo>
                <a:lnTo>
                  <a:pt x="290456" y="96974"/>
                </a:lnTo>
                <a:lnTo>
                  <a:pt x="311362" y="116260"/>
                </a:lnTo>
                <a:lnTo>
                  <a:pt x="353353" y="154583"/>
                </a:lnTo>
                <a:lnTo>
                  <a:pt x="369384" y="169432"/>
                </a:lnTo>
                <a:lnTo>
                  <a:pt x="382106" y="181407"/>
                </a:lnTo>
                <a:lnTo>
                  <a:pt x="408615" y="216277"/>
                </a:lnTo>
                <a:lnTo>
                  <a:pt x="422422" y="256240"/>
                </a:lnTo>
                <a:lnTo>
                  <a:pt x="423449" y="298110"/>
                </a:lnTo>
                <a:lnTo>
                  <a:pt x="411618" y="338702"/>
                </a:lnTo>
                <a:lnTo>
                  <a:pt x="386851" y="374830"/>
                </a:lnTo>
                <a:lnTo>
                  <a:pt x="351982" y="401338"/>
                </a:lnTo>
                <a:lnTo>
                  <a:pt x="312019" y="415145"/>
                </a:lnTo>
                <a:lnTo>
                  <a:pt x="270149" y="416173"/>
                </a:lnTo>
                <a:lnTo>
                  <a:pt x="229557" y="404342"/>
                </a:lnTo>
                <a:lnTo>
                  <a:pt x="193429" y="379575"/>
                </a:lnTo>
                <a:lnTo>
                  <a:pt x="181920" y="368748"/>
                </a:lnTo>
                <a:lnTo>
                  <a:pt x="148992" y="338445"/>
                </a:lnTo>
                <a:lnTo>
                  <a:pt x="102492" y="295818"/>
                </a:lnTo>
                <a:lnTo>
                  <a:pt x="56632" y="250944"/>
                </a:lnTo>
                <a:lnTo>
                  <a:pt x="11436" y="192853"/>
                </a:lnTo>
                <a:lnTo>
                  <a:pt x="0" y="152148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17455743" y="9032183"/>
            <a:ext cx="329565" cy="300990"/>
          </a:xfrm>
          <a:custGeom>
            <a:avLst/>
            <a:gdLst/>
            <a:ahLst/>
            <a:cxnLst/>
            <a:rect l="l" t="t" r="r" b="b"/>
            <a:pathLst>
              <a:path w="329565" h="300990">
                <a:moveTo>
                  <a:pt x="0" y="119839"/>
                </a:moveTo>
                <a:lnTo>
                  <a:pt x="12072" y="77734"/>
                </a:lnTo>
                <a:lnTo>
                  <a:pt x="36771" y="41559"/>
                </a:lnTo>
                <a:lnTo>
                  <a:pt x="70318" y="15824"/>
                </a:lnTo>
                <a:lnTo>
                  <a:pt x="109715" y="1611"/>
                </a:lnTo>
                <a:lnTo>
                  <a:pt x="151965" y="0"/>
                </a:lnTo>
                <a:lnTo>
                  <a:pt x="194070" y="12073"/>
                </a:lnTo>
                <a:lnTo>
                  <a:pt x="241882" y="35889"/>
                </a:lnTo>
                <a:lnTo>
                  <a:pt x="293675" y="71616"/>
                </a:lnTo>
                <a:lnTo>
                  <a:pt x="317509" y="106539"/>
                </a:lnTo>
                <a:lnTo>
                  <a:pt x="329517" y="146663"/>
                </a:lnTo>
                <a:lnTo>
                  <a:pt x="328782" y="188938"/>
                </a:lnTo>
                <a:lnTo>
                  <a:pt x="314393" y="230309"/>
                </a:lnTo>
                <a:lnTo>
                  <a:pt x="287727" y="265058"/>
                </a:lnTo>
                <a:lnTo>
                  <a:pt x="252804" y="288893"/>
                </a:lnTo>
                <a:lnTo>
                  <a:pt x="212679" y="300900"/>
                </a:lnTo>
                <a:lnTo>
                  <a:pt x="170405" y="300165"/>
                </a:lnTo>
                <a:lnTo>
                  <a:pt x="129033" y="285776"/>
                </a:lnTo>
                <a:lnTo>
                  <a:pt x="115344" y="278494"/>
                </a:lnTo>
                <a:lnTo>
                  <a:pt x="102230" y="271726"/>
                </a:lnTo>
                <a:lnTo>
                  <a:pt x="89693" y="265472"/>
                </a:lnTo>
                <a:lnTo>
                  <a:pt x="77733" y="259732"/>
                </a:lnTo>
                <a:lnTo>
                  <a:pt x="41559" y="235033"/>
                </a:lnTo>
                <a:lnTo>
                  <a:pt x="15824" y="201487"/>
                </a:lnTo>
                <a:lnTo>
                  <a:pt x="1611" y="162089"/>
                </a:lnTo>
                <a:lnTo>
                  <a:pt x="0" y="119839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16924805" y="8793640"/>
            <a:ext cx="401955" cy="339725"/>
          </a:xfrm>
          <a:custGeom>
            <a:avLst/>
            <a:gdLst/>
            <a:ahLst/>
            <a:cxnLst/>
            <a:rect l="l" t="t" r="r" b="b"/>
            <a:pathLst>
              <a:path w="401955" h="339725">
                <a:moveTo>
                  <a:pt x="0" y="151239"/>
                </a:moveTo>
                <a:lnTo>
                  <a:pt x="1800" y="108996"/>
                </a:lnTo>
                <a:lnTo>
                  <a:pt x="17229" y="68002"/>
                </a:lnTo>
                <a:lnTo>
                  <a:pt x="44764" y="33937"/>
                </a:lnTo>
                <a:lnTo>
                  <a:pt x="80277" y="10990"/>
                </a:lnTo>
                <a:lnTo>
                  <a:pt x="120692" y="0"/>
                </a:lnTo>
                <a:lnTo>
                  <a:pt x="162934" y="1800"/>
                </a:lnTo>
                <a:lnTo>
                  <a:pt x="203929" y="17228"/>
                </a:lnTo>
                <a:lnTo>
                  <a:pt x="219586" y="26075"/>
                </a:lnTo>
                <a:lnTo>
                  <a:pt x="235299" y="34722"/>
                </a:lnTo>
                <a:lnTo>
                  <a:pt x="282545" y="59398"/>
                </a:lnTo>
                <a:lnTo>
                  <a:pt x="323732" y="79551"/>
                </a:lnTo>
                <a:lnTo>
                  <a:pt x="359907" y="104249"/>
                </a:lnTo>
                <a:lnTo>
                  <a:pt x="385642" y="137796"/>
                </a:lnTo>
                <a:lnTo>
                  <a:pt x="399856" y="177193"/>
                </a:lnTo>
                <a:lnTo>
                  <a:pt x="401467" y="219443"/>
                </a:lnTo>
                <a:lnTo>
                  <a:pt x="389395" y="261549"/>
                </a:lnTo>
                <a:lnTo>
                  <a:pt x="364696" y="297723"/>
                </a:lnTo>
                <a:lnTo>
                  <a:pt x="331149" y="323458"/>
                </a:lnTo>
                <a:lnTo>
                  <a:pt x="291751" y="337672"/>
                </a:lnTo>
                <a:lnTo>
                  <a:pt x="249501" y="339283"/>
                </a:lnTo>
                <a:lnTo>
                  <a:pt x="207395" y="327210"/>
                </a:lnTo>
                <a:lnTo>
                  <a:pt x="159623" y="303856"/>
                </a:lnTo>
                <a:lnTo>
                  <a:pt x="123237" y="285098"/>
                </a:lnTo>
                <a:lnTo>
                  <a:pt x="86342" y="265064"/>
                </a:lnTo>
                <a:lnTo>
                  <a:pt x="33937" y="227166"/>
                </a:lnTo>
                <a:lnTo>
                  <a:pt x="10990" y="191654"/>
                </a:lnTo>
                <a:lnTo>
                  <a:pt x="0" y="151239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16996774" y="9223961"/>
            <a:ext cx="559435" cy="455295"/>
          </a:xfrm>
          <a:custGeom>
            <a:avLst/>
            <a:gdLst/>
            <a:ahLst/>
            <a:cxnLst/>
            <a:rect l="l" t="t" r="r" b="b"/>
            <a:pathLst>
              <a:path w="559434" h="455295">
                <a:moveTo>
                  <a:pt x="0" y="142391"/>
                </a:moveTo>
                <a:lnTo>
                  <a:pt x="4762" y="100379"/>
                </a:lnTo>
                <a:lnTo>
                  <a:pt x="23030" y="60568"/>
                </a:lnTo>
                <a:lnTo>
                  <a:pt x="52889" y="28521"/>
                </a:lnTo>
                <a:lnTo>
                  <a:pt x="89925" y="8126"/>
                </a:lnTo>
                <a:lnTo>
                  <a:pt x="131012" y="0"/>
                </a:lnTo>
                <a:lnTo>
                  <a:pt x="173024" y="4762"/>
                </a:lnTo>
                <a:lnTo>
                  <a:pt x="212835" y="23030"/>
                </a:lnTo>
                <a:lnTo>
                  <a:pt x="266443" y="58936"/>
                </a:lnTo>
                <a:lnTo>
                  <a:pt x="293339" y="76794"/>
                </a:lnTo>
                <a:lnTo>
                  <a:pt x="352225" y="114987"/>
                </a:lnTo>
                <a:lnTo>
                  <a:pt x="415041" y="154628"/>
                </a:lnTo>
                <a:lnTo>
                  <a:pt x="468229" y="186879"/>
                </a:lnTo>
                <a:lnTo>
                  <a:pt x="490593" y="199823"/>
                </a:lnTo>
                <a:lnTo>
                  <a:pt x="524768" y="227223"/>
                </a:lnTo>
                <a:lnTo>
                  <a:pt x="547854" y="262644"/>
                </a:lnTo>
                <a:lnTo>
                  <a:pt x="559005" y="303016"/>
                </a:lnTo>
                <a:lnTo>
                  <a:pt x="557372" y="345265"/>
                </a:lnTo>
                <a:lnTo>
                  <a:pt x="542106" y="386320"/>
                </a:lnTo>
                <a:lnTo>
                  <a:pt x="514706" y="420494"/>
                </a:lnTo>
                <a:lnTo>
                  <a:pt x="479285" y="443581"/>
                </a:lnTo>
                <a:lnTo>
                  <a:pt x="438914" y="454732"/>
                </a:lnTo>
                <a:lnTo>
                  <a:pt x="396665" y="453099"/>
                </a:lnTo>
                <a:lnTo>
                  <a:pt x="355609" y="437834"/>
                </a:lnTo>
                <a:lnTo>
                  <a:pt x="302435" y="406545"/>
                </a:lnTo>
                <a:lnTo>
                  <a:pt x="238064" y="366643"/>
                </a:lnTo>
                <a:lnTo>
                  <a:pt x="204536" y="345329"/>
                </a:lnTo>
                <a:lnTo>
                  <a:pt x="142593" y="305147"/>
                </a:lnTo>
                <a:lnTo>
                  <a:pt x="60570" y="250373"/>
                </a:lnTo>
                <a:lnTo>
                  <a:pt x="28522" y="220514"/>
                </a:lnTo>
                <a:lnTo>
                  <a:pt x="8126" y="183478"/>
                </a:lnTo>
                <a:lnTo>
                  <a:pt x="0" y="142391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17915391" y="9545098"/>
            <a:ext cx="372745" cy="390525"/>
          </a:xfrm>
          <a:custGeom>
            <a:avLst/>
            <a:gdLst/>
            <a:ahLst/>
            <a:cxnLst/>
            <a:rect l="l" t="t" r="r" b="b"/>
            <a:pathLst>
              <a:path w="372744" h="390525">
                <a:moveTo>
                  <a:pt x="0" y="150509"/>
                </a:moveTo>
                <a:lnTo>
                  <a:pt x="2055" y="108278"/>
                </a:lnTo>
                <a:lnTo>
                  <a:pt x="17730" y="67377"/>
                </a:lnTo>
                <a:lnTo>
                  <a:pt x="45470" y="33478"/>
                </a:lnTo>
                <a:lnTo>
                  <a:pt x="81121" y="10747"/>
                </a:lnTo>
                <a:lnTo>
                  <a:pt x="121601" y="0"/>
                </a:lnTo>
                <a:lnTo>
                  <a:pt x="163832" y="2055"/>
                </a:lnTo>
                <a:lnTo>
                  <a:pt x="204733" y="17730"/>
                </a:lnTo>
                <a:lnTo>
                  <a:pt x="244542" y="40836"/>
                </a:lnTo>
                <a:lnTo>
                  <a:pt x="286040" y="65435"/>
                </a:lnTo>
                <a:lnTo>
                  <a:pt x="326473" y="90442"/>
                </a:lnTo>
                <a:lnTo>
                  <a:pt x="343470" y="100857"/>
                </a:lnTo>
                <a:lnTo>
                  <a:pt x="361860" y="111511"/>
                </a:lnTo>
                <a:lnTo>
                  <a:pt x="372609" y="117428"/>
                </a:lnTo>
                <a:lnTo>
                  <a:pt x="372609" y="386829"/>
                </a:lnTo>
                <a:lnTo>
                  <a:pt x="361860" y="390279"/>
                </a:lnTo>
                <a:lnTo>
                  <a:pt x="343470" y="390390"/>
                </a:lnTo>
                <a:lnTo>
                  <a:pt x="319372" y="390449"/>
                </a:lnTo>
                <a:lnTo>
                  <a:pt x="277724" y="376882"/>
                </a:lnTo>
                <a:lnTo>
                  <a:pt x="226100" y="349081"/>
                </a:lnTo>
                <a:lnTo>
                  <a:pt x="180320" y="321763"/>
                </a:lnTo>
                <a:lnTo>
                  <a:pt x="162419" y="310573"/>
                </a:lnTo>
                <a:lnTo>
                  <a:pt x="144262" y="299463"/>
                </a:lnTo>
                <a:lnTo>
                  <a:pt x="125851" y="288433"/>
                </a:lnTo>
                <a:lnTo>
                  <a:pt x="107185" y="277485"/>
                </a:lnTo>
                <a:lnTo>
                  <a:pt x="67376" y="254380"/>
                </a:lnTo>
                <a:lnTo>
                  <a:pt x="33478" y="226640"/>
                </a:lnTo>
                <a:lnTo>
                  <a:pt x="10746" y="190990"/>
                </a:lnTo>
                <a:lnTo>
                  <a:pt x="0" y="150509"/>
                </a:lnTo>
                <a:close/>
              </a:path>
              <a:path w="372744" h="390525">
                <a:moveTo>
                  <a:pt x="180320" y="321763"/>
                </a:moveTo>
                <a:close/>
              </a:path>
              <a:path w="372744" h="390525">
                <a:moveTo>
                  <a:pt x="107185" y="277485"/>
                </a:move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18010697" y="9017975"/>
            <a:ext cx="277495" cy="372745"/>
          </a:xfrm>
          <a:custGeom>
            <a:avLst/>
            <a:gdLst/>
            <a:ahLst/>
            <a:cxnLst/>
            <a:rect l="l" t="t" r="r" b="b"/>
            <a:pathLst>
              <a:path w="277494" h="372745">
                <a:moveTo>
                  <a:pt x="0" y="144887"/>
                </a:moveTo>
                <a:lnTo>
                  <a:pt x="3952" y="102791"/>
                </a:lnTo>
                <a:lnTo>
                  <a:pt x="21452" y="62637"/>
                </a:lnTo>
                <a:lnTo>
                  <a:pt x="50688" y="30020"/>
                </a:lnTo>
                <a:lnTo>
                  <a:pt x="87325" y="8915"/>
                </a:lnTo>
                <a:lnTo>
                  <a:pt x="128248" y="0"/>
                </a:lnTo>
                <a:lnTo>
                  <a:pt x="170344" y="3952"/>
                </a:lnTo>
                <a:lnTo>
                  <a:pt x="210498" y="21451"/>
                </a:lnTo>
                <a:lnTo>
                  <a:pt x="277303" y="64355"/>
                </a:lnTo>
                <a:lnTo>
                  <a:pt x="277303" y="372188"/>
                </a:lnTo>
                <a:lnTo>
                  <a:pt x="235713" y="356288"/>
                </a:lnTo>
                <a:lnTo>
                  <a:pt x="170193" y="320031"/>
                </a:lnTo>
                <a:lnTo>
                  <a:pt x="132115" y="296304"/>
                </a:lnTo>
                <a:lnTo>
                  <a:pt x="62636" y="251683"/>
                </a:lnTo>
                <a:lnTo>
                  <a:pt x="30020" y="222446"/>
                </a:lnTo>
                <a:lnTo>
                  <a:pt x="8915" y="185810"/>
                </a:lnTo>
                <a:lnTo>
                  <a:pt x="0" y="144887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17260580" y="9795543"/>
            <a:ext cx="503555" cy="438784"/>
          </a:xfrm>
          <a:custGeom>
            <a:avLst/>
            <a:gdLst/>
            <a:ahLst/>
            <a:cxnLst/>
            <a:rect l="l" t="t" r="r" b="b"/>
            <a:pathLst>
              <a:path w="503555" h="438784">
                <a:moveTo>
                  <a:pt x="0" y="145833"/>
                </a:moveTo>
                <a:lnTo>
                  <a:pt x="3640" y="103709"/>
                </a:lnTo>
                <a:lnTo>
                  <a:pt x="20841" y="63426"/>
                </a:lnTo>
                <a:lnTo>
                  <a:pt x="49835" y="30594"/>
                </a:lnTo>
                <a:lnTo>
                  <a:pt x="86315" y="9218"/>
                </a:lnTo>
                <a:lnTo>
                  <a:pt x="127171" y="0"/>
                </a:lnTo>
                <a:lnTo>
                  <a:pt x="169294" y="3640"/>
                </a:lnTo>
                <a:lnTo>
                  <a:pt x="209577" y="20841"/>
                </a:lnTo>
                <a:lnTo>
                  <a:pt x="255027" y="50676"/>
                </a:lnTo>
                <a:lnTo>
                  <a:pt x="321071" y="95759"/>
                </a:lnTo>
                <a:lnTo>
                  <a:pt x="359606" y="122969"/>
                </a:lnTo>
                <a:lnTo>
                  <a:pt x="395021" y="149230"/>
                </a:lnTo>
                <a:lnTo>
                  <a:pt x="427315" y="174545"/>
                </a:lnTo>
                <a:lnTo>
                  <a:pt x="484626" y="232481"/>
                </a:lnTo>
                <a:lnTo>
                  <a:pt x="500318" y="271742"/>
                </a:lnTo>
                <a:lnTo>
                  <a:pt x="503336" y="313516"/>
                </a:lnTo>
                <a:lnTo>
                  <a:pt x="493449" y="354625"/>
                </a:lnTo>
                <a:lnTo>
                  <a:pt x="470429" y="391890"/>
                </a:lnTo>
                <a:lnTo>
                  <a:pt x="436859" y="420026"/>
                </a:lnTo>
                <a:lnTo>
                  <a:pt x="397598" y="435718"/>
                </a:lnTo>
                <a:lnTo>
                  <a:pt x="355824" y="438736"/>
                </a:lnTo>
                <a:lnTo>
                  <a:pt x="314716" y="428849"/>
                </a:lnTo>
                <a:lnTo>
                  <a:pt x="277451" y="405829"/>
                </a:lnTo>
                <a:lnTo>
                  <a:pt x="253985" y="386267"/>
                </a:lnTo>
                <a:lnTo>
                  <a:pt x="227523" y="365596"/>
                </a:lnTo>
                <a:lnTo>
                  <a:pt x="165607" y="320928"/>
                </a:lnTo>
                <a:lnTo>
                  <a:pt x="132312" y="298051"/>
                </a:lnTo>
                <a:lnTo>
                  <a:pt x="81221" y="263669"/>
                </a:lnTo>
                <a:lnTo>
                  <a:pt x="63425" y="252163"/>
                </a:lnTo>
                <a:lnTo>
                  <a:pt x="30594" y="223168"/>
                </a:lnTo>
                <a:lnTo>
                  <a:pt x="9218" y="186689"/>
                </a:lnTo>
                <a:lnTo>
                  <a:pt x="0" y="145833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16621703" y="9555733"/>
            <a:ext cx="330835" cy="311150"/>
          </a:xfrm>
          <a:custGeom>
            <a:avLst/>
            <a:gdLst/>
            <a:ahLst/>
            <a:cxnLst/>
            <a:rect l="l" t="t" r="r" b="b"/>
            <a:pathLst>
              <a:path w="330834" h="311150">
                <a:moveTo>
                  <a:pt x="0" y="154236"/>
                </a:moveTo>
                <a:lnTo>
                  <a:pt x="734" y="111962"/>
                </a:lnTo>
                <a:lnTo>
                  <a:pt x="15123" y="70591"/>
                </a:lnTo>
                <a:lnTo>
                  <a:pt x="41789" y="35842"/>
                </a:lnTo>
                <a:lnTo>
                  <a:pt x="76712" y="12007"/>
                </a:lnTo>
                <a:lnTo>
                  <a:pt x="116836" y="0"/>
                </a:lnTo>
                <a:lnTo>
                  <a:pt x="159110" y="734"/>
                </a:lnTo>
                <a:lnTo>
                  <a:pt x="200481" y="15123"/>
                </a:lnTo>
                <a:lnTo>
                  <a:pt x="241011" y="39289"/>
                </a:lnTo>
                <a:lnTo>
                  <a:pt x="278810" y="66596"/>
                </a:lnTo>
                <a:lnTo>
                  <a:pt x="308367" y="98923"/>
                </a:lnTo>
                <a:lnTo>
                  <a:pt x="325735" y="137472"/>
                </a:lnTo>
                <a:lnTo>
                  <a:pt x="330548" y="179077"/>
                </a:lnTo>
                <a:lnTo>
                  <a:pt x="322441" y="220573"/>
                </a:lnTo>
                <a:lnTo>
                  <a:pt x="301046" y="258795"/>
                </a:lnTo>
                <a:lnTo>
                  <a:pt x="268720" y="288352"/>
                </a:lnTo>
                <a:lnTo>
                  <a:pt x="230171" y="305720"/>
                </a:lnTo>
                <a:lnTo>
                  <a:pt x="188566" y="310534"/>
                </a:lnTo>
                <a:lnTo>
                  <a:pt x="147070" y="302426"/>
                </a:lnTo>
                <a:lnTo>
                  <a:pt x="108849" y="281032"/>
                </a:lnTo>
                <a:lnTo>
                  <a:pt x="99873" y="274245"/>
                </a:lnTo>
                <a:lnTo>
                  <a:pt x="90504" y="267803"/>
                </a:lnTo>
                <a:lnTo>
                  <a:pt x="80743" y="261704"/>
                </a:lnTo>
                <a:lnTo>
                  <a:pt x="70590" y="255950"/>
                </a:lnTo>
                <a:lnTo>
                  <a:pt x="35841" y="229283"/>
                </a:lnTo>
                <a:lnTo>
                  <a:pt x="12007" y="194361"/>
                </a:lnTo>
                <a:lnTo>
                  <a:pt x="0" y="154236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16410477" y="8962788"/>
            <a:ext cx="445770" cy="381635"/>
          </a:xfrm>
          <a:custGeom>
            <a:avLst/>
            <a:gdLst/>
            <a:ahLst/>
            <a:cxnLst/>
            <a:rect l="l" t="t" r="r" b="b"/>
            <a:pathLst>
              <a:path w="445769" h="381634">
                <a:moveTo>
                  <a:pt x="0" y="151716"/>
                </a:moveTo>
                <a:lnTo>
                  <a:pt x="1632" y="109467"/>
                </a:lnTo>
                <a:lnTo>
                  <a:pt x="16898" y="68411"/>
                </a:lnTo>
                <a:lnTo>
                  <a:pt x="44299" y="34237"/>
                </a:lnTo>
                <a:lnTo>
                  <a:pt x="79720" y="11151"/>
                </a:lnTo>
                <a:lnTo>
                  <a:pt x="120092" y="0"/>
                </a:lnTo>
                <a:lnTo>
                  <a:pt x="162341" y="1633"/>
                </a:lnTo>
                <a:lnTo>
                  <a:pt x="203396" y="16898"/>
                </a:lnTo>
                <a:lnTo>
                  <a:pt x="242580" y="39121"/>
                </a:lnTo>
                <a:lnTo>
                  <a:pt x="281500" y="61674"/>
                </a:lnTo>
                <a:lnTo>
                  <a:pt x="314234" y="81676"/>
                </a:lnTo>
                <a:lnTo>
                  <a:pt x="348683" y="104635"/>
                </a:lnTo>
                <a:lnTo>
                  <a:pt x="389804" y="134195"/>
                </a:lnTo>
                <a:lnTo>
                  <a:pt x="420433" y="165508"/>
                </a:lnTo>
                <a:lnTo>
                  <a:pt x="439090" y="203450"/>
                </a:lnTo>
                <a:lnTo>
                  <a:pt x="445303" y="244869"/>
                </a:lnTo>
                <a:lnTo>
                  <a:pt x="438598" y="286615"/>
                </a:lnTo>
                <a:lnTo>
                  <a:pt x="418504" y="325536"/>
                </a:lnTo>
                <a:lnTo>
                  <a:pt x="387191" y="356164"/>
                </a:lnTo>
                <a:lnTo>
                  <a:pt x="349250" y="374822"/>
                </a:lnTo>
                <a:lnTo>
                  <a:pt x="307830" y="381035"/>
                </a:lnTo>
                <a:lnTo>
                  <a:pt x="266085" y="374330"/>
                </a:lnTo>
                <a:lnTo>
                  <a:pt x="227165" y="354235"/>
                </a:lnTo>
                <a:lnTo>
                  <a:pt x="209814" y="341563"/>
                </a:lnTo>
                <a:lnTo>
                  <a:pt x="194183" y="330465"/>
                </a:lnTo>
                <a:lnTo>
                  <a:pt x="155251" y="305036"/>
                </a:lnTo>
                <a:lnTo>
                  <a:pt x="68411" y="254908"/>
                </a:lnTo>
                <a:lnTo>
                  <a:pt x="34238" y="227508"/>
                </a:lnTo>
                <a:lnTo>
                  <a:pt x="11151" y="192087"/>
                </a:lnTo>
                <a:lnTo>
                  <a:pt x="0" y="151716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16887945" y="8247331"/>
            <a:ext cx="417830" cy="370840"/>
          </a:xfrm>
          <a:custGeom>
            <a:avLst/>
            <a:gdLst/>
            <a:ahLst/>
            <a:cxnLst/>
            <a:rect l="l" t="t" r="r" b="b"/>
            <a:pathLst>
              <a:path w="417830" h="370840">
                <a:moveTo>
                  <a:pt x="0" y="138554"/>
                </a:moveTo>
                <a:lnTo>
                  <a:pt x="5971" y="96697"/>
                </a:lnTo>
                <a:lnTo>
                  <a:pt x="25380" y="57430"/>
                </a:lnTo>
                <a:lnTo>
                  <a:pt x="56151" y="26257"/>
                </a:lnTo>
                <a:lnTo>
                  <a:pt x="93760" y="6937"/>
                </a:lnTo>
                <a:lnTo>
                  <a:pt x="135065" y="0"/>
                </a:lnTo>
                <a:lnTo>
                  <a:pt x="176922" y="5971"/>
                </a:lnTo>
                <a:lnTo>
                  <a:pt x="216189" y="25381"/>
                </a:lnTo>
                <a:lnTo>
                  <a:pt x="271241" y="64513"/>
                </a:lnTo>
                <a:lnTo>
                  <a:pt x="285485" y="74404"/>
                </a:lnTo>
                <a:lnTo>
                  <a:pt x="297423" y="82481"/>
                </a:lnTo>
                <a:lnTo>
                  <a:pt x="307053" y="88744"/>
                </a:lnTo>
                <a:lnTo>
                  <a:pt x="354106" y="118475"/>
                </a:lnTo>
                <a:lnTo>
                  <a:pt x="386939" y="147468"/>
                </a:lnTo>
                <a:lnTo>
                  <a:pt x="408315" y="183948"/>
                </a:lnTo>
                <a:lnTo>
                  <a:pt x="417533" y="224804"/>
                </a:lnTo>
                <a:lnTo>
                  <a:pt x="413893" y="266927"/>
                </a:lnTo>
                <a:lnTo>
                  <a:pt x="396691" y="307210"/>
                </a:lnTo>
                <a:lnTo>
                  <a:pt x="367697" y="340043"/>
                </a:lnTo>
                <a:lnTo>
                  <a:pt x="331218" y="361418"/>
                </a:lnTo>
                <a:lnTo>
                  <a:pt x="290362" y="370637"/>
                </a:lnTo>
                <a:lnTo>
                  <a:pt x="248239" y="366996"/>
                </a:lnTo>
                <a:lnTo>
                  <a:pt x="207955" y="349794"/>
                </a:lnTo>
                <a:lnTo>
                  <a:pt x="160903" y="320066"/>
                </a:lnTo>
                <a:lnTo>
                  <a:pt x="115590" y="289552"/>
                </a:lnTo>
                <a:lnTo>
                  <a:pt x="57430" y="248238"/>
                </a:lnTo>
                <a:lnTo>
                  <a:pt x="26257" y="217467"/>
                </a:lnTo>
                <a:lnTo>
                  <a:pt x="6937" y="179859"/>
                </a:lnTo>
                <a:lnTo>
                  <a:pt x="0" y="138554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16803048" y="10157846"/>
            <a:ext cx="412750" cy="129539"/>
          </a:xfrm>
          <a:custGeom>
            <a:avLst/>
            <a:gdLst/>
            <a:ahLst/>
            <a:cxnLst/>
            <a:rect l="l" t="t" r="r" b="b"/>
            <a:pathLst>
              <a:path w="412750" h="129540">
                <a:moveTo>
                  <a:pt x="0" y="129153"/>
                </a:moveTo>
                <a:lnTo>
                  <a:pt x="13729" y="72239"/>
                </a:lnTo>
                <a:lnTo>
                  <a:pt x="39825" y="37059"/>
                </a:lnTo>
                <a:lnTo>
                  <a:pt x="74354" y="12659"/>
                </a:lnTo>
                <a:lnTo>
                  <a:pt x="114278" y="0"/>
                </a:lnTo>
                <a:lnTo>
                  <a:pt x="156559" y="45"/>
                </a:lnTo>
                <a:lnTo>
                  <a:pt x="198159" y="13758"/>
                </a:lnTo>
                <a:lnTo>
                  <a:pt x="308573" y="70682"/>
                </a:lnTo>
                <a:lnTo>
                  <a:pt x="347420" y="91197"/>
                </a:lnTo>
                <a:lnTo>
                  <a:pt x="381448" y="110325"/>
                </a:lnTo>
                <a:lnTo>
                  <a:pt x="412280" y="129153"/>
                </a:lnTo>
                <a:lnTo>
                  <a:pt x="0" y="129153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18005803" y="8622395"/>
            <a:ext cx="282575" cy="352425"/>
          </a:xfrm>
          <a:custGeom>
            <a:avLst/>
            <a:gdLst/>
            <a:ahLst/>
            <a:cxnLst/>
            <a:rect l="l" t="t" r="r" b="b"/>
            <a:pathLst>
              <a:path w="282575" h="352425">
                <a:moveTo>
                  <a:pt x="0" y="138555"/>
                </a:moveTo>
                <a:lnTo>
                  <a:pt x="5971" y="96698"/>
                </a:lnTo>
                <a:lnTo>
                  <a:pt x="25379" y="57431"/>
                </a:lnTo>
                <a:lnTo>
                  <a:pt x="56150" y="26257"/>
                </a:lnTo>
                <a:lnTo>
                  <a:pt x="93759" y="6938"/>
                </a:lnTo>
                <a:lnTo>
                  <a:pt x="135064" y="0"/>
                </a:lnTo>
                <a:lnTo>
                  <a:pt x="176921" y="5971"/>
                </a:lnTo>
                <a:lnTo>
                  <a:pt x="216188" y="25380"/>
                </a:lnTo>
                <a:lnTo>
                  <a:pt x="254064" y="52362"/>
                </a:lnTo>
                <a:lnTo>
                  <a:pt x="276234" y="68666"/>
                </a:lnTo>
                <a:lnTo>
                  <a:pt x="282198" y="73357"/>
                </a:lnTo>
                <a:lnTo>
                  <a:pt x="282198" y="344916"/>
                </a:lnTo>
                <a:lnTo>
                  <a:pt x="263917" y="351232"/>
                </a:lnTo>
                <a:lnTo>
                  <a:pt x="222047" y="352259"/>
                </a:lnTo>
                <a:lnTo>
                  <a:pt x="181454" y="340428"/>
                </a:lnTo>
                <a:lnTo>
                  <a:pt x="145326" y="315661"/>
                </a:lnTo>
                <a:lnTo>
                  <a:pt x="134677" y="305971"/>
                </a:lnTo>
                <a:lnTo>
                  <a:pt x="122791" y="296001"/>
                </a:lnTo>
                <a:lnTo>
                  <a:pt x="109667" y="285751"/>
                </a:lnTo>
                <a:lnTo>
                  <a:pt x="95307" y="275221"/>
                </a:lnTo>
                <a:lnTo>
                  <a:pt x="57431" y="248239"/>
                </a:lnTo>
                <a:lnTo>
                  <a:pt x="26258" y="217468"/>
                </a:lnTo>
                <a:lnTo>
                  <a:pt x="6938" y="179859"/>
                </a:lnTo>
                <a:lnTo>
                  <a:pt x="0" y="138555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17296012" y="8046630"/>
            <a:ext cx="573405" cy="398145"/>
          </a:xfrm>
          <a:custGeom>
            <a:avLst/>
            <a:gdLst/>
            <a:ahLst/>
            <a:cxnLst/>
            <a:rect l="l" t="t" r="r" b="b"/>
            <a:pathLst>
              <a:path w="573405" h="398145">
                <a:moveTo>
                  <a:pt x="61217" y="155632"/>
                </a:moveTo>
                <a:lnTo>
                  <a:pt x="61442" y="113352"/>
                </a:lnTo>
                <a:lnTo>
                  <a:pt x="75332" y="71810"/>
                </a:lnTo>
                <a:lnTo>
                  <a:pt x="101579" y="36743"/>
                </a:lnTo>
                <a:lnTo>
                  <a:pt x="136212" y="12489"/>
                </a:lnTo>
                <a:lnTo>
                  <a:pt x="176189" y="0"/>
                </a:lnTo>
                <a:lnTo>
                  <a:pt x="218469" y="225"/>
                </a:lnTo>
                <a:lnTo>
                  <a:pt x="260010" y="14115"/>
                </a:lnTo>
                <a:lnTo>
                  <a:pt x="369747" y="71607"/>
                </a:lnTo>
                <a:lnTo>
                  <a:pt x="502075" y="141420"/>
                </a:lnTo>
                <a:lnTo>
                  <a:pt x="537003" y="167852"/>
                </a:lnTo>
                <a:lnTo>
                  <a:pt x="561073" y="202612"/>
                </a:lnTo>
                <a:lnTo>
                  <a:pt x="573351" y="242655"/>
                </a:lnTo>
                <a:lnTo>
                  <a:pt x="572902" y="284934"/>
                </a:lnTo>
                <a:lnTo>
                  <a:pt x="558792" y="326401"/>
                </a:lnTo>
                <a:lnTo>
                  <a:pt x="532361" y="361330"/>
                </a:lnTo>
                <a:lnTo>
                  <a:pt x="497600" y="385400"/>
                </a:lnTo>
                <a:lnTo>
                  <a:pt x="457557" y="397678"/>
                </a:lnTo>
                <a:lnTo>
                  <a:pt x="415279" y="397229"/>
                </a:lnTo>
                <a:lnTo>
                  <a:pt x="373811" y="383119"/>
                </a:lnTo>
                <a:lnTo>
                  <a:pt x="273299" y="330009"/>
                </a:lnTo>
                <a:lnTo>
                  <a:pt x="133029" y="256489"/>
                </a:lnTo>
                <a:lnTo>
                  <a:pt x="97961" y="230242"/>
                </a:lnTo>
                <a:lnTo>
                  <a:pt x="73707" y="195609"/>
                </a:lnTo>
                <a:lnTo>
                  <a:pt x="61217" y="155632"/>
                </a:lnTo>
                <a:close/>
              </a:path>
              <a:path w="573405" h="398145">
                <a:moveTo>
                  <a:pt x="0" y="186793"/>
                </a:moveTo>
                <a:lnTo>
                  <a:pt x="133029" y="256488"/>
                </a:lnTo>
                <a:lnTo>
                  <a:pt x="0" y="186793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16097386" y="9933106"/>
            <a:ext cx="462280" cy="351790"/>
          </a:xfrm>
          <a:custGeom>
            <a:avLst/>
            <a:gdLst/>
            <a:ahLst/>
            <a:cxnLst/>
            <a:rect l="l" t="t" r="r" b="b"/>
            <a:pathLst>
              <a:path w="462280" h="351790">
                <a:moveTo>
                  <a:pt x="0" y="118614"/>
                </a:moveTo>
                <a:lnTo>
                  <a:pt x="12411" y="76607"/>
                </a:lnTo>
                <a:lnTo>
                  <a:pt x="37399" y="40633"/>
                </a:lnTo>
                <a:lnTo>
                  <a:pt x="71151" y="15168"/>
                </a:lnTo>
                <a:lnTo>
                  <a:pt x="110662" y="1271"/>
                </a:lnTo>
                <a:lnTo>
                  <a:pt x="152924" y="0"/>
                </a:lnTo>
                <a:lnTo>
                  <a:pt x="194931" y="12410"/>
                </a:lnTo>
                <a:lnTo>
                  <a:pt x="232831" y="30586"/>
                </a:lnTo>
                <a:lnTo>
                  <a:pt x="247090" y="37126"/>
                </a:lnTo>
                <a:lnTo>
                  <a:pt x="261235" y="43009"/>
                </a:lnTo>
                <a:lnTo>
                  <a:pt x="275264" y="48237"/>
                </a:lnTo>
                <a:lnTo>
                  <a:pt x="314136" y="61157"/>
                </a:lnTo>
                <a:lnTo>
                  <a:pt x="339317" y="70972"/>
                </a:lnTo>
                <a:lnTo>
                  <a:pt x="390353" y="95008"/>
                </a:lnTo>
                <a:lnTo>
                  <a:pt x="425420" y="121254"/>
                </a:lnTo>
                <a:lnTo>
                  <a:pt x="449674" y="155887"/>
                </a:lnTo>
                <a:lnTo>
                  <a:pt x="462163" y="195864"/>
                </a:lnTo>
                <a:lnTo>
                  <a:pt x="461938" y="238144"/>
                </a:lnTo>
                <a:lnTo>
                  <a:pt x="448049" y="279686"/>
                </a:lnTo>
                <a:lnTo>
                  <a:pt x="421802" y="314753"/>
                </a:lnTo>
                <a:lnTo>
                  <a:pt x="387170" y="339007"/>
                </a:lnTo>
                <a:lnTo>
                  <a:pt x="347192" y="351497"/>
                </a:lnTo>
                <a:lnTo>
                  <a:pt x="304912" y="351271"/>
                </a:lnTo>
                <a:lnTo>
                  <a:pt x="263371" y="337381"/>
                </a:lnTo>
                <a:lnTo>
                  <a:pt x="249112" y="330256"/>
                </a:lnTo>
                <a:lnTo>
                  <a:pt x="235302" y="324056"/>
                </a:lnTo>
                <a:lnTo>
                  <a:pt x="221940" y="318781"/>
                </a:lnTo>
                <a:lnTo>
                  <a:pt x="209027" y="314431"/>
                </a:lnTo>
                <a:lnTo>
                  <a:pt x="185360" y="306670"/>
                </a:lnTo>
                <a:lnTo>
                  <a:pt x="161718" y="297895"/>
                </a:lnTo>
                <a:lnTo>
                  <a:pt x="114507" y="277304"/>
                </a:lnTo>
                <a:lnTo>
                  <a:pt x="76605" y="259127"/>
                </a:lnTo>
                <a:lnTo>
                  <a:pt x="40631" y="234139"/>
                </a:lnTo>
                <a:lnTo>
                  <a:pt x="15167" y="200386"/>
                </a:lnTo>
                <a:lnTo>
                  <a:pt x="1271" y="160876"/>
                </a:lnTo>
                <a:lnTo>
                  <a:pt x="0" y="118614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18027727" y="10238348"/>
            <a:ext cx="244475" cy="48895"/>
          </a:xfrm>
          <a:custGeom>
            <a:avLst/>
            <a:gdLst/>
            <a:ahLst/>
            <a:cxnLst/>
            <a:rect l="l" t="t" r="r" b="b"/>
            <a:pathLst>
              <a:path w="244475" h="48895">
                <a:moveTo>
                  <a:pt x="0" y="48650"/>
                </a:moveTo>
                <a:lnTo>
                  <a:pt x="2857" y="44246"/>
                </a:lnTo>
                <a:lnTo>
                  <a:pt x="35792" y="17733"/>
                </a:lnTo>
                <a:lnTo>
                  <a:pt x="74845" y="2600"/>
                </a:lnTo>
                <a:lnTo>
                  <a:pt x="117046" y="0"/>
                </a:lnTo>
                <a:lnTo>
                  <a:pt x="159423" y="11082"/>
                </a:lnTo>
                <a:lnTo>
                  <a:pt x="207502" y="32307"/>
                </a:lnTo>
                <a:lnTo>
                  <a:pt x="231593" y="43010"/>
                </a:lnTo>
                <a:lnTo>
                  <a:pt x="244113" y="48650"/>
                </a:lnTo>
                <a:lnTo>
                  <a:pt x="0" y="4865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16055923" y="9336337"/>
            <a:ext cx="387985" cy="334010"/>
          </a:xfrm>
          <a:custGeom>
            <a:avLst/>
            <a:gdLst/>
            <a:ahLst/>
            <a:cxnLst/>
            <a:rect l="l" t="t" r="r" b="b"/>
            <a:pathLst>
              <a:path w="387984" h="334009">
                <a:moveTo>
                  <a:pt x="0" y="154235"/>
                </a:moveTo>
                <a:lnTo>
                  <a:pt x="734" y="111961"/>
                </a:lnTo>
                <a:lnTo>
                  <a:pt x="15124" y="70590"/>
                </a:lnTo>
                <a:lnTo>
                  <a:pt x="41791" y="35841"/>
                </a:lnTo>
                <a:lnTo>
                  <a:pt x="76714" y="12006"/>
                </a:lnTo>
                <a:lnTo>
                  <a:pt x="116839" y="0"/>
                </a:lnTo>
                <a:lnTo>
                  <a:pt x="159113" y="734"/>
                </a:lnTo>
                <a:lnTo>
                  <a:pt x="200483" y="15124"/>
                </a:lnTo>
                <a:lnTo>
                  <a:pt x="242995" y="38052"/>
                </a:lnTo>
                <a:lnTo>
                  <a:pt x="316806" y="77863"/>
                </a:lnTo>
                <a:lnTo>
                  <a:pt x="351552" y="104529"/>
                </a:lnTo>
                <a:lnTo>
                  <a:pt x="375386" y="139451"/>
                </a:lnTo>
                <a:lnTo>
                  <a:pt x="387393" y="179575"/>
                </a:lnTo>
                <a:lnTo>
                  <a:pt x="386659" y="221850"/>
                </a:lnTo>
                <a:lnTo>
                  <a:pt x="372270" y="263220"/>
                </a:lnTo>
                <a:lnTo>
                  <a:pt x="345603" y="297970"/>
                </a:lnTo>
                <a:lnTo>
                  <a:pt x="310681" y="321805"/>
                </a:lnTo>
                <a:lnTo>
                  <a:pt x="270556" y="333812"/>
                </a:lnTo>
                <a:lnTo>
                  <a:pt x="228281" y="333077"/>
                </a:lnTo>
                <a:lnTo>
                  <a:pt x="186909" y="318688"/>
                </a:lnTo>
                <a:lnTo>
                  <a:pt x="111095" y="277796"/>
                </a:lnTo>
                <a:lnTo>
                  <a:pt x="70590" y="255949"/>
                </a:lnTo>
                <a:lnTo>
                  <a:pt x="35841" y="229283"/>
                </a:lnTo>
                <a:lnTo>
                  <a:pt x="12006" y="194360"/>
                </a:lnTo>
                <a:lnTo>
                  <a:pt x="0" y="154235"/>
                </a:lnTo>
                <a:close/>
              </a:path>
              <a:path w="387984" h="334009">
                <a:moveTo>
                  <a:pt x="241825" y="37421"/>
                </a:moveTo>
                <a:lnTo>
                  <a:pt x="242995" y="38052"/>
                </a:lnTo>
                <a:lnTo>
                  <a:pt x="241825" y="37421"/>
                </a:lnTo>
                <a:close/>
              </a:path>
              <a:path w="387984" h="334009">
                <a:moveTo>
                  <a:pt x="138750" y="292712"/>
                </a:moveTo>
                <a:lnTo>
                  <a:pt x="155031" y="301494"/>
                </a:lnTo>
                <a:lnTo>
                  <a:pt x="138750" y="292712"/>
                </a:lnTo>
                <a:close/>
              </a:path>
              <a:path w="387984" h="334009">
                <a:moveTo>
                  <a:pt x="111095" y="277796"/>
                </a:moveTo>
                <a:lnTo>
                  <a:pt x="138750" y="292712"/>
                </a:lnTo>
                <a:lnTo>
                  <a:pt x="111095" y="277796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0" name="object 3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390" y="7450880"/>
            <a:ext cx="2623257" cy="2832100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78350" y="347166"/>
            <a:ext cx="2509650" cy="2489200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3546915"/>
            <a:ext cx="1098149" cy="2789498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156585" y="3545137"/>
            <a:ext cx="1131413" cy="2797802"/>
          </a:xfrm>
          <a:prstGeom prst="rect">
            <a:avLst/>
          </a:prstGeom>
        </p:spPr>
      </p:pic>
      <p:sp>
        <p:nvSpPr>
          <p:cNvPr id="34" name="object 34" descr=""/>
          <p:cNvSpPr/>
          <p:nvPr/>
        </p:nvSpPr>
        <p:spPr>
          <a:xfrm>
            <a:off x="14893411" y="1824293"/>
            <a:ext cx="49530" cy="266065"/>
          </a:xfrm>
          <a:custGeom>
            <a:avLst/>
            <a:gdLst/>
            <a:ahLst/>
            <a:cxnLst/>
            <a:rect l="l" t="t" r="r" b="b"/>
            <a:pathLst>
              <a:path w="49530" h="266064">
                <a:moveTo>
                  <a:pt x="0" y="0"/>
                </a:moveTo>
                <a:lnTo>
                  <a:pt x="13722" y="48004"/>
                </a:lnTo>
                <a:lnTo>
                  <a:pt x="25496" y="97138"/>
                </a:lnTo>
                <a:lnTo>
                  <a:pt x="35260" y="147326"/>
                </a:lnTo>
                <a:lnTo>
                  <a:pt x="42957" y="198495"/>
                </a:lnTo>
                <a:lnTo>
                  <a:pt x="48528" y="250569"/>
                </a:lnTo>
                <a:lnTo>
                  <a:pt x="49494" y="265665"/>
                </a:lnTo>
              </a:path>
            </a:pathLst>
          </a:custGeom>
          <a:ln w="95250">
            <a:solidFill>
              <a:srgbClr val="DEDD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/>
          <p:nvPr/>
        </p:nvSpPr>
        <p:spPr>
          <a:xfrm>
            <a:off x="14918907" y="2272900"/>
            <a:ext cx="24130" cy="168910"/>
          </a:xfrm>
          <a:custGeom>
            <a:avLst/>
            <a:gdLst/>
            <a:ahLst/>
            <a:cxnLst/>
            <a:rect l="l" t="t" r="r" b="b"/>
            <a:pathLst>
              <a:path w="24130" h="168910">
                <a:moveTo>
                  <a:pt x="23998" y="0"/>
                </a:moveTo>
                <a:lnTo>
                  <a:pt x="23032" y="15095"/>
                </a:lnTo>
                <a:lnTo>
                  <a:pt x="17461" y="67170"/>
                </a:lnTo>
                <a:lnTo>
                  <a:pt x="9764" y="118338"/>
                </a:lnTo>
                <a:lnTo>
                  <a:pt x="0" y="168526"/>
                </a:lnTo>
              </a:path>
            </a:pathLst>
          </a:custGeom>
          <a:ln w="95250">
            <a:solidFill>
              <a:srgbClr val="DEDD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/>
          <p:nvPr/>
        </p:nvSpPr>
        <p:spPr>
          <a:xfrm>
            <a:off x="3446802" y="1392107"/>
            <a:ext cx="210820" cy="295910"/>
          </a:xfrm>
          <a:custGeom>
            <a:avLst/>
            <a:gdLst/>
            <a:ahLst/>
            <a:cxnLst/>
            <a:rect l="l" t="t" r="r" b="b"/>
            <a:pathLst>
              <a:path w="210820" h="295910">
                <a:moveTo>
                  <a:pt x="0" y="295694"/>
                </a:moveTo>
                <a:lnTo>
                  <a:pt x="20933" y="252953"/>
                </a:lnTo>
                <a:lnTo>
                  <a:pt x="43523" y="211713"/>
                </a:lnTo>
                <a:lnTo>
                  <a:pt x="67709" y="172051"/>
                </a:lnTo>
                <a:lnTo>
                  <a:pt x="93434" y="134040"/>
                </a:lnTo>
                <a:lnTo>
                  <a:pt x="120637" y="97754"/>
                </a:lnTo>
                <a:lnTo>
                  <a:pt x="149261" y="63269"/>
                </a:lnTo>
                <a:lnTo>
                  <a:pt x="179246" y="30660"/>
                </a:lnTo>
                <a:lnTo>
                  <a:pt x="210535" y="0"/>
                </a:lnTo>
              </a:path>
            </a:pathLst>
          </a:custGeom>
          <a:ln w="95250">
            <a:solidFill>
              <a:srgbClr val="DEDD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/>
          <p:nvPr/>
        </p:nvSpPr>
        <p:spPr>
          <a:xfrm>
            <a:off x="4514113" y="990508"/>
            <a:ext cx="464184" cy="464184"/>
          </a:xfrm>
          <a:custGeom>
            <a:avLst/>
            <a:gdLst/>
            <a:ahLst/>
            <a:cxnLst/>
            <a:rect l="l" t="t" r="r" b="b"/>
            <a:pathLst>
              <a:path w="464185" h="464184">
                <a:moveTo>
                  <a:pt x="231856" y="463710"/>
                </a:moveTo>
                <a:lnTo>
                  <a:pt x="219834" y="405135"/>
                </a:lnTo>
                <a:lnTo>
                  <a:pt x="206576" y="358624"/>
                </a:lnTo>
                <a:lnTo>
                  <a:pt x="190277" y="322374"/>
                </a:lnTo>
                <a:lnTo>
                  <a:pt x="141337" y="273433"/>
                </a:lnTo>
                <a:lnTo>
                  <a:pt x="105086" y="257134"/>
                </a:lnTo>
                <a:lnTo>
                  <a:pt x="58575" y="243876"/>
                </a:lnTo>
                <a:lnTo>
                  <a:pt x="0" y="231855"/>
                </a:lnTo>
                <a:lnTo>
                  <a:pt x="58575" y="219834"/>
                </a:lnTo>
                <a:lnTo>
                  <a:pt x="105086" y="206576"/>
                </a:lnTo>
                <a:lnTo>
                  <a:pt x="141337" y="190277"/>
                </a:lnTo>
                <a:lnTo>
                  <a:pt x="190277" y="141337"/>
                </a:lnTo>
                <a:lnTo>
                  <a:pt x="206576" y="105086"/>
                </a:lnTo>
                <a:lnTo>
                  <a:pt x="219834" y="58575"/>
                </a:lnTo>
                <a:lnTo>
                  <a:pt x="231855" y="0"/>
                </a:lnTo>
                <a:lnTo>
                  <a:pt x="243876" y="58575"/>
                </a:lnTo>
                <a:lnTo>
                  <a:pt x="257134" y="105086"/>
                </a:lnTo>
                <a:lnTo>
                  <a:pt x="273433" y="141337"/>
                </a:lnTo>
                <a:lnTo>
                  <a:pt x="322374" y="190277"/>
                </a:lnTo>
                <a:lnTo>
                  <a:pt x="358625" y="206576"/>
                </a:lnTo>
                <a:lnTo>
                  <a:pt x="405135" y="219834"/>
                </a:lnTo>
                <a:lnTo>
                  <a:pt x="463711" y="231855"/>
                </a:lnTo>
                <a:lnTo>
                  <a:pt x="405136" y="243876"/>
                </a:lnTo>
                <a:lnTo>
                  <a:pt x="358625" y="257134"/>
                </a:lnTo>
                <a:lnTo>
                  <a:pt x="322374" y="273433"/>
                </a:lnTo>
                <a:lnTo>
                  <a:pt x="273434" y="322374"/>
                </a:lnTo>
                <a:lnTo>
                  <a:pt x="257135" y="358624"/>
                </a:lnTo>
                <a:lnTo>
                  <a:pt x="243877" y="405135"/>
                </a:lnTo>
                <a:lnTo>
                  <a:pt x="231856" y="46371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19353" rIns="0" bIns="0" rtlCol="0" vert="horz">
            <a:spAutoFit/>
          </a:bodyPr>
          <a:lstStyle/>
          <a:p>
            <a:pPr marL="3247390">
              <a:lnSpc>
                <a:spcPct val="100000"/>
              </a:lnSpc>
              <a:spcBef>
                <a:spcPts val="100"/>
              </a:spcBef>
            </a:pPr>
            <a:r>
              <a:rPr dirty="0" sz="6500">
                <a:solidFill>
                  <a:srgbClr val="FFFFF1"/>
                </a:solidFill>
                <a:latin typeface="Times New Roman"/>
                <a:cs typeface="Times New Roman"/>
              </a:rPr>
              <a:t>4.1.1</a:t>
            </a:r>
            <a:r>
              <a:rPr dirty="0" sz="6500" spc="225">
                <a:solidFill>
                  <a:srgbClr val="FFFFF1"/>
                </a:solidFill>
                <a:latin typeface="Times New Roman"/>
                <a:cs typeface="Times New Roman"/>
              </a:rPr>
              <a:t> </a:t>
            </a:r>
            <a:r>
              <a:rPr dirty="0" sz="6500" spc="605">
                <a:solidFill>
                  <a:srgbClr val="FFFFF1"/>
                </a:solidFill>
                <a:latin typeface="Times New Roman"/>
                <a:cs typeface="Times New Roman"/>
              </a:rPr>
              <a:t>TIPOs</a:t>
            </a:r>
            <a:r>
              <a:rPr dirty="0" sz="6500" spc="225">
                <a:solidFill>
                  <a:srgbClr val="FFFFF1"/>
                </a:solidFill>
                <a:latin typeface="Times New Roman"/>
                <a:cs typeface="Times New Roman"/>
              </a:rPr>
              <a:t> </a:t>
            </a:r>
            <a:r>
              <a:rPr dirty="0" sz="6500" spc="290">
                <a:solidFill>
                  <a:srgbClr val="FFFFF1"/>
                </a:solidFill>
                <a:latin typeface="Times New Roman"/>
                <a:cs typeface="Times New Roman"/>
              </a:rPr>
              <a:t>DE</a:t>
            </a:r>
            <a:r>
              <a:rPr dirty="0" sz="6500" spc="225">
                <a:solidFill>
                  <a:srgbClr val="FFFFF1"/>
                </a:solidFill>
                <a:latin typeface="Times New Roman"/>
                <a:cs typeface="Times New Roman"/>
              </a:rPr>
              <a:t> </a:t>
            </a:r>
            <a:r>
              <a:rPr dirty="0" sz="6500" spc="434">
                <a:solidFill>
                  <a:srgbClr val="FFFFF1"/>
                </a:solidFill>
                <a:latin typeface="Times New Roman"/>
                <a:cs typeface="Times New Roman"/>
              </a:rPr>
              <a:t>REDEs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39" name="object 39" descr=""/>
          <p:cNvSpPr/>
          <p:nvPr/>
        </p:nvSpPr>
        <p:spPr>
          <a:xfrm>
            <a:off x="13355668" y="2901030"/>
            <a:ext cx="464184" cy="464184"/>
          </a:xfrm>
          <a:custGeom>
            <a:avLst/>
            <a:gdLst/>
            <a:ahLst/>
            <a:cxnLst/>
            <a:rect l="l" t="t" r="r" b="b"/>
            <a:pathLst>
              <a:path w="464184" h="464185">
                <a:moveTo>
                  <a:pt x="231856" y="463710"/>
                </a:moveTo>
                <a:lnTo>
                  <a:pt x="219834" y="405135"/>
                </a:lnTo>
                <a:lnTo>
                  <a:pt x="206576" y="358624"/>
                </a:lnTo>
                <a:lnTo>
                  <a:pt x="190277" y="322374"/>
                </a:lnTo>
                <a:lnTo>
                  <a:pt x="141337" y="273433"/>
                </a:lnTo>
                <a:lnTo>
                  <a:pt x="105086" y="257134"/>
                </a:lnTo>
                <a:lnTo>
                  <a:pt x="58575" y="243876"/>
                </a:lnTo>
                <a:lnTo>
                  <a:pt x="0" y="231855"/>
                </a:lnTo>
                <a:lnTo>
                  <a:pt x="58575" y="219834"/>
                </a:lnTo>
                <a:lnTo>
                  <a:pt x="105086" y="206576"/>
                </a:lnTo>
                <a:lnTo>
                  <a:pt x="141337" y="190277"/>
                </a:lnTo>
                <a:lnTo>
                  <a:pt x="190277" y="141337"/>
                </a:lnTo>
                <a:lnTo>
                  <a:pt x="206576" y="105086"/>
                </a:lnTo>
                <a:lnTo>
                  <a:pt x="219834" y="58575"/>
                </a:lnTo>
                <a:lnTo>
                  <a:pt x="231855" y="0"/>
                </a:lnTo>
                <a:lnTo>
                  <a:pt x="243876" y="58575"/>
                </a:lnTo>
                <a:lnTo>
                  <a:pt x="257134" y="105086"/>
                </a:lnTo>
                <a:lnTo>
                  <a:pt x="273433" y="141337"/>
                </a:lnTo>
                <a:lnTo>
                  <a:pt x="322374" y="190277"/>
                </a:lnTo>
                <a:lnTo>
                  <a:pt x="358625" y="206576"/>
                </a:lnTo>
                <a:lnTo>
                  <a:pt x="405135" y="219834"/>
                </a:lnTo>
                <a:lnTo>
                  <a:pt x="463711" y="231855"/>
                </a:lnTo>
                <a:lnTo>
                  <a:pt x="405136" y="243876"/>
                </a:lnTo>
                <a:lnTo>
                  <a:pt x="358625" y="257134"/>
                </a:lnTo>
                <a:lnTo>
                  <a:pt x="322374" y="273433"/>
                </a:lnTo>
                <a:lnTo>
                  <a:pt x="273434" y="322374"/>
                </a:lnTo>
                <a:lnTo>
                  <a:pt x="257135" y="358624"/>
                </a:lnTo>
                <a:lnTo>
                  <a:pt x="243877" y="405135"/>
                </a:lnTo>
                <a:lnTo>
                  <a:pt x="231856" y="46371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 txBox="1"/>
          <p:nvPr/>
        </p:nvSpPr>
        <p:spPr>
          <a:xfrm>
            <a:off x="3408230" y="3868845"/>
            <a:ext cx="11471910" cy="40474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07314" marR="99695">
              <a:lnSpc>
                <a:spcPct val="116700"/>
              </a:lnSpc>
              <a:spcBef>
                <a:spcPts val="95"/>
              </a:spcBef>
            </a:pPr>
            <a:r>
              <a:rPr dirty="0" sz="3000" spc="-65">
                <a:solidFill>
                  <a:srgbClr val="FFFFF1"/>
                </a:solidFill>
                <a:latin typeface="Trebuchet MS"/>
                <a:cs typeface="Trebuchet MS"/>
              </a:rPr>
              <a:t>Se</a:t>
            </a:r>
            <a:r>
              <a:rPr dirty="0" sz="3000" spc="-13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00">
                <a:solidFill>
                  <a:srgbClr val="FFFFF1"/>
                </a:solidFill>
                <a:latin typeface="Trebuchet MS"/>
                <a:cs typeface="Trebuchet MS"/>
              </a:rPr>
              <a:t>hace</a:t>
            </a:r>
            <a:r>
              <a:rPr dirty="0" sz="3000" spc="-13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14">
                <a:solidFill>
                  <a:srgbClr val="FFFFF1"/>
                </a:solidFill>
                <a:latin typeface="Trebuchet MS"/>
                <a:cs typeface="Trebuchet MS"/>
              </a:rPr>
              <a:t>referencia</a:t>
            </a:r>
            <a:r>
              <a:rPr dirty="0" sz="3000" spc="-12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80">
                <a:solidFill>
                  <a:srgbClr val="FFFFF1"/>
                </a:solidFill>
                <a:latin typeface="Trebuchet MS"/>
                <a:cs typeface="Trebuchet MS"/>
              </a:rPr>
              <a:t>a</a:t>
            </a:r>
            <a:r>
              <a:rPr dirty="0" sz="3000" spc="-13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FFFFF1"/>
                </a:solidFill>
                <a:latin typeface="Trebuchet MS"/>
                <a:cs typeface="Trebuchet MS"/>
              </a:rPr>
              <a:t>un</a:t>
            </a:r>
            <a:r>
              <a:rPr dirty="0" sz="3000" spc="-12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45">
                <a:solidFill>
                  <a:srgbClr val="FFFFF1"/>
                </a:solidFill>
                <a:latin typeface="Trebuchet MS"/>
                <a:cs typeface="Trebuchet MS"/>
              </a:rPr>
              <a:t>conjunto</a:t>
            </a:r>
            <a:r>
              <a:rPr dirty="0" sz="3000" spc="-13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FFFFF1"/>
                </a:solidFill>
                <a:latin typeface="Trebuchet MS"/>
                <a:cs typeface="Trebuchet MS"/>
              </a:rPr>
              <a:t>de</a:t>
            </a:r>
            <a:r>
              <a:rPr dirty="0" sz="3000" spc="-12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70">
                <a:solidFill>
                  <a:srgbClr val="FFFFF1"/>
                </a:solidFill>
                <a:latin typeface="Trebuchet MS"/>
                <a:cs typeface="Trebuchet MS"/>
              </a:rPr>
              <a:t>sistemas</a:t>
            </a:r>
            <a:r>
              <a:rPr dirty="0" sz="3000" spc="-13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FFFFF1"/>
                </a:solidFill>
                <a:latin typeface="Trebuchet MS"/>
                <a:cs typeface="Trebuchet MS"/>
              </a:rPr>
              <a:t>informáticos </a:t>
            </a:r>
            <a:r>
              <a:rPr dirty="0" sz="3000" spc="-75">
                <a:solidFill>
                  <a:srgbClr val="FFFFF1"/>
                </a:solidFill>
                <a:latin typeface="Trebuchet MS"/>
                <a:cs typeface="Trebuchet MS"/>
              </a:rPr>
              <a:t>independientes</a:t>
            </a:r>
            <a:r>
              <a:rPr dirty="0" sz="3000" spc="-15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80">
                <a:solidFill>
                  <a:srgbClr val="FFFFF1"/>
                </a:solidFill>
                <a:latin typeface="Trebuchet MS"/>
                <a:cs typeface="Trebuchet MS"/>
              </a:rPr>
              <a:t>cinectadados</a:t>
            </a:r>
            <a:r>
              <a:rPr dirty="0" sz="3000" spc="-14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95">
                <a:solidFill>
                  <a:srgbClr val="FFFFF1"/>
                </a:solidFill>
                <a:latin typeface="Trebuchet MS"/>
                <a:cs typeface="Trebuchet MS"/>
              </a:rPr>
              <a:t>entre</a:t>
            </a:r>
            <a:r>
              <a:rPr dirty="0" sz="3000" spc="-15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85">
                <a:solidFill>
                  <a:srgbClr val="FFFFF1"/>
                </a:solidFill>
                <a:latin typeface="Trebuchet MS"/>
                <a:cs typeface="Trebuchet MS"/>
              </a:rPr>
              <a:t>si,</a:t>
            </a:r>
            <a:r>
              <a:rPr dirty="0" sz="3000" spc="-14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FFFFF1"/>
                </a:solidFill>
                <a:latin typeface="Trebuchet MS"/>
                <a:cs typeface="Trebuchet MS"/>
              </a:rPr>
              <a:t>de</a:t>
            </a:r>
            <a:r>
              <a:rPr dirty="0" sz="3000" spc="-14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50">
                <a:solidFill>
                  <a:srgbClr val="FFFFF1"/>
                </a:solidFill>
                <a:latin typeface="Trebuchet MS"/>
                <a:cs typeface="Trebuchet MS"/>
              </a:rPr>
              <a:t>tal</a:t>
            </a:r>
            <a:r>
              <a:rPr dirty="0" sz="3000" spc="-15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90">
                <a:solidFill>
                  <a:srgbClr val="FFFFF1"/>
                </a:solidFill>
                <a:latin typeface="Trebuchet MS"/>
                <a:cs typeface="Trebuchet MS"/>
              </a:rPr>
              <a:t>forma</a:t>
            </a:r>
            <a:r>
              <a:rPr dirty="0" sz="3000" spc="-14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FFFFF1"/>
                </a:solidFill>
                <a:latin typeface="Trebuchet MS"/>
                <a:cs typeface="Trebuchet MS"/>
              </a:rPr>
              <a:t>que</a:t>
            </a:r>
            <a:r>
              <a:rPr dirty="0" sz="3000" spc="-14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60">
                <a:solidFill>
                  <a:srgbClr val="FFFFF1"/>
                </a:solidFill>
                <a:latin typeface="Trebuchet MS"/>
                <a:cs typeface="Trebuchet MS"/>
              </a:rPr>
              <a:t>posibilitan</a:t>
            </a:r>
            <a:r>
              <a:rPr dirty="0" sz="3000" spc="-15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FFFFF1"/>
                </a:solidFill>
                <a:latin typeface="Trebuchet MS"/>
                <a:cs typeface="Trebuchet MS"/>
              </a:rPr>
              <a:t>un </a:t>
            </a:r>
            <a:r>
              <a:rPr dirty="0" sz="3000" spc="-75">
                <a:solidFill>
                  <a:srgbClr val="FFFFF1"/>
                </a:solidFill>
                <a:latin typeface="Trebuchet MS"/>
                <a:cs typeface="Trebuchet MS"/>
              </a:rPr>
              <a:t>untercambio</a:t>
            </a:r>
            <a:r>
              <a:rPr dirty="0" sz="3000" spc="-15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FFFFF1"/>
                </a:solidFill>
                <a:latin typeface="Trebuchet MS"/>
                <a:cs typeface="Trebuchet MS"/>
              </a:rPr>
              <a:t>de</a:t>
            </a:r>
            <a:r>
              <a:rPr dirty="0" sz="3000" spc="-14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05">
                <a:solidFill>
                  <a:srgbClr val="FFFFF1"/>
                </a:solidFill>
                <a:latin typeface="Trebuchet MS"/>
                <a:cs typeface="Trebuchet MS"/>
              </a:rPr>
              <a:t>datos,</a:t>
            </a:r>
            <a:r>
              <a:rPr dirty="0" sz="3000" spc="-15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10">
                <a:solidFill>
                  <a:srgbClr val="FFFFF1"/>
                </a:solidFill>
                <a:latin typeface="Trebuchet MS"/>
                <a:cs typeface="Trebuchet MS"/>
              </a:rPr>
              <a:t>para</a:t>
            </a:r>
            <a:r>
              <a:rPr dirty="0" sz="3000" spc="-14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60">
                <a:solidFill>
                  <a:srgbClr val="FFFFF1"/>
                </a:solidFill>
                <a:latin typeface="Trebuchet MS"/>
                <a:cs typeface="Trebuchet MS"/>
              </a:rPr>
              <a:t>lo</a:t>
            </a:r>
            <a:r>
              <a:rPr dirty="0" sz="3000" spc="-15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FFFFF1"/>
                </a:solidFill>
                <a:latin typeface="Trebuchet MS"/>
                <a:cs typeface="Trebuchet MS"/>
              </a:rPr>
              <a:t>que</a:t>
            </a:r>
            <a:r>
              <a:rPr dirty="0" sz="3000" spc="-14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80">
                <a:solidFill>
                  <a:srgbClr val="FFFFF1"/>
                </a:solidFill>
                <a:latin typeface="Trebuchet MS"/>
                <a:cs typeface="Trebuchet MS"/>
              </a:rPr>
              <a:t>es</a:t>
            </a:r>
            <a:r>
              <a:rPr dirty="0" sz="3000" spc="-14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00">
                <a:solidFill>
                  <a:srgbClr val="FFFFF1"/>
                </a:solidFill>
                <a:latin typeface="Trebuchet MS"/>
                <a:cs typeface="Trebuchet MS"/>
              </a:rPr>
              <a:t>necesario</a:t>
            </a:r>
            <a:r>
              <a:rPr dirty="0" sz="3000" spc="-15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55">
                <a:solidFill>
                  <a:srgbClr val="FFFFF1"/>
                </a:solidFill>
                <a:latin typeface="Trebuchet MS"/>
                <a:cs typeface="Trebuchet MS"/>
              </a:rPr>
              <a:t>tanto</a:t>
            </a:r>
            <a:r>
              <a:rPr dirty="0" sz="3000" spc="-14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FFFFF1"/>
                </a:solidFill>
                <a:latin typeface="Trebuchet MS"/>
                <a:cs typeface="Trebuchet MS"/>
              </a:rPr>
              <a:t>lamconexión </a:t>
            </a:r>
            <a:r>
              <a:rPr dirty="0" sz="3000" spc="-135">
                <a:solidFill>
                  <a:srgbClr val="FFFFF1"/>
                </a:solidFill>
                <a:latin typeface="Trebuchet MS"/>
                <a:cs typeface="Trebuchet MS"/>
              </a:rPr>
              <a:t>fisica</a:t>
            </a:r>
            <a:r>
              <a:rPr dirty="0" sz="3000" spc="-15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FFFFF1"/>
                </a:solidFill>
                <a:latin typeface="Trebuchet MS"/>
                <a:cs typeface="Trebuchet MS"/>
              </a:rPr>
              <a:t>como</a:t>
            </a:r>
            <a:r>
              <a:rPr dirty="0" sz="3000" spc="-18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30">
                <a:solidFill>
                  <a:srgbClr val="FFFFF1"/>
                </a:solidFill>
                <a:latin typeface="Trebuchet MS"/>
                <a:cs typeface="Trebuchet MS"/>
              </a:rPr>
              <a:t>la</a:t>
            </a:r>
            <a:r>
              <a:rPr dirty="0" sz="3000" spc="-16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50">
                <a:solidFill>
                  <a:srgbClr val="FFFFF1"/>
                </a:solidFill>
                <a:latin typeface="Trebuchet MS"/>
                <a:cs typeface="Trebuchet MS"/>
              </a:rPr>
              <a:t>conexión</a:t>
            </a:r>
            <a:r>
              <a:rPr dirty="0" sz="3000" spc="-16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35">
                <a:solidFill>
                  <a:srgbClr val="FFFFF1"/>
                </a:solidFill>
                <a:latin typeface="Trebuchet MS"/>
                <a:cs typeface="Trebuchet MS"/>
              </a:rPr>
              <a:t>lógica</a:t>
            </a:r>
            <a:r>
              <a:rPr dirty="0" sz="3000" spc="-16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FFFFF1"/>
                </a:solidFill>
                <a:latin typeface="Trebuchet MS"/>
                <a:cs typeface="Trebuchet MS"/>
              </a:rPr>
              <a:t>de</a:t>
            </a:r>
            <a:r>
              <a:rPr dirty="0" sz="3000" spc="-16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FFFFF1"/>
                </a:solidFill>
                <a:latin typeface="Trebuchet MS"/>
                <a:cs typeface="Trebuchet MS"/>
              </a:rPr>
              <a:t>los</a:t>
            </a:r>
            <a:r>
              <a:rPr dirty="0" sz="3000" spc="-16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40">
                <a:solidFill>
                  <a:srgbClr val="FFFFF1"/>
                </a:solidFill>
                <a:latin typeface="Trebuchet MS"/>
                <a:cs typeface="Trebuchet MS"/>
              </a:rPr>
              <a:t>sistemas.</a:t>
            </a:r>
            <a:endParaRPr sz="3000">
              <a:latin typeface="Trebuchet MS"/>
              <a:cs typeface="Trebuchet MS"/>
            </a:endParaRPr>
          </a:p>
          <a:p>
            <a:pPr algn="ctr" marL="12700" marR="5080">
              <a:lnSpc>
                <a:spcPct val="116700"/>
              </a:lnSpc>
              <a:spcBef>
                <a:spcPts val="2270"/>
              </a:spcBef>
            </a:pPr>
            <a:r>
              <a:rPr dirty="0" sz="3000" spc="-105">
                <a:solidFill>
                  <a:srgbClr val="FFFFF1"/>
                </a:solidFill>
                <a:latin typeface="Trebuchet MS"/>
                <a:cs typeface="Trebuchet MS"/>
              </a:rPr>
              <a:t>Las</a:t>
            </a:r>
            <a:r>
              <a:rPr dirty="0" sz="3000" spc="-14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25">
                <a:solidFill>
                  <a:srgbClr val="FFFFF1"/>
                </a:solidFill>
                <a:latin typeface="Trebuchet MS"/>
                <a:cs typeface="Trebuchet MS"/>
              </a:rPr>
              <a:t>redes</a:t>
            </a:r>
            <a:r>
              <a:rPr dirty="0" sz="3000" spc="-14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85">
                <a:solidFill>
                  <a:srgbClr val="FFFFF1"/>
                </a:solidFill>
                <a:latin typeface="Trebuchet MS"/>
                <a:cs typeface="Trebuchet MS"/>
              </a:rPr>
              <a:t>se</a:t>
            </a:r>
            <a:r>
              <a:rPr dirty="0" sz="3000" spc="-14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30">
                <a:solidFill>
                  <a:srgbClr val="FFFFF1"/>
                </a:solidFill>
                <a:latin typeface="Trebuchet MS"/>
                <a:cs typeface="Trebuchet MS"/>
              </a:rPr>
              <a:t>donfiguran</a:t>
            </a:r>
            <a:r>
              <a:rPr dirty="0" sz="3000" spc="-14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FFFFF1"/>
                </a:solidFill>
                <a:latin typeface="Trebuchet MS"/>
                <a:cs typeface="Trebuchet MS"/>
              </a:rPr>
              <a:t>con</a:t>
            </a:r>
            <a:r>
              <a:rPr dirty="0" sz="3000" spc="-14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FFFFF1"/>
                </a:solidFill>
                <a:latin typeface="Trebuchet MS"/>
                <a:cs typeface="Trebuchet MS"/>
              </a:rPr>
              <a:t>el</a:t>
            </a:r>
            <a:r>
              <a:rPr dirty="0" sz="3000" spc="-14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95">
                <a:solidFill>
                  <a:srgbClr val="FFFFF1"/>
                </a:solidFill>
                <a:latin typeface="Trebuchet MS"/>
                <a:cs typeface="Trebuchet MS"/>
              </a:rPr>
              <a:t>objeto</a:t>
            </a:r>
            <a:r>
              <a:rPr dirty="0" sz="3000" spc="-14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FFFFF1"/>
                </a:solidFill>
                <a:latin typeface="Trebuchet MS"/>
                <a:cs typeface="Trebuchet MS"/>
              </a:rPr>
              <a:t>de</a:t>
            </a:r>
            <a:r>
              <a:rPr dirty="0" sz="3000" spc="-14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10">
                <a:solidFill>
                  <a:srgbClr val="FFFFF1"/>
                </a:solidFill>
                <a:latin typeface="Trebuchet MS"/>
                <a:cs typeface="Trebuchet MS"/>
              </a:rPr>
              <a:t>transmitir</a:t>
            </a:r>
            <a:r>
              <a:rPr dirty="0" sz="3000" spc="-14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85">
                <a:solidFill>
                  <a:srgbClr val="FFFFF1"/>
                </a:solidFill>
                <a:latin typeface="Trebuchet MS"/>
                <a:cs typeface="Trebuchet MS"/>
              </a:rPr>
              <a:t>datos</a:t>
            </a:r>
            <a:r>
              <a:rPr dirty="0" sz="3000" spc="-14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FFFFF1"/>
                </a:solidFill>
                <a:latin typeface="Trebuchet MS"/>
                <a:cs typeface="Trebuchet MS"/>
              </a:rPr>
              <a:t>de</a:t>
            </a:r>
            <a:r>
              <a:rPr dirty="0" sz="3000" spc="-14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FFFFF1"/>
                </a:solidFill>
                <a:latin typeface="Trebuchet MS"/>
                <a:cs typeface="Trebuchet MS"/>
              </a:rPr>
              <a:t>un</a:t>
            </a:r>
            <a:r>
              <a:rPr dirty="0" sz="3000" spc="-14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95">
                <a:solidFill>
                  <a:srgbClr val="FFFFF1"/>
                </a:solidFill>
                <a:latin typeface="Trebuchet MS"/>
                <a:cs typeface="Trebuchet MS"/>
              </a:rPr>
              <a:t>sistema </a:t>
            </a:r>
            <a:r>
              <a:rPr dirty="0" sz="3000" spc="-180">
                <a:solidFill>
                  <a:srgbClr val="FFFFF1"/>
                </a:solidFill>
                <a:latin typeface="Trebuchet MS"/>
                <a:cs typeface="Trebuchet MS"/>
              </a:rPr>
              <a:t>a</a:t>
            </a:r>
            <a:r>
              <a:rPr dirty="0" sz="3000" spc="-14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FFFFF1"/>
                </a:solidFill>
                <a:latin typeface="Trebuchet MS"/>
                <a:cs typeface="Trebuchet MS"/>
              </a:rPr>
              <a:t>otro</a:t>
            </a:r>
            <a:r>
              <a:rPr dirty="0" sz="3000" spc="-14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FFFFF1"/>
                </a:solidFill>
                <a:latin typeface="Trebuchet MS"/>
                <a:cs typeface="Trebuchet MS"/>
              </a:rPr>
              <a:t>o</a:t>
            </a:r>
            <a:r>
              <a:rPr dirty="0" sz="3000" spc="-14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FFFFF1"/>
                </a:solidFill>
                <a:latin typeface="Trebuchet MS"/>
                <a:cs typeface="Trebuchet MS"/>
              </a:rPr>
              <a:t>de</a:t>
            </a:r>
            <a:r>
              <a:rPr dirty="0" sz="3000" spc="-14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FFFFF1"/>
                </a:solidFill>
                <a:latin typeface="Trebuchet MS"/>
                <a:cs typeface="Trebuchet MS"/>
              </a:rPr>
              <a:t>disponer</a:t>
            </a:r>
            <a:r>
              <a:rPr dirty="0" sz="3000" spc="-14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00">
                <a:solidFill>
                  <a:srgbClr val="FFFFF1"/>
                </a:solidFill>
                <a:latin typeface="Trebuchet MS"/>
                <a:cs typeface="Trebuchet MS"/>
              </a:rPr>
              <a:t>recursos</a:t>
            </a:r>
            <a:r>
              <a:rPr dirty="0" sz="3000" spc="-14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FFFFF1"/>
                </a:solidFill>
                <a:latin typeface="Trebuchet MS"/>
                <a:cs typeface="Trebuchet MS"/>
              </a:rPr>
              <a:t>en</a:t>
            </a:r>
            <a:r>
              <a:rPr dirty="0" sz="3000" spc="-14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FFFFF1"/>
                </a:solidFill>
                <a:latin typeface="Trebuchet MS"/>
                <a:cs typeface="Trebuchet MS"/>
              </a:rPr>
              <a:t>común,</a:t>
            </a:r>
            <a:r>
              <a:rPr dirty="0" sz="3000" spc="-14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FFFFF1"/>
                </a:solidFill>
                <a:latin typeface="Trebuchet MS"/>
                <a:cs typeface="Trebuchet MS"/>
              </a:rPr>
              <a:t>como</a:t>
            </a:r>
            <a:r>
              <a:rPr dirty="0" sz="3000" spc="-14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14">
                <a:solidFill>
                  <a:srgbClr val="FFFFF1"/>
                </a:solidFill>
                <a:latin typeface="Trebuchet MS"/>
                <a:cs typeface="Trebuchet MS"/>
              </a:rPr>
              <a:t>servidores,</a:t>
            </a:r>
            <a:r>
              <a:rPr dirty="0" sz="3000" spc="-14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60">
                <a:solidFill>
                  <a:srgbClr val="FFFFF1"/>
                </a:solidFill>
                <a:latin typeface="Trebuchet MS"/>
                <a:cs typeface="Trebuchet MS"/>
              </a:rPr>
              <a:t>bases</a:t>
            </a:r>
            <a:r>
              <a:rPr dirty="0" sz="3000" spc="-14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FFFFF1"/>
                </a:solidFill>
                <a:latin typeface="Trebuchet MS"/>
                <a:cs typeface="Trebuchet MS"/>
              </a:rPr>
              <a:t>de </a:t>
            </a:r>
            <a:r>
              <a:rPr dirty="0" sz="3000" spc="-85">
                <a:solidFill>
                  <a:srgbClr val="FFFFF1"/>
                </a:solidFill>
                <a:latin typeface="Trebuchet MS"/>
                <a:cs typeface="Trebuchet MS"/>
              </a:rPr>
              <a:t>datos</a:t>
            </a:r>
            <a:r>
              <a:rPr dirty="0" sz="3000" spc="-114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FFFFF1"/>
                </a:solidFill>
                <a:latin typeface="Trebuchet MS"/>
                <a:cs typeface="Trebuchet MS"/>
              </a:rPr>
              <a:t>o</a:t>
            </a:r>
            <a:r>
              <a:rPr dirty="0" sz="3000" spc="-11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35">
                <a:solidFill>
                  <a:srgbClr val="FFFFF1"/>
                </a:solidFill>
                <a:latin typeface="Trebuchet MS"/>
                <a:cs typeface="Trebuchet MS"/>
              </a:rPr>
              <a:t>impresoras.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6095460" y="760484"/>
            <a:ext cx="771525" cy="2930525"/>
          </a:xfrm>
          <a:custGeom>
            <a:avLst/>
            <a:gdLst/>
            <a:ahLst/>
            <a:cxnLst/>
            <a:rect l="l" t="t" r="r" b="b"/>
            <a:pathLst>
              <a:path w="771525" h="2930525">
                <a:moveTo>
                  <a:pt x="0" y="0"/>
                </a:moveTo>
                <a:lnTo>
                  <a:pt x="64881" y="5106"/>
                </a:lnTo>
                <a:lnTo>
                  <a:pt x="128276" y="20156"/>
                </a:lnTo>
                <a:lnTo>
                  <a:pt x="189969" y="44742"/>
                </a:lnTo>
                <a:lnTo>
                  <a:pt x="249746" y="78456"/>
                </a:lnTo>
                <a:lnTo>
                  <a:pt x="307393" y="120893"/>
                </a:lnTo>
                <a:lnTo>
                  <a:pt x="362697" y="171646"/>
                </a:lnTo>
                <a:lnTo>
                  <a:pt x="389402" y="200013"/>
                </a:lnTo>
                <a:lnTo>
                  <a:pt x="415442" y="230307"/>
                </a:lnTo>
                <a:lnTo>
                  <a:pt x="440788" y="262477"/>
                </a:lnTo>
                <a:lnTo>
                  <a:pt x="465414" y="296471"/>
                </a:lnTo>
                <a:lnTo>
                  <a:pt x="489293" y="332239"/>
                </a:lnTo>
                <a:lnTo>
                  <a:pt x="512399" y="369729"/>
                </a:lnTo>
                <a:lnTo>
                  <a:pt x="534705" y="408892"/>
                </a:lnTo>
                <a:lnTo>
                  <a:pt x="556184" y="449677"/>
                </a:lnTo>
                <a:lnTo>
                  <a:pt x="576809" y="492031"/>
                </a:lnTo>
                <a:lnTo>
                  <a:pt x="596553" y="535905"/>
                </a:lnTo>
                <a:lnTo>
                  <a:pt x="615390" y="581248"/>
                </a:lnTo>
                <a:lnTo>
                  <a:pt x="633292" y="628009"/>
                </a:lnTo>
                <a:lnTo>
                  <a:pt x="650234" y="676137"/>
                </a:lnTo>
                <a:lnTo>
                  <a:pt x="666188" y="725581"/>
                </a:lnTo>
                <a:lnTo>
                  <a:pt x="681128" y="776290"/>
                </a:lnTo>
                <a:lnTo>
                  <a:pt x="695026" y="828214"/>
                </a:lnTo>
                <a:lnTo>
                  <a:pt x="707856" y="881301"/>
                </a:lnTo>
                <a:lnTo>
                  <a:pt x="719592" y="935501"/>
                </a:lnTo>
                <a:lnTo>
                  <a:pt x="730205" y="990764"/>
                </a:lnTo>
                <a:lnTo>
                  <a:pt x="739671" y="1047037"/>
                </a:lnTo>
                <a:lnTo>
                  <a:pt x="747961" y="1104270"/>
                </a:lnTo>
                <a:lnTo>
                  <a:pt x="755049" y="1162413"/>
                </a:lnTo>
                <a:lnTo>
                  <a:pt x="760909" y="1221415"/>
                </a:lnTo>
                <a:lnTo>
                  <a:pt x="765513" y="1281224"/>
                </a:lnTo>
                <a:lnTo>
                  <a:pt x="768835" y="1341790"/>
                </a:lnTo>
                <a:lnTo>
                  <a:pt x="770847" y="1403062"/>
                </a:lnTo>
                <a:lnTo>
                  <a:pt x="771524" y="1464989"/>
                </a:lnTo>
                <a:lnTo>
                  <a:pt x="770847" y="1526916"/>
                </a:lnTo>
                <a:lnTo>
                  <a:pt x="768835" y="1588188"/>
                </a:lnTo>
                <a:lnTo>
                  <a:pt x="765513" y="1648754"/>
                </a:lnTo>
                <a:lnTo>
                  <a:pt x="760909" y="1708563"/>
                </a:lnTo>
                <a:lnTo>
                  <a:pt x="755049" y="1767565"/>
                </a:lnTo>
                <a:lnTo>
                  <a:pt x="747961" y="1825708"/>
                </a:lnTo>
                <a:lnTo>
                  <a:pt x="739671" y="1882941"/>
                </a:lnTo>
                <a:lnTo>
                  <a:pt x="730205" y="1939214"/>
                </a:lnTo>
                <a:lnTo>
                  <a:pt x="719592" y="1994476"/>
                </a:lnTo>
                <a:lnTo>
                  <a:pt x="707856" y="2048677"/>
                </a:lnTo>
                <a:lnTo>
                  <a:pt x="695026" y="2101764"/>
                </a:lnTo>
                <a:lnTo>
                  <a:pt x="681128" y="2153688"/>
                </a:lnTo>
                <a:lnTo>
                  <a:pt x="666188" y="2204397"/>
                </a:lnTo>
                <a:lnTo>
                  <a:pt x="650234" y="2253841"/>
                </a:lnTo>
                <a:lnTo>
                  <a:pt x="633292" y="2301969"/>
                </a:lnTo>
                <a:lnTo>
                  <a:pt x="615390" y="2348730"/>
                </a:lnTo>
                <a:lnTo>
                  <a:pt x="596553" y="2394073"/>
                </a:lnTo>
                <a:lnTo>
                  <a:pt x="576809" y="2437947"/>
                </a:lnTo>
                <a:lnTo>
                  <a:pt x="556184" y="2480301"/>
                </a:lnTo>
                <a:lnTo>
                  <a:pt x="534705" y="2521086"/>
                </a:lnTo>
                <a:lnTo>
                  <a:pt x="512399" y="2560248"/>
                </a:lnTo>
                <a:lnTo>
                  <a:pt x="489293" y="2597739"/>
                </a:lnTo>
                <a:lnTo>
                  <a:pt x="465414" y="2633507"/>
                </a:lnTo>
                <a:lnTo>
                  <a:pt x="440788" y="2667501"/>
                </a:lnTo>
                <a:lnTo>
                  <a:pt x="415442" y="2699671"/>
                </a:lnTo>
                <a:lnTo>
                  <a:pt x="389402" y="2729964"/>
                </a:lnTo>
                <a:lnTo>
                  <a:pt x="362697" y="2758332"/>
                </a:lnTo>
                <a:lnTo>
                  <a:pt x="307393" y="2809085"/>
                </a:lnTo>
                <a:lnTo>
                  <a:pt x="249746" y="2851522"/>
                </a:lnTo>
                <a:lnTo>
                  <a:pt x="189969" y="2885236"/>
                </a:lnTo>
                <a:lnTo>
                  <a:pt x="128276" y="2909822"/>
                </a:lnTo>
                <a:lnTo>
                  <a:pt x="64881" y="2924872"/>
                </a:lnTo>
                <a:lnTo>
                  <a:pt x="32613" y="2928693"/>
                </a:lnTo>
                <a:lnTo>
                  <a:pt x="0" y="2929978"/>
                </a:lnTo>
              </a:path>
            </a:pathLst>
          </a:custGeom>
          <a:ln w="95249">
            <a:solidFill>
              <a:srgbClr val="DEDD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431626" y="2469048"/>
            <a:ext cx="761365" cy="1221740"/>
          </a:xfrm>
          <a:custGeom>
            <a:avLst/>
            <a:gdLst/>
            <a:ahLst/>
            <a:cxnLst/>
            <a:rect l="l" t="t" r="r" b="b"/>
            <a:pathLst>
              <a:path w="761364" h="1221739">
                <a:moveTo>
                  <a:pt x="760909" y="1221415"/>
                </a:moveTo>
                <a:lnTo>
                  <a:pt x="696027" y="1216308"/>
                </a:lnTo>
                <a:lnTo>
                  <a:pt x="632633" y="1201258"/>
                </a:lnTo>
                <a:lnTo>
                  <a:pt x="570939" y="1176673"/>
                </a:lnTo>
                <a:lnTo>
                  <a:pt x="511162" y="1142958"/>
                </a:lnTo>
                <a:lnTo>
                  <a:pt x="453515" y="1100521"/>
                </a:lnTo>
                <a:lnTo>
                  <a:pt x="398211" y="1049768"/>
                </a:lnTo>
                <a:lnTo>
                  <a:pt x="371506" y="1021401"/>
                </a:lnTo>
                <a:lnTo>
                  <a:pt x="345466" y="991107"/>
                </a:lnTo>
                <a:lnTo>
                  <a:pt x="320120" y="958937"/>
                </a:lnTo>
                <a:lnTo>
                  <a:pt x="295494" y="924943"/>
                </a:lnTo>
                <a:lnTo>
                  <a:pt x="271615" y="889176"/>
                </a:lnTo>
                <a:lnTo>
                  <a:pt x="248509" y="851685"/>
                </a:lnTo>
                <a:lnTo>
                  <a:pt x="226203" y="812522"/>
                </a:lnTo>
                <a:lnTo>
                  <a:pt x="204724" y="771738"/>
                </a:lnTo>
                <a:lnTo>
                  <a:pt x="184099" y="729383"/>
                </a:lnTo>
                <a:lnTo>
                  <a:pt x="164355" y="685509"/>
                </a:lnTo>
                <a:lnTo>
                  <a:pt x="145518" y="640166"/>
                </a:lnTo>
                <a:lnTo>
                  <a:pt x="127616" y="593405"/>
                </a:lnTo>
                <a:lnTo>
                  <a:pt x="110674" y="545277"/>
                </a:lnTo>
                <a:lnTo>
                  <a:pt x="94720" y="495833"/>
                </a:lnTo>
                <a:lnTo>
                  <a:pt x="79780" y="445124"/>
                </a:lnTo>
                <a:lnTo>
                  <a:pt x="65882" y="393200"/>
                </a:lnTo>
                <a:lnTo>
                  <a:pt x="53052" y="340113"/>
                </a:lnTo>
              </a:path>
              <a:path w="761364" h="1221739">
                <a:moveTo>
                  <a:pt x="53052" y="340113"/>
                </a:moveTo>
                <a:lnTo>
                  <a:pt x="41317" y="285913"/>
                </a:lnTo>
                <a:lnTo>
                  <a:pt x="30703" y="230651"/>
                </a:lnTo>
                <a:lnTo>
                  <a:pt x="21237" y="174377"/>
                </a:lnTo>
                <a:lnTo>
                  <a:pt x="12947" y="117144"/>
                </a:lnTo>
                <a:lnTo>
                  <a:pt x="5859" y="59001"/>
                </a:lnTo>
                <a:lnTo>
                  <a:pt x="0" y="0"/>
                </a:lnTo>
              </a:path>
            </a:pathLst>
          </a:custGeom>
          <a:ln w="95249">
            <a:solidFill>
              <a:srgbClr val="DEDD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4514113" y="990508"/>
            <a:ext cx="464184" cy="464184"/>
          </a:xfrm>
          <a:custGeom>
            <a:avLst/>
            <a:gdLst/>
            <a:ahLst/>
            <a:cxnLst/>
            <a:rect l="l" t="t" r="r" b="b"/>
            <a:pathLst>
              <a:path w="464185" h="464184">
                <a:moveTo>
                  <a:pt x="231856" y="463710"/>
                </a:moveTo>
                <a:lnTo>
                  <a:pt x="219834" y="405135"/>
                </a:lnTo>
                <a:lnTo>
                  <a:pt x="206576" y="358624"/>
                </a:lnTo>
                <a:lnTo>
                  <a:pt x="190277" y="322374"/>
                </a:lnTo>
                <a:lnTo>
                  <a:pt x="141337" y="273433"/>
                </a:lnTo>
                <a:lnTo>
                  <a:pt x="105086" y="257134"/>
                </a:lnTo>
                <a:lnTo>
                  <a:pt x="58575" y="243876"/>
                </a:lnTo>
                <a:lnTo>
                  <a:pt x="0" y="231855"/>
                </a:lnTo>
                <a:lnTo>
                  <a:pt x="58575" y="219834"/>
                </a:lnTo>
                <a:lnTo>
                  <a:pt x="105086" y="206576"/>
                </a:lnTo>
                <a:lnTo>
                  <a:pt x="141337" y="190277"/>
                </a:lnTo>
                <a:lnTo>
                  <a:pt x="190277" y="141337"/>
                </a:lnTo>
                <a:lnTo>
                  <a:pt x="206576" y="105086"/>
                </a:lnTo>
                <a:lnTo>
                  <a:pt x="219834" y="58575"/>
                </a:lnTo>
                <a:lnTo>
                  <a:pt x="231855" y="0"/>
                </a:lnTo>
                <a:lnTo>
                  <a:pt x="243876" y="58575"/>
                </a:lnTo>
                <a:lnTo>
                  <a:pt x="257134" y="105086"/>
                </a:lnTo>
                <a:lnTo>
                  <a:pt x="273433" y="141337"/>
                </a:lnTo>
                <a:lnTo>
                  <a:pt x="322374" y="190277"/>
                </a:lnTo>
                <a:lnTo>
                  <a:pt x="358625" y="206576"/>
                </a:lnTo>
                <a:lnTo>
                  <a:pt x="405135" y="219834"/>
                </a:lnTo>
                <a:lnTo>
                  <a:pt x="463711" y="231855"/>
                </a:lnTo>
                <a:lnTo>
                  <a:pt x="405136" y="243876"/>
                </a:lnTo>
                <a:lnTo>
                  <a:pt x="358625" y="257134"/>
                </a:lnTo>
                <a:lnTo>
                  <a:pt x="322374" y="273433"/>
                </a:lnTo>
                <a:lnTo>
                  <a:pt x="273434" y="322374"/>
                </a:lnTo>
                <a:lnTo>
                  <a:pt x="257135" y="358624"/>
                </a:lnTo>
                <a:lnTo>
                  <a:pt x="243877" y="405135"/>
                </a:lnTo>
                <a:lnTo>
                  <a:pt x="231856" y="46371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3355668" y="2901030"/>
            <a:ext cx="464184" cy="464184"/>
          </a:xfrm>
          <a:custGeom>
            <a:avLst/>
            <a:gdLst/>
            <a:ahLst/>
            <a:cxnLst/>
            <a:rect l="l" t="t" r="r" b="b"/>
            <a:pathLst>
              <a:path w="464184" h="464185">
                <a:moveTo>
                  <a:pt x="231856" y="463710"/>
                </a:moveTo>
                <a:lnTo>
                  <a:pt x="219834" y="405135"/>
                </a:lnTo>
                <a:lnTo>
                  <a:pt x="206576" y="358624"/>
                </a:lnTo>
                <a:lnTo>
                  <a:pt x="190277" y="322374"/>
                </a:lnTo>
                <a:lnTo>
                  <a:pt x="141337" y="273433"/>
                </a:lnTo>
                <a:lnTo>
                  <a:pt x="105086" y="257134"/>
                </a:lnTo>
                <a:lnTo>
                  <a:pt x="58575" y="243876"/>
                </a:lnTo>
                <a:lnTo>
                  <a:pt x="0" y="231855"/>
                </a:lnTo>
                <a:lnTo>
                  <a:pt x="58575" y="219834"/>
                </a:lnTo>
                <a:lnTo>
                  <a:pt x="105086" y="206576"/>
                </a:lnTo>
                <a:lnTo>
                  <a:pt x="141337" y="190277"/>
                </a:lnTo>
                <a:lnTo>
                  <a:pt x="190277" y="141337"/>
                </a:lnTo>
                <a:lnTo>
                  <a:pt x="206576" y="105086"/>
                </a:lnTo>
                <a:lnTo>
                  <a:pt x="219834" y="58575"/>
                </a:lnTo>
                <a:lnTo>
                  <a:pt x="231855" y="0"/>
                </a:lnTo>
                <a:lnTo>
                  <a:pt x="243876" y="58575"/>
                </a:lnTo>
                <a:lnTo>
                  <a:pt x="257134" y="105086"/>
                </a:lnTo>
                <a:lnTo>
                  <a:pt x="273433" y="141337"/>
                </a:lnTo>
                <a:lnTo>
                  <a:pt x="322374" y="190277"/>
                </a:lnTo>
                <a:lnTo>
                  <a:pt x="358625" y="206576"/>
                </a:lnTo>
                <a:lnTo>
                  <a:pt x="405135" y="219834"/>
                </a:lnTo>
                <a:lnTo>
                  <a:pt x="463711" y="231855"/>
                </a:lnTo>
                <a:lnTo>
                  <a:pt x="405136" y="243876"/>
                </a:lnTo>
                <a:lnTo>
                  <a:pt x="358625" y="257134"/>
                </a:lnTo>
                <a:lnTo>
                  <a:pt x="322374" y="273433"/>
                </a:lnTo>
                <a:lnTo>
                  <a:pt x="273434" y="322374"/>
                </a:lnTo>
                <a:lnTo>
                  <a:pt x="257135" y="358624"/>
                </a:lnTo>
                <a:lnTo>
                  <a:pt x="243877" y="405135"/>
                </a:lnTo>
                <a:lnTo>
                  <a:pt x="231856" y="46371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5342" y="4898477"/>
            <a:ext cx="5200649" cy="5388521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62106" y="6303385"/>
            <a:ext cx="3905249" cy="3448049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3922554" y="3906120"/>
            <a:ext cx="11019155" cy="26543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16599"/>
              </a:lnSpc>
              <a:spcBef>
                <a:spcPts val="95"/>
              </a:spcBef>
            </a:pPr>
            <a:r>
              <a:rPr dirty="0" sz="3700" spc="-135">
                <a:solidFill>
                  <a:srgbClr val="78791C"/>
                </a:solidFill>
                <a:latin typeface="Trebuchet MS"/>
                <a:cs typeface="Trebuchet MS"/>
              </a:rPr>
              <a:t>Permite</a:t>
            </a:r>
            <a:r>
              <a:rPr dirty="0" sz="3700" spc="-14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700" spc="-114">
                <a:solidFill>
                  <a:srgbClr val="78791C"/>
                </a:solidFill>
                <a:latin typeface="Trebuchet MS"/>
                <a:cs typeface="Trebuchet MS"/>
              </a:rPr>
              <a:t>gestionar</a:t>
            </a:r>
            <a:r>
              <a:rPr dirty="0" sz="3700" spc="-14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700">
                <a:solidFill>
                  <a:srgbClr val="78791C"/>
                </a:solidFill>
                <a:latin typeface="Trebuchet MS"/>
                <a:cs typeface="Trebuchet MS"/>
              </a:rPr>
              <a:t>y</a:t>
            </a:r>
            <a:r>
              <a:rPr dirty="0" sz="3700" spc="-14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700" spc="-155">
                <a:solidFill>
                  <a:srgbClr val="78791C"/>
                </a:solidFill>
                <a:latin typeface="Trebuchet MS"/>
                <a:cs typeface="Trebuchet MS"/>
              </a:rPr>
              <a:t>registrar</a:t>
            </a:r>
            <a:r>
              <a:rPr dirty="0" sz="3700" spc="-14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700" spc="-145">
                <a:solidFill>
                  <a:srgbClr val="78791C"/>
                </a:solidFill>
                <a:latin typeface="Trebuchet MS"/>
                <a:cs typeface="Trebuchet MS"/>
              </a:rPr>
              <a:t>las </a:t>
            </a:r>
            <a:r>
              <a:rPr dirty="0" sz="3700" spc="-110">
                <a:solidFill>
                  <a:srgbClr val="78791C"/>
                </a:solidFill>
                <a:latin typeface="Trebuchet MS"/>
                <a:cs typeface="Trebuchet MS"/>
              </a:rPr>
              <a:t>operaciones</a:t>
            </a:r>
            <a:r>
              <a:rPr dirty="0" sz="3700" spc="-14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700">
                <a:solidFill>
                  <a:srgbClr val="78791C"/>
                </a:solidFill>
                <a:latin typeface="Trebuchet MS"/>
                <a:cs typeface="Trebuchet MS"/>
              </a:rPr>
              <a:t>y</a:t>
            </a:r>
            <a:r>
              <a:rPr dirty="0" sz="3700" spc="-14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700" spc="-30">
                <a:solidFill>
                  <a:srgbClr val="78791C"/>
                </a:solidFill>
                <a:latin typeface="Trebuchet MS"/>
                <a:cs typeface="Trebuchet MS"/>
              </a:rPr>
              <a:t>procesos </a:t>
            </a:r>
            <a:r>
              <a:rPr dirty="0" sz="3700" spc="-100">
                <a:solidFill>
                  <a:srgbClr val="78791C"/>
                </a:solidFill>
                <a:latin typeface="Trebuchet MS"/>
                <a:cs typeface="Trebuchet MS"/>
              </a:rPr>
              <a:t>internos</a:t>
            </a:r>
            <a:r>
              <a:rPr dirty="0" sz="3700" spc="-17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700">
                <a:solidFill>
                  <a:srgbClr val="78791C"/>
                </a:solidFill>
                <a:latin typeface="Trebuchet MS"/>
                <a:cs typeface="Trebuchet MS"/>
              </a:rPr>
              <a:t>y</a:t>
            </a:r>
            <a:r>
              <a:rPr dirty="0" sz="3700" spc="-17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700" spc="-135">
                <a:solidFill>
                  <a:srgbClr val="78791C"/>
                </a:solidFill>
                <a:latin typeface="Trebuchet MS"/>
                <a:cs typeface="Trebuchet MS"/>
              </a:rPr>
              <a:t>externos</a:t>
            </a:r>
            <a:r>
              <a:rPr dirty="0" sz="3700" spc="-16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700" spc="-85">
                <a:solidFill>
                  <a:srgbClr val="78791C"/>
                </a:solidFill>
                <a:latin typeface="Trebuchet MS"/>
                <a:cs typeface="Trebuchet MS"/>
              </a:rPr>
              <a:t>de</a:t>
            </a:r>
            <a:r>
              <a:rPr dirty="0" sz="3700" spc="-17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700">
                <a:solidFill>
                  <a:srgbClr val="78791C"/>
                </a:solidFill>
                <a:latin typeface="Trebuchet MS"/>
                <a:cs typeface="Trebuchet MS"/>
              </a:rPr>
              <a:t>tu</a:t>
            </a:r>
            <a:r>
              <a:rPr dirty="0" sz="3700" spc="-16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700" spc="-175">
                <a:solidFill>
                  <a:srgbClr val="78791C"/>
                </a:solidFill>
                <a:latin typeface="Trebuchet MS"/>
                <a:cs typeface="Trebuchet MS"/>
              </a:rPr>
              <a:t>empresa</a:t>
            </a:r>
            <a:r>
              <a:rPr dirty="0" sz="3700" spc="-17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700">
                <a:solidFill>
                  <a:srgbClr val="78791C"/>
                </a:solidFill>
                <a:latin typeface="Trebuchet MS"/>
                <a:cs typeface="Trebuchet MS"/>
              </a:rPr>
              <a:t>u</a:t>
            </a:r>
            <a:r>
              <a:rPr dirty="0" sz="3700" spc="-17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700" spc="-100">
                <a:solidFill>
                  <a:srgbClr val="78791C"/>
                </a:solidFill>
                <a:latin typeface="Trebuchet MS"/>
                <a:cs typeface="Trebuchet MS"/>
              </a:rPr>
              <a:t>organización.</a:t>
            </a:r>
            <a:r>
              <a:rPr dirty="0" sz="3700" spc="-16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700" spc="-25">
                <a:solidFill>
                  <a:srgbClr val="78791C"/>
                </a:solidFill>
                <a:latin typeface="Trebuchet MS"/>
                <a:cs typeface="Trebuchet MS"/>
              </a:rPr>
              <a:t>La </a:t>
            </a:r>
            <a:r>
              <a:rPr dirty="0" sz="3700" spc="-65">
                <a:solidFill>
                  <a:srgbClr val="78791C"/>
                </a:solidFill>
                <a:latin typeface="Trebuchet MS"/>
                <a:cs typeface="Trebuchet MS"/>
              </a:rPr>
              <a:t>principal</a:t>
            </a:r>
            <a:r>
              <a:rPr dirty="0" sz="3700" spc="-19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700" spc="-185">
                <a:solidFill>
                  <a:srgbClr val="78791C"/>
                </a:solidFill>
                <a:latin typeface="Trebuchet MS"/>
                <a:cs typeface="Trebuchet MS"/>
              </a:rPr>
              <a:t>ventaja</a:t>
            </a:r>
            <a:r>
              <a:rPr dirty="0" sz="3700" spc="-19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700" spc="-235">
                <a:solidFill>
                  <a:srgbClr val="78791C"/>
                </a:solidFill>
                <a:latin typeface="Trebuchet MS"/>
                <a:cs typeface="Trebuchet MS"/>
              </a:rPr>
              <a:t>es</a:t>
            </a:r>
            <a:r>
              <a:rPr dirty="0" sz="3700" spc="-19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700" spc="-10">
                <a:solidFill>
                  <a:srgbClr val="78791C"/>
                </a:solidFill>
                <a:latin typeface="Trebuchet MS"/>
                <a:cs typeface="Trebuchet MS"/>
              </a:rPr>
              <a:t>el</a:t>
            </a:r>
            <a:r>
              <a:rPr dirty="0" sz="3700" spc="-19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700" spc="-55">
                <a:solidFill>
                  <a:srgbClr val="78791C"/>
                </a:solidFill>
                <a:latin typeface="Trebuchet MS"/>
                <a:cs typeface="Trebuchet MS"/>
              </a:rPr>
              <a:t>ahorro</a:t>
            </a:r>
            <a:r>
              <a:rPr dirty="0" sz="3700" spc="-19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700" spc="-85">
                <a:solidFill>
                  <a:srgbClr val="78791C"/>
                </a:solidFill>
                <a:latin typeface="Trebuchet MS"/>
                <a:cs typeface="Trebuchet MS"/>
              </a:rPr>
              <a:t>en</a:t>
            </a:r>
            <a:r>
              <a:rPr dirty="0" sz="3700" spc="-19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700" spc="-90">
                <a:solidFill>
                  <a:srgbClr val="78791C"/>
                </a:solidFill>
                <a:latin typeface="Trebuchet MS"/>
                <a:cs typeface="Trebuchet MS"/>
              </a:rPr>
              <a:t>tiempo</a:t>
            </a:r>
            <a:r>
              <a:rPr dirty="0" sz="3700" spc="-19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700">
                <a:solidFill>
                  <a:srgbClr val="78791C"/>
                </a:solidFill>
                <a:latin typeface="Trebuchet MS"/>
                <a:cs typeface="Trebuchet MS"/>
              </a:rPr>
              <a:t>y</a:t>
            </a:r>
            <a:r>
              <a:rPr dirty="0" sz="3700" spc="-19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700" spc="-85">
                <a:solidFill>
                  <a:srgbClr val="78791C"/>
                </a:solidFill>
                <a:latin typeface="Trebuchet MS"/>
                <a:cs typeface="Trebuchet MS"/>
              </a:rPr>
              <a:t>en</a:t>
            </a:r>
            <a:r>
              <a:rPr dirty="0" sz="3700" spc="-19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700" spc="-10">
                <a:solidFill>
                  <a:srgbClr val="78791C"/>
                </a:solidFill>
                <a:latin typeface="Trebuchet MS"/>
                <a:cs typeface="Trebuchet MS"/>
              </a:rPr>
              <a:t>medios </a:t>
            </a:r>
            <a:r>
              <a:rPr dirty="0" sz="3700" spc="-80">
                <a:solidFill>
                  <a:srgbClr val="78791C"/>
                </a:solidFill>
                <a:latin typeface="Trebuchet MS"/>
                <a:cs typeface="Trebuchet MS"/>
              </a:rPr>
              <a:t>materiales.</a:t>
            </a:r>
            <a:endParaRPr sz="3700">
              <a:latin typeface="Trebuchet MS"/>
              <a:cs typeface="Trebuchet MS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78653" y="6502042"/>
            <a:ext cx="3228974" cy="324802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75819" rIns="0" bIns="0" rtlCol="0" vert="horz">
            <a:spAutoFit/>
          </a:bodyPr>
          <a:lstStyle/>
          <a:p>
            <a:pPr marL="1550035" marR="5080" indent="1836420">
              <a:lnSpc>
                <a:spcPts val="8250"/>
              </a:lnSpc>
            </a:pPr>
            <a:r>
              <a:rPr dirty="0" spc="75"/>
              <a:t>4.3.5</a:t>
            </a:r>
            <a:r>
              <a:rPr dirty="0" spc="210"/>
              <a:t> </a:t>
            </a:r>
            <a:r>
              <a:rPr dirty="0" spc="830"/>
              <a:t>APLIcAcIones </a:t>
            </a:r>
            <a:r>
              <a:rPr dirty="0" spc="760"/>
              <a:t>eMPresArIALes</a:t>
            </a:r>
            <a:r>
              <a:rPr dirty="0" spc="210"/>
              <a:t> </a:t>
            </a:r>
            <a:r>
              <a:rPr dirty="0" spc="1160"/>
              <a:t>en</a:t>
            </a:r>
            <a:r>
              <a:rPr dirty="0" spc="215"/>
              <a:t> </a:t>
            </a:r>
            <a:r>
              <a:rPr dirty="0" spc="70"/>
              <a:t>LA</a:t>
            </a:r>
            <a:r>
              <a:rPr dirty="0" spc="215"/>
              <a:t> </a:t>
            </a:r>
            <a:r>
              <a:rPr dirty="0" spc="1265"/>
              <a:t>reD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014209" y="0"/>
            <a:ext cx="455930" cy="379095"/>
          </a:xfrm>
          <a:custGeom>
            <a:avLst/>
            <a:gdLst/>
            <a:ahLst/>
            <a:cxnLst/>
            <a:rect l="l" t="t" r="r" b="b"/>
            <a:pathLst>
              <a:path w="455930" h="379095">
                <a:moveTo>
                  <a:pt x="330426" y="378922"/>
                </a:moveTo>
                <a:lnTo>
                  <a:pt x="371762" y="368275"/>
                </a:lnTo>
                <a:lnTo>
                  <a:pt x="408266" y="345378"/>
                </a:lnTo>
                <a:lnTo>
                  <a:pt x="436792" y="311041"/>
                </a:lnTo>
                <a:lnTo>
                  <a:pt x="453077" y="269470"/>
                </a:lnTo>
                <a:lnTo>
                  <a:pt x="455490" y="226454"/>
                </a:lnTo>
                <a:lnTo>
                  <a:pt x="444844" y="185119"/>
                </a:lnTo>
                <a:lnTo>
                  <a:pt x="421947" y="148615"/>
                </a:lnTo>
                <a:lnTo>
                  <a:pt x="387611" y="120088"/>
                </a:lnTo>
                <a:lnTo>
                  <a:pt x="366377" y="107194"/>
                </a:lnTo>
                <a:lnTo>
                  <a:pt x="344290" y="93080"/>
                </a:lnTo>
                <a:lnTo>
                  <a:pt x="321349" y="77747"/>
                </a:lnTo>
                <a:lnTo>
                  <a:pt x="297553" y="61193"/>
                </a:lnTo>
                <a:lnTo>
                  <a:pt x="250170" y="27851"/>
                </a:lnTo>
                <a:lnTo>
                  <a:pt x="231862" y="15169"/>
                </a:lnTo>
                <a:lnTo>
                  <a:pt x="217144" y="5148"/>
                </a:lnTo>
                <a:lnTo>
                  <a:pt x="205982" y="0"/>
                </a:lnTo>
                <a:lnTo>
                  <a:pt x="73152" y="0"/>
                </a:lnTo>
                <a:lnTo>
                  <a:pt x="54126" y="10429"/>
                </a:lnTo>
                <a:lnTo>
                  <a:pt x="23633" y="43032"/>
                </a:lnTo>
                <a:lnTo>
                  <a:pt x="4936" y="83568"/>
                </a:lnTo>
                <a:lnTo>
                  <a:pt x="0" y="126374"/>
                </a:lnTo>
                <a:lnTo>
                  <a:pt x="8200" y="168264"/>
                </a:lnTo>
                <a:lnTo>
                  <a:pt x="28914" y="206049"/>
                </a:lnTo>
                <a:lnTo>
                  <a:pt x="61516" y="236543"/>
                </a:lnTo>
                <a:lnTo>
                  <a:pt x="74824" y="245610"/>
                </a:lnTo>
                <a:lnTo>
                  <a:pt x="91729" y="257330"/>
                </a:lnTo>
                <a:lnTo>
                  <a:pt x="136329" y="288725"/>
                </a:lnTo>
                <a:lnTo>
                  <a:pt x="192669" y="327122"/>
                </a:lnTo>
                <a:lnTo>
                  <a:pt x="245838" y="360223"/>
                </a:lnTo>
                <a:lnTo>
                  <a:pt x="287403" y="376508"/>
                </a:lnTo>
                <a:lnTo>
                  <a:pt x="330426" y="378922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644575" y="112216"/>
            <a:ext cx="320675" cy="330200"/>
          </a:xfrm>
          <a:custGeom>
            <a:avLst/>
            <a:gdLst/>
            <a:ahLst/>
            <a:cxnLst/>
            <a:rect l="l" t="t" r="r" b="b"/>
            <a:pathLst>
              <a:path w="320675" h="330200">
                <a:moveTo>
                  <a:pt x="227012" y="321980"/>
                </a:moveTo>
                <a:lnTo>
                  <a:pt x="266250" y="300692"/>
                </a:lnTo>
                <a:lnTo>
                  <a:pt x="296806" y="268147"/>
                </a:lnTo>
                <a:lnTo>
                  <a:pt x="315024" y="229097"/>
                </a:lnTo>
                <a:lnTo>
                  <a:pt x="320490" y="186764"/>
                </a:lnTo>
                <a:lnTo>
                  <a:pt x="312786" y="144368"/>
                </a:lnTo>
                <a:lnTo>
                  <a:pt x="291498" y="105130"/>
                </a:lnTo>
                <a:lnTo>
                  <a:pt x="257268" y="62800"/>
                </a:lnTo>
                <a:lnTo>
                  <a:pt x="210309" y="19134"/>
                </a:lnTo>
                <a:lnTo>
                  <a:pt x="170309" y="3109"/>
                </a:lnTo>
                <a:lnTo>
                  <a:pt x="127738" y="0"/>
                </a:lnTo>
                <a:lnTo>
                  <a:pt x="85834" y="10042"/>
                </a:lnTo>
                <a:lnTo>
                  <a:pt x="47837" y="33473"/>
                </a:lnTo>
                <a:lnTo>
                  <a:pt x="19134" y="67662"/>
                </a:lnTo>
                <a:lnTo>
                  <a:pt x="3109" y="107661"/>
                </a:lnTo>
                <a:lnTo>
                  <a:pt x="0" y="150233"/>
                </a:lnTo>
                <a:lnTo>
                  <a:pt x="10042" y="192137"/>
                </a:lnTo>
                <a:lnTo>
                  <a:pt x="33473" y="230134"/>
                </a:lnTo>
                <a:lnTo>
                  <a:pt x="43735" y="242152"/>
                </a:lnTo>
                <a:lnTo>
                  <a:pt x="53358" y="253710"/>
                </a:lnTo>
                <a:lnTo>
                  <a:pt x="62342" y="264807"/>
                </a:lnTo>
                <a:lnTo>
                  <a:pt x="70688" y="275445"/>
                </a:lnTo>
                <a:lnTo>
                  <a:pt x="103233" y="305999"/>
                </a:lnTo>
                <a:lnTo>
                  <a:pt x="142283" y="324217"/>
                </a:lnTo>
                <a:lnTo>
                  <a:pt x="184616" y="329683"/>
                </a:lnTo>
                <a:lnTo>
                  <a:pt x="227012" y="32198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944882" y="524720"/>
            <a:ext cx="374015" cy="392430"/>
          </a:xfrm>
          <a:custGeom>
            <a:avLst/>
            <a:gdLst/>
            <a:ahLst/>
            <a:cxnLst/>
            <a:rect l="l" t="t" r="r" b="b"/>
            <a:pathLst>
              <a:path w="374015" h="392430">
                <a:moveTo>
                  <a:pt x="249776" y="392163"/>
                </a:moveTo>
                <a:lnTo>
                  <a:pt x="291413" y="381066"/>
                </a:lnTo>
                <a:lnTo>
                  <a:pt x="328806" y="356684"/>
                </a:lnTo>
                <a:lnTo>
                  <a:pt x="356638" y="321782"/>
                </a:lnTo>
                <a:lnTo>
                  <a:pt x="371648" y="281390"/>
                </a:lnTo>
                <a:lnTo>
                  <a:pt x="373683" y="238754"/>
                </a:lnTo>
                <a:lnTo>
                  <a:pt x="362586" y="197116"/>
                </a:lnTo>
                <a:lnTo>
                  <a:pt x="338204" y="159722"/>
                </a:lnTo>
                <a:lnTo>
                  <a:pt x="325953" y="146091"/>
                </a:lnTo>
                <a:lnTo>
                  <a:pt x="313887" y="132361"/>
                </a:lnTo>
                <a:lnTo>
                  <a:pt x="278926" y="90784"/>
                </a:lnTo>
                <a:lnTo>
                  <a:pt x="249801" y="54240"/>
                </a:lnTo>
                <a:lnTo>
                  <a:pt x="217256" y="23684"/>
                </a:lnTo>
                <a:lnTo>
                  <a:pt x="178206" y="5465"/>
                </a:lnTo>
                <a:lnTo>
                  <a:pt x="135873" y="0"/>
                </a:lnTo>
                <a:lnTo>
                  <a:pt x="93477" y="7702"/>
                </a:lnTo>
                <a:lnTo>
                  <a:pt x="54238" y="28990"/>
                </a:lnTo>
                <a:lnTo>
                  <a:pt x="23683" y="61535"/>
                </a:lnTo>
                <a:lnTo>
                  <a:pt x="5465" y="100585"/>
                </a:lnTo>
                <a:lnTo>
                  <a:pt x="0" y="142918"/>
                </a:lnTo>
                <a:lnTo>
                  <a:pt x="7703" y="185315"/>
                </a:lnTo>
                <a:lnTo>
                  <a:pt x="28990" y="224553"/>
                </a:lnTo>
                <a:lnTo>
                  <a:pt x="62752" y="266945"/>
                </a:lnTo>
                <a:lnTo>
                  <a:pt x="89432" y="299020"/>
                </a:lnTo>
                <a:lnTo>
                  <a:pt x="117494" y="331320"/>
                </a:lnTo>
                <a:lnTo>
                  <a:pt x="166748" y="375118"/>
                </a:lnTo>
                <a:lnTo>
                  <a:pt x="207139" y="390128"/>
                </a:lnTo>
                <a:lnTo>
                  <a:pt x="249776" y="392163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351937" y="417244"/>
            <a:ext cx="521334" cy="521970"/>
          </a:xfrm>
          <a:custGeom>
            <a:avLst/>
            <a:gdLst/>
            <a:ahLst/>
            <a:cxnLst/>
            <a:rect l="l" t="t" r="r" b="b"/>
            <a:pathLst>
              <a:path w="521334" h="521969">
                <a:moveTo>
                  <a:pt x="407477" y="520862"/>
                </a:moveTo>
                <a:lnTo>
                  <a:pt x="448232" y="506870"/>
                </a:lnTo>
                <a:lnTo>
                  <a:pt x="483822" y="479922"/>
                </a:lnTo>
                <a:lnTo>
                  <a:pt x="509134" y="443152"/>
                </a:lnTo>
                <a:lnTo>
                  <a:pt x="521271" y="401806"/>
                </a:lnTo>
                <a:lnTo>
                  <a:pt x="520306" y="359132"/>
                </a:lnTo>
                <a:lnTo>
                  <a:pt x="506314" y="318377"/>
                </a:lnTo>
                <a:lnTo>
                  <a:pt x="479367" y="282787"/>
                </a:lnTo>
                <a:lnTo>
                  <a:pt x="431829" y="237353"/>
                </a:lnTo>
                <a:lnTo>
                  <a:pt x="408136" y="214523"/>
                </a:lnTo>
                <a:lnTo>
                  <a:pt x="357161" y="164341"/>
                </a:lnTo>
                <a:lnTo>
                  <a:pt x="329879" y="136988"/>
                </a:lnTo>
                <a:lnTo>
                  <a:pt x="280609" y="86487"/>
                </a:lnTo>
                <a:lnTo>
                  <a:pt x="242265" y="45343"/>
                </a:lnTo>
                <a:lnTo>
                  <a:pt x="207473" y="17373"/>
                </a:lnTo>
                <a:lnTo>
                  <a:pt x="167141" y="2203"/>
                </a:lnTo>
                <a:lnTo>
                  <a:pt x="124514" y="0"/>
                </a:lnTo>
                <a:lnTo>
                  <a:pt x="82833" y="10931"/>
                </a:lnTo>
                <a:lnTo>
                  <a:pt x="45343" y="35165"/>
                </a:lnTo>
                <a:lnTo>
                  <a:pt x="17373" y="69957"/>
                </a:lnTo>
                <a:lnTo>
                  <a:pt x="2203" y="110288"/>
                </a:lnTo>
                <a:lnTo>
                  <a:pt x="0" y="152916"/>
                </a:lnTo>
                <a:lnTo>
                  <a:pt x="10931" y="194597"/>
                </a:lnTo>
                <a:lnTo>
                  <a:pt x="35164" y="232087"/>
                </a:lnTo>
                <a:lnTo>
                  <a:pt x="78011" y="278106"/>
                </a:lnTo>
                <a:lnTo>
                  <a:pt x="131895" y="333370"/>
                </a:lnTo>
                <a:lnTo>
                  <a:pt x="160489" y="362037"/>
                </a:lnTo>
                <a:lnTo>
                  <a:pt x="187896" y="389188"/>
                </a:lnTo>
                <a:lnTo>
                  <a:pt x="239149" y="438942"/>
                </a:lnTo>
                <a:lnTo>
                  <a:pt x="286686" y="484377"/>
                </a:lnTo>
                <a:lnTo>
                  <a:pt x="323457" y="509689"/>
                </a:lnTo>
                <a:lnTo>
                  <a:pt x="364803" y="521826"/>
                </a:lnTo>
                <a:lnTo>
                  <a:pt x="407477" y="520862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62863" y="0"/>
            <a:ext cx="282575" cy="97155"/>
          </a:xfrm>
          <a:custGeom>
            <a:avLst/>
            <a:gdLst/>
            <a:ahLst/>
            <a:cxnLst/>
            <a:rect l="l" t="t" r="r" b="b"/>
            <a:pathLst>
              <a:path w="282575" h="97155">
                <a:moveTo>
                  <a:pt x="166580" y="96557"/>
                </a:moveTo>
                <a:lnTo>
                  <a:pt x="208150" y="85210"/>
                </a:lnTo>
                <a:lnTo>
                  <a:pt x="245396" y="60603"/>
                </a:lnTo>
                <a:lnTo>
                  <a:pt x="273016" y="25533"/>
                </a:lnTo>
                <a:lnTo>
                  <a:pt x="282330" y="0"/>
                </a:lnTo>
                <a:lnTo>
                  <a:pt x="0" y="0"/>
                </a:lnTo>
                <a:lnTo>
                  <a:pt x="16622" y="17870"/>
                </a:lnTo>
                <a:lnTo>
                  <a:pt x="48381" y="52393"/>
                </a:lnTo>
                <a:lnTo>
                  <a:pt x="83451" y="80014"/>
                </a:lnTo>
                <a:lnTo>
                  <a:pt x="123932" y="94780"/>
                </a:lnTo>
                <a:lnTo>
                  <a:pt x="166580" y="96557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0" y="378427"/>
            <a:ext cx="246379" cy="424180"/>
          </a:xfrm>
          <a:custGeom>
            <a:avLst/>
            <a:gdLst/>
            <a:ahLst/>
            <a:cxnLst/>
            <a:rect l="l" t="t" r="r" b="b"/>
            <a:pathLst>
              <a:path w="246379" h="424180">
                <a:moveTo>
                  <a:pt x="129124" y="423839"/>
                </a:moveTo>
                <a:lnTo>
                  <a:pt x="170238" y="410938"/>
                </a:lnTo>
                <a:lnTo>
                  <a:pt x="206533" y="384949"/>
                </a:lnTo>
                <a:lnTo>
                  <a:pt x="232816" y="348866"/>
                </a:lnTo>
                <a:lnTo>
                  <a:pt x="246051" y="307858"/>
                </a:lnTo>
                <a:lnTo>
                  <a:pt x="246224" y="265174"/>
                </a:lnTo>
                <a:lnTo>
                  <a:pt x="233323" y="224060"/>
                </a:lnTo>
                <a:lnTo>
                  <a:pt x="207334" y="187765"/>
                </a:lnTo>
                <a:lnTo>
                  <a:pt x="167636" y="149111"/>
                </a:lnTo>
                <a:lnTo>
                  <a:pt x="108228" y="93325"/>
                </a:lnTo>
                <a:lnTo>
                  <a:pt x="72665" y="60973"/>
                </a:lnTo>
                <a:lnTo>
                  <a:pt x="38732" y="31518"/>
                </a:lnTo>
                <a:lnTo>
                  <a:pt x="6429" y="4960"/>
                </a:lnTo>
                <a:lnTo>
                  <a:pt x="0" y="0"/>
                </a:lnTo>
                <a:lnTo>
                  <a:pt x="0" y="374918"/>
                </a:lnTo>
                <a:lnTo>
                  <a:pt x="9349" y="384148"/>
                </a:lnTo>
                <a:lnTo>
                  <a:pt x="45432" y="410431"/>
                </a:lnTo>
                <a:lnTo>
                  <a:pt x="86439" y="423665"/>
                </a:lnTo>
                <a:lnTo>
                  <a:pt x="129124" y="423839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298677" y="1059195"/>
            <a:ext cx="329565" cy="328295"/>
          </a:xfrm>
          <a:custGeom>
            <a:avLst/>
            <a:gdLst/>
            <a:ahLst/>
            <a:cxnLst/>
            <a:rect l="l" t="t" r="r" b="b"/>
            <a:pathLst>
              <a:path w="329565" h="328294">
                <a:moveTo>
                  <a:pt x="201435" y="327818"/>
                </a:moveTo>
                <a:lnTo>
                  <a:pt x="243339" y="317776"/>
                </a:lnTo>
                <a:lnTo>
                  <a:pt x="281336" y="294345"/>
                </a:lnTo>
                <a:lnTo>
                  <a:pt x="310039" y="260156"/>
                </a:lnTo>
                <a:lnTo>
                  <a:pt x="326064" y="220156"/>
                </a:lnTo>
                <a:lnTo>
                  <a:pt x="329174" y="177585"/>
                </a:lnTo>
                <a:lnTo>
                  <a:pt x="319131" y="135681"/>
                </a:lnTo>
                <a:lnTo>
                  <a:pt x="295701" y="97685"/>
                </a:lnTo>
                <a:lnTo>
                  <a:pt x="262726" y="62678"/>
                </a:lnTo>
                <a:lnTo>
                  <a:pt x="227228" y="31081"/>
                </a:lnTo>
                <a:lnTo>
                  <a:pt x="188551" y="8791"/>
                </a:lnTo>
                <a:lnTo>
                  <a:pt x="146367" y="0"/>
                </a:lnTo>
                <a:lnTo>
                  <a:pt x="103907" y="4374"/>
                </a:lnTo>
                <a:lnTo>
                  <a:pt x="64402" y="21582"/>
                </a:lnTo>
                <a:lnTo>
                  <a:pt x="31082" y="51290"/>
                </a:lnTo>
                <a:lnTo>
                  <a:pt x="8791" y="89967"/>
                </a:lnTo>
                <a:lnTo>
                  <a:pt x="0" y="132151"/>
                </a:lnTo>
                <a:lnTo>
                  <a:pt x="4374" y="174611"/>
                </a:lnTo>
                <a:lnTo>
                  <a:pt x="21582" y="214116"/>
                </a:lnTo>
                <a:lnTo>
                  <a:pt x="51290" y="247436"/>
                </a:lnTo>
                <a:lnTo>
                  <a:pt x="60020" y="254873"/>
                </a:lnTo>
                <a:lnTo>
                  <a:pt x="68494" y="262776"/>
                </a:lnTo>
                <a:lnTo>
                  <a:pt x="76712" y="271145"/>
                </a:lnTo>
                <a:lnTo>
                  <a:pt x="84675" y="279981"/>
                </a:lnTo>
                <a:lnTo>
                  <a:pt x="118864" y="308684"/>
                </a:lnTo>
                <a:lnTo>
                  <a:pt x="158864" y="324709"/>
                </a:lnTo>
                <a:lnTo>
                  <a:pt x="201435" y="327818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840230" y="1040508"/>
            <a:ext cx="423545" cy="426084"/>
          </a:xfrm>
          <a:custGeom>
            <a:avLst/>
            <a:gdLst/>
            <a:ahLst/>
            <a:cxnLst/>
            <a:rect l="l" t="t" r="r" b="b"/>
            <a:pathLst>
              <a:path w="423544" h="426084">
                <a:moveTo>
                  <a:pt x="298932" y="425525"/>
                </a:moveTo>
                <a:lnTo>
                  <a:pt x="340613" y="414594"/>
                </a:lnTo>
                <a:lnTo>
                  <a:pt x="378103" y="390360"/>
                </a:lnTo>
                <a:lnTo>
                  <a:pt x="406073" y="355568"/>
                </a:lnTo>
                <a:lnTo>
                  <a:pt x="421243" y="315236"/>
                </a:lnTo>
                <a:lnTo>
                  <a:pt x="423446" y="272608"/>
                </a:lnTo>
                <a:lnTo>
                  <a:pt x="412515" y="230927"/>
                </a:lnTo>
                <a:lnTo>
                  <a:pt x="388282" y="193437"/>
                </a:lnTo>
                <a:lnTo>
                  <a:pt x="357537" y="159342"/>
                </a:lnTo>
                <a:lnTo>
                  <a:pt x="326524" y="125582"/>
                </a:lnTo>
                <a:lnTo>
                  <a:pt x="299409" y="97416"/>
                </a:lnTo>
                <a:lnTo>
                  <a:pt x="268976" y="68194"/>
                </a:lnTo>
                <a:lnTo>
                  <a:pt x="230504" y="33787"/>
                </a:lnTo>
                <a:lnTo>
                  <a:pt x="192599" y="10207"/>
                </a:lnTo>
                <a:lnTo>
                  <a:pt x="150735" y="0"/>
                </a:lnTo>
                <a:lnTo>
                  <a:pt x="108152" y="2941"/>
                </a:lnTo>
                <a:lnTo>
                  <a:pt x="68089" y="18808"/>
                </a:lnTo>
                <a:lnTo>
                  <a:pt x="33788" y="47376"/>
                </a:lnTo>
                <a:lnTo>
                  <a:pt x="10207" y="85280"/>
                </a:lnTo>
                <a:lnTo>
                  <a:pt x="0" y="127144"/>
                </a:lnTo>
                <a:lnTo>
                  <a:pt x="2941" y="169727"/>
                </a:lnTo>
                <a:lnTo>
                  <a:pt x="18808" y="209790"/>
                </a:lnTo>
                <a:lnTo>
                  <a:pt x="47376" y="244092"/>
                </a:lnTo>
                <a:lnTo>
                  <a:pt x="63808" y="258565"/>
                </a:lnTo>
                <a:lnTo>
                  <a:pt x="78293" y="271674"/>
                </a:lnTo>
                <a:lnTo>
                  <a:pt x="112172" y="304813"/>
                </a:lnTo>
                <a:lnTo>
                  <a:pt x="181181" y="380181"/>
                </a:lnTo>
                <a:lnTo>
                  <a:pt x="215973" y="408151"/>
                </a:lnTo>
                <a:lnTo>
                  <a:pt x="256304" y="423321"/>
                </a:lnTo>
                <a:lnTo>
                  <a:pt x="298932" y="425525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1464106" y="0"/>
            <a:ext cx="504190" cy="833119"/>
          </a:xfrm>
          <a:custGeom>
            <a:avLst/>
            <a:gdLst/>
            <a:ahLst/>
            <a:cxnLst/>
            <a:rect l="l" t="t" r="r" b="b"/>
            <a:pathLst>
              <a:path w="504189" h="833119">
                <a:moveTo>
                  <a:pt x="405206" y="708152"/>
                </a:moveTo>
                <a:lnTo>
                  <a:pt x="403009" y="665518"/>
                </a:lnTo>
                <a:lnTo>
                  <a:pt x="387858" y="625182"/>
                </a:lnTo>
                <a:lnTo>
                  <a:pt x="359892" y="590384"/>
                </a:lnTo>
                <a:lnTo>
                  <a:pt x="308825" y="544233"/>
                </a:lnTo>
                <a:lnTo>
                  <a:pt x="295846" y="532231"/>
                </a:lnTo>
                <a:lnTo>
                  <a:pt x="285178" y="522135"/>
                </a:lnTo>
                <a:lnTo>
                  <a:pt x="276821" y="513930"/>
                </a:lnTo>
                <a:lnTo>
                  <a:pt x="236880" y="473659"/>
                </a:lnTo>
                <a:lnTo>
                  <a:pt x="200799" y="447370"/>
                </a:lnTo>
                <a:lnTo>
                  <a:pt x="159791" y="434136"/>
                </a:lnTo>
                <a:lnTo>
                  <a:pt x="117106" y="433971"/>
                </a:lnTo>
                <a:lnTo>
                  <a:pt x="75984" y="446862"/>
                </a:lnTo>
                <a:lnTo>
                  <a:pt x="39687" y="472859"/>
                </a:lnTo>
                <a:lnTo>
                  <a:pt x="13411" y="508939"/>
                </a:lnTo>
                <a:lnTo>
                  <a:pt x="177" y="549948"/>
                </a:lnTo>
                <a:lnTo>
                  <a:pt x="0" y="592632"/>
                </a:lnTo>
                <a:lnTo>
                  <a:pt x="12903" y="633742"/>
                </a:lnTo>
                <a:lnTo>
                  <a:pt x="38887" y="670039"/>
                </a:lnTo>
                <a:lnTo>
                  <a:pt x="78841" y="710311"/>
                </a:lnTo>
                <a:lnTo>
                  <a:pt x="119189" y="748677"/>
                </a:lnTo>
                <a:lnTo>
                  <a:pt x="173101" y="797445"/>
                </a:lnTo>
                <a:lnTo>
                  <a:pt x="210591" y="821690"/>
                </a:lnTo>
                <a:lnTo>
                  <a:pt x="252272" y="832637"/>
                </a:lnTo>
                <a:lnTo>
                  <a:pt x="294894" y="830440"/>
                </a:lnTo>
                <a:lnTo>
                  <a:pt x="335229" y="815276"/>
                </a:lnTo>
                <a:lnTo>
                  <a:pt x="370027" y="787311"/>
                </a:lnTo>
                <a:lnTo>
                  <a:pt x="394271" y="749833"/>
                </a:lnTo>
                <a:lnTo>
                  <a:pt x="405206" y="708152"/>
                </a:lnTo>
                <a:close/>
              </a:path>
              <a:path w="504189" h="833119">
                <a:moveTo>
                  <a:pt x="503783" y="174345"/>
                </a:moveTo>
                <a:lnTo>
                  <a:pt x="494245" y="132321"/>
                </a:lnTo>
                <a:lnTo>
                  <a:pt x="471271" y="94043"/>
                </a:lnTo>
                <a:lnTo>
                  <a:pt x="391998" y="0"/>
                </a:lnTo>
                <a:lnTo>
                  <a:pt x="50292" y="0"/>
                </a:lnTo>
                <a:lnTo>
                  <a:pt x="55854" y="23926"/>
                </a:lnTo>
                <a:lnTo>
                  <a:pt x="79019" y="62090"/>
                </a:lnTo>
                <a:lnTo>
                  <a:pt x="154012" y="150406"/>
                </a:lnTo>
                <a:lnTo>
                  <a:pt x="258064" y="273786"/>
                </a:lnTo>
                <a:lnTo>
                  <a:pt x="291909" y="302895"/>
                </a:lnTo>
                <a:lnTo>
                  <a:pt x="331711" y="319405"/>
                </a:lnTo>
                <a:lnTo>
                  <a:pt x="374243" y="323024"/>
                </a:lnTo>
                <a:lnTo>
                  <a:pt x="416267" y="313486"/>
                </a:lnTo>
                <a:lnTo>
                  <a:pt x="454545" y="290512"/>
                </a:lnTo>
                <a:lnTo>
                  <a:pt x="483654" y="256679"/>
                </a:lnTo>
                <a:lnTo>
                  <a:pt x="500164" y="216877"/>
                </a:lnTo>
                <a:lnTo>
                  <a:pt x="503783" y="174345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0" y="1541154"/>
            <a:ext cx="368300" cy="451484"/>
          </a:xfrm>
          <a:custGeom>
            <a:avLst/>
            <a:gdLst/>
            <a:ahLst/>
            <a:cxnLst/>
            <a:rect l="l" t="t" r="r" b="b"/>
            <a:pathLst>
              <a:path w="368300" h="451485">
                <a:moveTo>
                  <a:pt x="275541" y="442864"/>
                </a:moveTo>
                <a:lnTo>
                  <a:pt x="314607" y="421261"/>
                </a:lnTo>
                <a:lnTo>
                  <a:pt x="344900" y="388472"/>
                </a:lnTo>
                <a:lnTo>
                  <a:pt x="362803" y="349277"/>
                </a:lnTo>
                <a:lnTo>
                  <a:pt x="367929" y="306901"/>
                </a:lnTo>
                <a:lnTo>
                  <a:pt x="359885" y="264568"/>
                </a:lnTo>
                <a:lnTo>
                  <a:pt x="338283" y="225502"/>
                </a:lnTo>
                <a:lnTo>
                  <a:pt x="311849" y="191793"/>
                </a:lnTo>
                <a:lnTo>
                  <a:pt x="302201" y="179045"/>
                </a:lnTo>
                <a:lnTo>
                  <a:pt x="293230" y="166266"/>
                </a:lnTo>
                <a:lnTo>
                  <a:pt x="284938" y="153457"/>
                </a:lnTo>
                <a:lnTo>
                  <a:pt x="263520" y="117623"/>
                </a:lnTo>
                <a:lnTo>
                  <a:pt x="248207" y="94729"/>
                </a:lnTo>
                <a:lnTo>
                  <a:pt x="213048" y="49239"/>
                </a:lnTo>
                <a:lnTo>
                  <a:pt x="179207" y="20127"/>
                </a:lnTo>
                <a:lnTo>
                  <a:pt x="139403" y="3621"/>
                </a:lnTo>
                <a:lnTo>
                  <a:pt x="96872" y="0"/>
                </a:lnTo>
                <a:lnTo>
                  <a:pt x="54851" y="9536"/>
                </a:lnTo>
                <a:lnTo>
                  <a:pt x="16574" y="32508"/>
                </a:lnTo>
                <a:lnTo>
                  <a:pt x="0" y="51774"/>
                </a:lnTo>
                <a:lnTo>
                  <a:pt x="0" y="229175"/>
                </a:lnTo>
                <a:lnTo>
                  <a:pt x="10073" y="241601"/>
                </a:lnTo>
                <a:lnTo>
                  <a:pt x="19285" y="253977"/>
                </a:lnTo>
                <a:lnTo>
                  <a:pt x="27477" y="266111"/>
                </a:lnTo>
                <a:lnTo>
                  <a:pt x="34650" y="278002"/>
                </a:lnTo>
                <a:lnTo>
                  <a:pt x="47585" y="299842"/>
                </a:lnTo>
                <a:lnTo>
                  <a:pt x="61525" y="321435"/>
                </a:lnTo>
                <a:lnTo>
                  <a:pt x="92413" y="363877"/>
                </a:lnTo>
                <a:lnTo>
                  <a:pt x="118849" y="397587"/>
                </a:lnTo>
                <a:lnTo>
                  <a:pt x="151638" y="427879"/>
                </a:lnTo>
                <a:lnTo>
                  <a:pt x="190832" y="445783"/>
                </a:lnTo>
                <a:lnTo>
                  <a:pt x="233208" y="450908"/>
                </a:lnTo>
                <a:lnTo>
                  <a:pt x="275541" y="442864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604765" y="1521774"/>
            <a:ext cx="366395" cy="380365"/>
          </a:xfrm>
          <a:custGeom>
            <a:avLst/>
            <a:gdLst/>
            <a:ahLst/>
            <a:cxnLst/>
            <a:rect l="l" t="t" r="r" b="b"/>
            <a:pathLst>
              <a:path w="366394" h="380364">
                <a:moveTo>
                  <a:pt x="238284" y="379897"/>
                </a:moveTo>
                <a:lnTo>
                  <a:pt x="280188" y="369854"/>
                </a:lnTo>
                <a:lnTo>
                  <a:pt x="318184" y="346422"/>
                </a:lnTo>
                <a:lnTo>
                  <a:pt x="346888" y="312233"/>
                </a:lnTo>
                <a:lnTo>
                  <a:pt x="362912" y="272233"/>
                </a:lnTo>
                <a:lnTo>
                  <a:pt x="366021" y="229662"/>
                </a:lnTo>
                <a:lnTo>
                  <a:pt x="355979" y="187758"/>
                </a:lnTo>
                <a:lnTo>
                  <a:pt x="332548" y="149762"/>
                </a:lnTo>
                <a:lnTo>
                  <a:pt x="300368" y="112511"/>
                </a:lnTo>
                <a:lnTo>
                  <a:pt x="244496" y="47834"/>
                </a:lnTo>
                <a:lnTo>
                  <a:pt x="210309" y="19133"/>
                </a:lnTo>
                <a:lnTo>
                  <a:pt x="170309" y="3109"/>
                </a:lnTo>
                <a:lnTo>
                  <a:pt x="127738" y="0"/>
                </a:lnTo>
                <a:lnTo>
                  <a:pt x="85834" y="10042"/>
                </a:lnTo>
                <a:lnTo>
                  <a:pt x="47837" y="33472"/>
                </a:lnTo>
                <a:lnTo>
                  <a:pt x="19134" y="67661"/>
                </a:lnTo>
                <a:lnTo>
                  <a:pt x="3109" y="107661"/>
                </a:lnTo>
                <a:lnTo>
                  <a:pt x="0" y="150233"/>
                </a:lnTo>
                <a:lnTo>
                  <a:pt x="10042" y="192137"/>
                </a:lnTo>
                <a:lnTo>
                  <a:pt x="33473" y="230135"/>
                </a:lnTo>
                <a:lnTo>
                  <a:pt x="90863" y="296567"/>
                </a:lnTo>
                <a:lnTo>
                  <a:pt x="121524" y="332060"/>
                </a:lnTo>
                <a:lnTo>
                  <a:pt x="155713" y="360764"/>
                </a:lnTo>
                <a:lnTo>
                  <a:pt x="195713" y="376788"/>
                </a:lnTo>
                <a:lnTo>
                  <a:pt x="238284" y="379897"/>
                </a:lnTo>
                <a:close/>
              </a:path>
              <a:path w="366394" h="380364">
                <a:moveTo>
                  <a:pt x="301254" y="113536"/>
                </a:moveTo>
                <a:lnTo>
                  <a:pt x="300369" y="112511"/>
                </a:lnTo>
                <a:lnTo>
                  <a:pt x="301254" y="113536"/>
                </a:lnTo>
                <a:close/>
              </a:path>
              <a:path w="366394" h="380364">
                <a:moveTo>
                  <a:pt x="69929" y="272334"/>
                </a:moveTo>
                <a:lnTo>
                  <a:pt x="57605" y="258068"/>
                </a:lnTo>
                <a:lnTo>
                  <a:pt x="69929" y="272334"/>
                </a:lnTo>
                <a:close/>
              </a:path>
              <a:path w="366394" h="380364">
                <a:moveTo>
                  <a:pt x="90862" y="296567"/>
                </a:moveTo>
                <a:lnTo>
                  <a:pt x="69929" y="272334"/>
                </a:lnTo>
                <a:lnTo>
                  <a:pt x="90862" y="296567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17408379" y="8534963"/>
            <a:ext cx="423545" cy="416559"/>
          </a:xfrm>
          <a:custGeom>
            <a:avLst/>
            <a:gdLst/>
            <a:ahLst/>
            <a:cxnLst/>
            <a:rect l="l" t="t" r="r" b="b"/>
            <a:pathLst>
              <a:path w="423544" h="416559">
                <a:moveTo>
                  <a:pt x="0" y="152148"/>
                </a:moveTo>
                <a:lnTo>
                  <a:pt x="1433" y="110289"/>
                </a:lnTo>
                <a:lnTo>
                  <a:pt x="15627" y="70462"/>
                </a:lnTo>
                <a:lnTo>
                  <a:pt x="42473" y="35851"/>
                </a:lnTo>
                <a:lnTo>
                  <a:pt x="78839" y="11436"/>
                </a:lnTo>
                <a:lnTo>
                  <a:pt x="119544" y="0"/>
                </a:lnTo>
                <a:lnTo>
                  <a:pt x="161402" y="1433"/>
                </a:lnTo>
                <a:lnTo>
                  <a:pt x="201229" y="15627"/>
                </a:lnTo>
                <a:lnTo>
                  <a:pt x="235840" y="42473"/>
                </a:lnTo>
                <a:lnTo>
                  <a:pt x="252696" y="60080"/>
                </a:lnTo>
                <a:lnTo>
                  <a:pt x="270901" y="78247"/>
                </a:lnTo>
                <a:lnTo>
                  <a:pt x="290456" y="96974"/>
                </a:lnTo>
                <a:lnTo>
                  <a:pt x="311362" y="116260"/>
                </a:lnTo>
                <a:lnTo>
                  <a:pt x="353353" y="154583"/>
                </a:lnTo>
                <a:lnTo>
                  <a:pt x="369384" y="169432"/>
                </a:lnTo>
                <a:lnTo>
                  <a:pt x="382106" y="181407"/>
                </a:lnTo>
                <a:lnTo>
                  <a:pt x="408615" y="216277"/>
                </a:lnTo>
                <a:lnTo>
                  <a:pt x="422422" y="256240"/>
                </a:lnTo>
                <a:lnTo>
                  <a:pt x="423449" y="298110"/>
                </a:lnTo>
                <a:lnTo>
                  <a:pt x="411618" y="338702"/>
                </a:lnTo>
                <a:lnTo>
                  <a:pt x="386851" y="374830"/>
                </a:lnTo>
                <a:lnTo>
                  <a:pt x="351982" y="401338"/>
                </a:lnTo>
                <a:lnTo>
                  <a:pt x="312019" y="415145"/>
                </a:lnTo>
                <a:lnTo>
                  <a:pt x="270149" y="416173"/>
                </a:lnTo>
                <a:lnTo>
                  <a:pt x="229557" y="404342"/>
                </a:lnTo>
                <a:lnTo>
                  <a:pt x="193429" y="379575"/>
                </a:lnTo>
                <a:lnTo>
                  <a:pt x="181920" y="368748"/>
                </a:lnTo>
                <a:lnTo>
                  <a:pt x="148992" y="338445"/>
                </a:lnTo>
                <a:lnTo>
                  <a:pt x="102492" y="295818"/>
                </a:lnTo>
                <a:lnTo>
                  <a:pt x="56632" y="250944"/>
                </a:lnTo>
                <a:lnTo>
                  <a:pt x="11436" y="192853"/>
                </a:lnTo>
                <a:lnTo>
                  <a:pt x="0" y="152148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17455743" y="9032183"/>
            <a:ext cx="329565" cy="300990"/>
          </a:xfrm>
          <a:custGeom>
            <a:avLst/>
            <a:gdLst/>
            <a:ahLst/>
            <a:cxnLst/>
            <a:rect l="l" t="t" r="r" b="b"/>
            <a:pathLst>
              <a:path w="329565" h="300990">
                <a:moveTo>
                  <a:pt x="0" y="119839"/>
                </a:moveTo>
                <a:lnTo>
                  <a:pt x="12072" y="77734"/>
                </a:lnTo>
                <a:lnTo>
                  <a:pt x="36771" y="41559"/>
                </a:lnTo>
                <a:lnTo>
                  <a:pt x="70318" y="15824"/>
                </a:lnTo>
                <a:lnTo>
                  <a:pt x="109715" y="1611"/>
                </a:lnTo>
                <a:lnTo>
                  <a:pt x="151965" y="0"/>
                </a:lnTo>
                <a:lnTo>
                  <a:pt x="194070" y="12073"/>
                </a:lnTo>
                <a:lnTo>
                  <a:pt x="241882" y="35889"/>
                </a:lnTo>
                <a:lnTo>
                  <a:pt x="293675" y="71616"/>
                </a:lnTo>
                <a:lnTo>
                  <a:pt x="317509" y="106539"/>
                </a:lnTo>
                <a:lnTo>
                  <a:pt x="329517" y="146663"/>
                </a:lnTo>
                <a:lnTo>
                  <a:pt x="328782" y="188938"/>
                </a:lnTo>
                <a:lnTo>
                  <a:pt x="314393" y="230309"/>
                </a:lnTo>
                <a:lnTo>
                  <a:pt x="287727" y="265058"/>
                </a:lnTo>
                <a:lnTo>
                  <a:pt x="252804" y="288893"/>
                </a:lnTo>
                <a:lnTo>
                  <a:pt x="212679" y="300900"/>
                </a:lnTo>
                <a:lnTo>
                  <a:pt x="170405" y="300165"/>
                </a:lnTo>
                <a:lnTo>
                  <a:pt x="129033" y="285776"/>
                </a:lnTo>
                <a:lnTo>
                  <a:pt x="115344" y="278494"/>
                </a:lnTo>
                <a:lnTo>
                  <a:pt x="102230" y="271726"/>
                </a:lnTo>
                <a:lnTo>
                  <a:pt x="89693" y="265472"/>
                </a:lnTo>
                <a:lnTo>
                  <a:pt x="77733" y="259732"/>
                </a:lnTo>
                <a:lnTo>
                  <a:pt x="41559" y="235033"/>
                </a:lnTo>
                <a:lnTo>
                  <a:pt x="15824" y="201487"/>
                </a:lnTo>
                <a:lnTo>
                  <a:pt x="1611" y="162089"/>
                </a:lnTo>
                <a:lnTo>
                  <a:pt x="0" y="119839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16924805" y="8793640"/>
            <a:ext cx="401955" cy="339725"/>
          </a:xfrm>
          <a:custGeom>
            <a:avLst/>
            <a:gdLst/>
            <a:ahLst/>
            <a:cxnLst/>
            <a:rect l="l" t="t" r="r" b="b"/>
            <a:pathLst>
              <a:path w="401955" h="339725">
                <a:moveTo>
                  <a:pt x="0" y="151239"/>
                </a:moveTo>
                <a:lnTo>
                  <a:pt x="1800" y="108996"/>
                </a:lnTo>
                <a:lnTo>
                  <a:pt x="17229" y="68002"/>
                </a:lnTo>
                <a:lnTo>
                  <a:pt x="44764" y="33937"/>
                </a:lnTo>
                <a:lnTo>
                  <a:pt x="80277" y="10990"/>
                </a:lnTo>
                <a:lnTo>
                  <a:pt x="120692" y="0"/>
                </a:lnTo>
                <a:lnTo>
                  <a:pt x="162934" y="1800"/>
                </a:lnTo>
                <a:lnTo>
                  <a:pt x="203929" y="17228"/>
                </a:lnTo>
                <a:lnTo>
                  <a:pt x="219586" y="26075"/>
                </a:lnTo>
                <a:lnTo>
                  <a:pt x="235299" y="34722"/>
                </a:lnTo>
                <a:lnTo>
                  <a:pt x="282545" y="59398"/>
                </a:lnTo>
                <a:lnTo>
                  <a:pt x="323732" y="79551"/>
                </a:lnTo>
                <a:lnTo>
                  <a:pt x="359907" y="104249"/>
                </a:lnTo>
                <a:lnTo>
                  <a:pt x="385642" y="137796"/>
                </a:lnTo>
                <a:lnTo>
                  <a:pt x="399856" y="177193"/>
                </a:lnTo>
                <a:lnTo>
                  <a:pt x="401467" y="219443"/>
                </a:lnTo>
                <a:lnTo>
                  <a:pt x="389395" y="261549"/>
                </a:lnTo>
                <a:lnTo>
                  <a:pt x="364696" y="297723"/>
                </a:lnTo>
                <a:lnTo>
                  <a:pt x="331149" y="323458"/>
                </a:lnTo>
                <a:lnTo>
                  <a:pt x="291751" y="337672"/>
                </a:lnTo>
                <a:lnTo>
                  <a:pt x="249501" y="339283"/>
                </a:lnTo>
                <a:lnTo>
                  <a:pt x="207395" y="327210"/>
                </a:lnTo>
                <a:lnTo>
                  <a:pt x="159623" y="303856"/>
                </a:lnTo>
                <a:lnTo>
                  <a:pt x="123237" y="285098"/>
                </a:lnTo>
                <a:lnTo>
                  <a:pt x="86342" y="265064"/>
                </a:lnTo>
                <a:lnTo>
                  <a:pt x="33937" y="227166"/>
                </a:lnTo>
                <a:lnTo>
                  <a:pt x="10990" y="191654"/>
                </a:lnTo>
                <a:lnTo>
                  <a:pt x="0" y="151239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16996774" y="9223961"/>
            <a:ext cx="559435" cy="455295"/>
          </a:xfrm>
          <a:custGeom>
            <a:avLst/>
            <a:gdLst/>
            <a:ahLst/>
            <a:cxnLst/>
            <a:rect l="l" t="t" r="r" b="b"/>
            <a:pathLst>
              <a:path w="559434" h="455295">
                <a:moveTo>
                  <a:pt x="0" y="142391"/>
                </a:moveTo>
                <a:lnTo>
                  <a:pt x="4762" y="100379"/>
                </a:lnTo>
                <a:lnTo>
                  <a:pt x="23030" y="60568"/>
                </a:lnTo>
                <a:lnTo>
                  <a:pt x="52889" y="28521"/>
                </a:lnTo>
                <a:lnTo>
                  <a:pt x="89925" y="8126"/>
                </a:lnTo>
                <a:lnTo>
                  <a:pt x="131012" y="0"/>
                </a:lnTo>
                <a:lnTo>
                  <a:pt x="173024" y="4762"/>
                </a:lnTo>
                <a:lnTo>
                  <a:pt x="212835" y="23030"/>
                </a:lnTo>
                <a:lnTo>
                  <a:pt x="266443" y="58936"/>
                </a:lnTo>
                <a:lnTo>
                  <a:pt x="293339" y="76794"/>
                </a:lnTo>
                <a:lnTo>
                  <a:pt x="352225" y="114987"/>
                </a:lnTo>
                <a:lnTo>
                  <a:pt x="415041" y="154628"/>
                </a:lnTo>
                <a:lnTo>
                  <a:pt x="468229" y="186879"/>
                </a:lnTo>
                <a:lnTo>
                  <a:pt x="490593" y="199823"/>
                </a:lnTo>
                <a:lnTo>
                  <a:pt x="524768" y="227223"/>
                </a:lnTo>
                <a:lnTo>
                  <a:pt x="547854" y="262644"/>
                </a:lnTo>
                <a:lnTo>
                  <a:pt x="559005" y="303016"/>
                </a:lnTo>
                <a:lnTo>
                  <a:pt x="557372" y="345265"/>
                </a:lnTo>
                <a:lnTo>
                  <a:pt x="542106" y="386320"/>
                </a:lnTo>
                <a:lnTo>
                  <a:pt x="514706" y="420494"/>
                </a:lnTo>
                <a:lnTo>
                  <a:pt x="479285" y="443581"/>
                </a:lnTo>
                <a:lnTo>
                  <a:pt x="438914" y="454732"/>
                </a:lnTo>
                <a:lnTo>
                  <a:pt x="396665" y="453099"/>
                </a:lnTo>
                <a:lnTo>
                  <a:pt x="355609" y="437834"/>
                </a:lnTo>
                <a:lnTo>
                  <a:pt x="302435" y="406545"/>
                </a:lnTo>
                <a:lnTo>
                  <a:pt x="238064" y="366643"/>
                </a:lnTo>
                <a:lnTo>
                  <a:pt x="204536" y="345329"/>
                </a:lnTo>
                <a:lnTo>
                  <a:pt x="142593" y="305147"/>
                </a:lnTo>
                <a:lnTo>
                  <a:pt x="60570" y="250373"/>
                </a:lnTo>
                <a:lnTo>
                  <a:pt x="28522" y="220514"/>
                </a:lnTo>
                <a:lnTo>
                  <a:pt x="8126" y="183478"/>
                </a:lnTo>
                <a:lnTo>
                  <a:pt x="0" y="142391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17915391" y="9545098"/>
            <a:ext cx="372745" cy="390525"/>
          </a:xfrm>
          <a:custGeom>
            <a:avLst/>
            <a:gdLst/>
            <a:ahLst/>
            <a:cxnLst/>
            <a:rect l="l" t="t" r="r" b="b"/>
            <a:pathLst>
              <a:path w="372744" h="390525">
                <a:moveTo>
                  <a:pt x="0" y="150509"/>
                </a:moveTo>
                <a:lnTo>
                  <a:pt x="2055" y="108278"/>
                </a:lnTo>
                <a:lnTo>
                  <a:pt x="17730" y="67377"/>
                </a:lnTo>
                <a:lnTo>
                  <a:pt x="45470" y="33478"/>
                </a:lnTo>
                <a:lnTo>
                  <a:pt x="81121" y="10747"/>
                </a:lnTo>
                <a:lnTo>
                  <a:pt x="121601" y="0"/>
                </a:lnTo>
                <a:lnTo>
                  <a:pt x="163832" y="2055"/>
                </a:lnTo>
                <a:lnTo>
                  <a:pt x="204733" y="17730"/>
                </a:lnTo>
                <a:lnTo>
                  <a:pt x="244542" y="40836"/>
                </a:lnTo>
                <a:lnTo>
                  <a:pt x="286040" y="65435"/>
                </a:lnTo>
                <a:lnTo>
                  <a:pt x="326473" y="90442"/>
                </a:lnTo>
                <a:lnTo>
                  <a:pt x="343470" y="100857"/>
                </a:lnTo>
                <a:lnTo>
                  <a:pt x="361860" y="111511"/>
                </a:lnTo>
                <a:lnTo>
                  <a:pt x="372609" y="117428"/>
                </a:lnTo>
                <a:lnTo>
                  <a:pt x="372609" y="386829"/>
                </a:lnTo>
                <a:lnTo>
                  <a:pt x="361860" y="390279"/>
                </a:lnTo>
                <a:lnTo>
                  <a:pt x="343470" y="390390"/>
                </a:lnTo>
                <a:lnTo>
                  <a:pt x="319372" y="390449"/>
                </a:lnTo>
                <a:lnTo>
                  <a:pt x="277724" y="376882"/>
                </a:lnTo>
                <a:lnTo>
                  <a:pt x="226100" y="349081"/>
                </a:lnTo>
                <a:lnTo>
                  <a:pt x="180320" y="321763"/>
                </a:lnTo>
                <a:lnTo>
                  <a:pt x="162419" y="310573"/>
                </a:lnTo>
                <a:lnTo>
                  <a:pt x="144262" y="299463"/>
                </a:lnTo>
                <a:lnTo>
                  <a:pt x="125851" y="288433"/>
                </a:lnTo>
                <a:lnTo>
                  <a:pt x="107185" y="277485"/>
                </a:lnTo>
                <a:lnTo>
                  <a:pt x="67376" y="254380"/>
                </a:lnTo>
                <a:lnTo>
                  <a:pt x="33478" y="226640"/>
                </a:lnTo>
                <a:lnTo>
                  <a:pt x="10746" y="190990"/>
                </a:lnTo>
                <a:lnTo>
                  <a:pt x="0" y="150509"/>
                </a:lnTo>
                <a:close/>
              </a:path>
              <a:path w="372744" h="390525">
                <a:moveTo>
                  <a:pt x="180320" y="321763"/>
                </a:moveTo>
                <a:close/>
              </a:path>
              <a:path w="372744" h="390525">
                <a:moveTo>
                  <a:pt x="107185" y="277485"/>
                </a:move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18010697" y="9017975"/>
            <a:ext cx="277495" cy="372745"/>
          </a:xfrm>
          <a:custGeom>
            <a:avLst/>
            <a:gdLst/>
            <a:ahLst/>
            <a:cxnLst/>
            <a:rect l="l" t="t" r="r" b="b"/>
            <a:pathLst>
              <a:path w="277494" h="372745">
                <a:moveTo>
                  <a:pt x="0" y="144887"/>
                </a:moveTo>
                <a:lnTo>
                  <a:pt x="3952" y="102791"/>
                </a:lnTo>
                <a:lnTo>
                  <a:pt x="21452" y="62637"/>
                </a:lnTo>
                <a:lnTo>
                  <a:pt x="50688" y="30020"/>
                </a:lnTo>
                <a:lnTo>
                  <a:pt x="87325" y="8915"/>
                </a:lnTo>
                <a:lnTo>
                  <a:pt x="128248" y="0"/>
                </a:lnTo>
                <a:lnTo>
                  <a:pt x="170344" y="3952"/>
                </a:lnTo>
                <a:lnTo>
                  <a:pt x="210498" y="21451"/>
                </a:lnTo>
                <a:lnTo>
                  <a:pt x="277303" y="64355"/>
                </a:lnTo>
                <a:lnTo>
                  <a:pt x="277303" y="372188"/>
                </a:lnTo>
                <a:lnTo>
                  <a:pt x="235713" y="356288"/>
                </a:lnTo>
                <a:lnTo>
                  <a:pt x="170193" y="320031"/>
                </a:lnTo>
                <a:lnTo>
                  <a:pt x="132115" y="296304"/>
                </a:lnTo>
                <a:lnTo>
                  <a:pt x="62636" y="251683"/>
                </a:lnTo>
                <a:lnTo>
                  <a:pt x="30020" y="222446"/>
                </a:lnTo>
                <a:lnTo>
                  <a:pt x="8915" y="185810"/>
                </a:lnTo>
                <a:lnTo>
                  <a:pt x="0" y="144887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17260580" y="9795543"/>
            <a:ext cx="503555" cy="438784"/>
          </a:xfrm>
          <a:custGeom>
            <a:avLst/>
            <a:gdLst/>
            <a:ahLst/>
            <a:cxnLst/>
            <a:rect l="l" t="t" r="r" b="b"/>
            <a:pathLst>
              <a:path w="503555" h="438784">
                <a:moveTo>
                  <a:pt x="0" y="145833"/>
                </a:moveTo>
                <a:lnTo>
                  <a:pt x="3640" y="103709"/>
                </a:lnTo>
                <a:lnTo>
                  <a:pt x="20841" y="63426"/>
                </a:lnTo>
                <a:lnTo>
                  <a:pt x="49835" y="30594"/>
                </a:lnTo>
                <a:lnTo>
                  <a:pt x="86315" y="9218"/>
                </a:lnTo>
                <a:lnTo>
                  <a:pt x="127171" y="0"/>
                </a:lnTo>
                <a:lnTo>
                  <a:pt x="169294" y="3640"/>
                </a:lnTo>
                <a:lnTo>
                  <a:pt x="209577" y="20841"/>
                </a:lnTo>
                <a:lnTo>
                  <a:pt x="255027" y="50676"/>
                </a:lnTo>
                <a:lnTo>
                  <a:pt x="321071" y="95759"/>
                </a:lnTo>
                <a:lnTo>
                  <a:pt x="359606" y="122969"/>
                </a:lnTo>
                <a:lnTo>
                  <a:pt x="395021" y="149230"/>
                </a:lnTo>
                <a:lnTo>
                  <a:pt x="427315" y="174545"/>
                </a:lnTo>
                <a:lnTo>
                  <a:pt x="484626" y="232481"/>
                </a:lnTo>
                <a:lnTo>
                  <a:pt x="500318" y="271742"/>
                </a:lnTo>
                <a:lnTo>
                  <a:pt x="503336" y="313516"/>
                </a:lnTo>
                <a:lnTo>
                  <a:pt x="493449" y="354625"/>
                </a:lnTo>
                <a:lnTo>
                  <a:pt x="470429" y="391890"/>
                </a:lnTo>
                <a:lnTo>
                  <a:pt x="436859" y="420026"/>
                </a:lnTo>
                <a:lnTo>
                  <a:pt x="397598" y="435718"/>
                </a:lnTo>
                <a:lnTo>
                  <a:pt x="355824" y="438736"/>
                </a:lnTo>
                <a:lnTo>
                  <a:pt x="314716" y="428849"/>
                </a:lnTo>
                <a:lnTo>
                  <a:pt x="277451" y="405829"/>
                </a:lnTo>
                <a:lnTo>
                  <a:pt x="253985" y="386267"/>
                </a:lnTo>
                <a:lnTo>
                  <a:pt x="227523" y="365596"/>
                </a:lnTo>
                <a:lnTo>
                  <a:pt x="165607" y="320928"/>
                </a:lnTo>
                <a:lnTo>
                  <a:pt x="132312" y="298051"/>
                </a:lnTo>
                <a:lnTo>
                  <a:pt x="81221" y="263669"/>
                </a:lnTo>
                <a:lnTo>
                  <a:pt x="63425" y="252163"/>
                </a:lnTo>
                <a:lnTo>
                  <a:pt x="30594" y="223168"/>
                </a:lnTo>
                <a:lnTo>
                  <a:pt x="9218" y="186689"/>
                </a:lnTo>
                <a:lnTo>
                  <a:pt x="0" y="145833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16621703" y="9555733"/>
            <a:ext cx="330835" cy="311150"/>
          </a:xfrm>
          <a:custGeom>
            <a:avLst/>
            <a:gdLst/>
            <a:ahLst/>
            <a:cxnLst/>
            <a:rect l="l" t="t" r="r" b="b"/>
            <a:pathLst>
              <a:path w="330834" h="311150">
                <a:moveTo>
                  <a:pt x="0" y="154236"/>
                </a:moveTo>
                <a:lnTo>
                  <a:pt x="734" y="111962"/>
                </a:lnTo>
                <a:lnTo>
                  <a:pt x="15123" y="70591"/>
                </a:lnTo>
                <a:lnTo>
                  <a:pt x="41789" y="35842"/>
                </a:lnTo>
                <a:lnTo>
                  <a:pt x="76712" y="12007"/>
                </a:lnTo>
                <a:lnTo>
                  <a:pt x="116836" y="0"/>
                </a:lnTo>
                <a:lnTo>
                  <a:pt x="159110" y="734"/>
                </a:lnTo>
                <a:lnTo>
                  <a:pt x="200481" y="15123"/>
                </a:lnTo>
                <a:lnTo>
                  <a:pt x="241011" y="39289"/>
                </a:lnTo>
                <a:lnTo>
                  <a:pt x="278810" y="66596"/>
                </a:lnTo>
                <a:lnTo>
                  <a:pt x="308367" y="98923"/>
                </a:lnTo>
                <a:lnTo>
                  <a:pt x="325735" y="137472"/>
                </a:lnTo>
                <a:lnTo>
                  <a:pt x="330548" y="179077"/>
                </a:lnTo>
                <a:lnTo>
                  <a:pt x="322441" y="220573"/>
                </a:lnTo>
                <a:lnTo>
                  <a:pt x="301046" y="258795"/>
                </a:lnTo>
                <a:lnTo>
                  <a:pt x="268720" y="288352"/>
                </a:lnTo>
                <a:lnTo>
                  <a:pt x="230171" y="305720"/>
                </a:lnTo>
                <a:lnTo>
                  <a:pt x="188566" y="310534"/>
                </a:lnTo>
                <a:lnTo>
                  <a:pt x="147070" y="302426"/>
                </a:lnTo>
                <a:lnTo>
                  <a:pt x="108849" y="281032"/>
                </a:lnTo>
                <a:lnTo>
                  <a:pt x="99873" y="274245"/>
                </a:lnTo>
                <a:lnTo>
                  <a:pt x="90504" y="267803"/>
                </a:lnTo>
                <a:lnTo>
                  <a:pt x="80743" y="261704"/>
                </a:lnTo>
                <a:lnTo>
                  <a:pt x="70590" y="255950"/>
                </a:lnTo>
                <a:lnTo>
                  <a:pt x="35841" y="229283"/>
                </a:lnTo>
                <a:lnTo>
                  <a:pt x="12007" y="194361"/>
                </a:lnTo>
                <a:lnTo>
                  <a:pt x="0" y="154236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16410477" y="8962788"/>
            <a:ext cx="445770" cy="381635"/>
          </a:xfrm>
          <a:custGeom>
            <a:avLst/>
            <a:gdLst/>
            <a:ahLst/>
            <a:cxnLst/>
            <a:rect l="l" t="t" r="r" b="b"/>
            <a:pathLst>
              <a:path w="445769" h="381634">
                <a:moveTo>
                  <a:pt x="0" y="151716"/>
                </a:moveTo>
                <a:lnTo>
                  <a:pt x="1632" y="109467"/>
                </a:lnTo>
                <a:lnTo>
                  <a:pt x="16898" y="68411"/>
                </a:lnTo>
                <a:lnTo>
                  <a:pt x="44299" y="34237"/>
                </a:lnTo>
                <a:lnTo>
                  <a:pt x="79720" y="11151"/>
                </a:lnTo>
                <a:lnTo>
                  <a:pt x="120092" y="0"/>
                </a:lnTo>
                <a:lnTo>
                  <a:pt x="162341" y="1633"/>
                </a:lnTo>
                <a:lnTo>
                  <a:pt x="203396" y="16898"/>
                </a:lnTo>
                <a:lnTo>
                  <a:pt x="242580" y="39121"/>
                </a:lnTo>
                <a:lnTo>
                  <a:pt x="281500" y="61674"/>
                </a:lnTo>
                <a:lnTo>
                  <a:pt x="314234" y="81676"/>
                </a:lnTo>
                <a:lnTo>
                  <a:pt x="348683" y="104635"/>
                </a:lnTo>
                <a:lnTo>
                  <a:pt x="389804" y="134195"/>
                </a:lnTo>
                <a:lnTo>
                  <a:pt x="420433" y="165508"/>
                </a:lnTo>
                <a:lnTo>
                  <a:pt x="439090" y="203450"/>
                </a:lnTo>
                <a:lnTo>
                  <a:pt x="445303" y="244869"/>
                </a:lnTo>
                <a:lnTo>
                  <a:pt x="438598" y="286615"/>
                </a:lnTo>
                <a:lnTo>
                  <a:pt x="418504" y="325536"/>
                </a:lnTo>
                <a:lnTo>
                  <a:pt x="387191" y="356164"/>
                </a:lnTo>
                <a:lnTo>
                  <a:pt x="349250" y="374822"/>
                </a:lnTo>
                <a:lnTo>
                  <a:pt x="307830" y="381035"/>
                </a:lnTo>
                <a:lnTo>
                  <a:pt x="266085" y="374330"/>
                </a:lnTo>
                <a:lnTo>
                  <a:pt x="227165" y="354235"/>
                </a:lnTo>
                <a:lnTo>
                  <a:pt x="209814" y="341563"/>
                </a:lnTo>
                <a:lnTo>
                  <a:pt x="194183" y="330465"/>
                </a:lnTo>
                <a:lnTo>
                  <a:pt x="155251" y="305036"/>
                </a:lnTo>
                <a:lnTo>
                  <a:pt x="68411" y="254908"/>
                </a:lnTo>
                <a:lnTo>
                  <a:pt x="34238" y="227508"/>
                </a:lnTo>
                <a:lnTo>
                  <a:pt x="11151" y="192087"/>
                </a:lnTo>
                <a:lnTo>
                  <a:pt x="0" y="151716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16887945" y="8247331"/>
            <a:ext cx="417830" cy="370840"/>
          </a:xfrm>
          <a:custGeom>
            <a:avLst/>
            <a:gdLst/>
            <a:ahLst/>
            <a:cxnLst/>
            <a:rect l="l" t="t" r="r" b="b"/>
            <a:pathLst>
              <a:path w="417830" h="370840">
                <a:moveTo>
                  <a:pt x="0" y="138554"/>
                </a:moveTo>
                <a:lnTo>
                  <a:pt x="5971" y="96697"/>
                </a:lnTo>
                <a:lnTo>
                  <a:pt x="25380" y="57430"/>
                </a:lnTo>
                <a:lnTo>
                  <a:pt x="56151" y="26257"/>
                </a:lnTo>
                <a:lnTo>
                  <a:pt x="93760" y="6937"/>
                </a:lnTo>
                <a:lnTo>
                  <a:pt x="135065" y="0"/>
                </a:lnTo>
                <a:lnTo>
                  <a:pt x="176922" y="5971"/>
                </a:lnTo>
                <a:lnTo>
                  <a:pt x="216189" y="25381"/>
                </a:lnTo>
                <a:lnTo>
                  <a:pt x="271241" y="64513"/>
                </a:lnTo>
                <a:lnTo>
                  <a:pt x="285485" y="74404"/>
                </a:lnTo>
                <a:lnTo>
                  <a:pt x="297423" y="82481"/>
                </a:lnTo>
                <a:lnTo>
                  <a:pt x="307053" y="88744"/>
                </a:lnTo>
                <a:lnTo>
                  <a:pt x="354106" y="118475"/>
                </a:lnTo>
                <a:lnTo>
                  <a:pt x="386939" y="147468"/>
                </a:lnTo>
                <a:lnTo>
                  <a:pt x="408315" y="183948"/>
                </a:lnTo>
                <a:lnTo>
                  <a:pt x="417533" y="224804"/>
                </a:lnTo>
                <a:lnTo>
                  <a:pt x="413893" y="266927"/>
                </a:lnTo>
                <a:lnTo>
                  <a:pt x="396691" y="307210"/>
                </a:lnTo>
                <a:lnTo>
                  <a:pt x="367697" y="340043"/>
                </a:lnTo>
                <a:lnTo>
                  <a:pt x="331218" y="361418"/>
                </a:lnTo>
                <a:lnTo>
                  <a:pt x="290362" y="370637"/>
                </a:lnTo>
                <a:lnTo>
                  <a:pt x="248239" y="366996"/>
                </a:lnTo>
                <a:lnTo>
                  <a:pt x="207955" y="349794"/>
                </a:lnTo>
                <a:lnTo>
                  <a:pt x="160903" y="320066"/>
                </a:lnTo>
                <a:lnTo>
                  <a:pt x="115590" y="289552"/>
                </a:lnTo>
                <a:lnTo>
                  <a:pt x="57430" y="248238"/>
                </a:lnTo>
                <a:lnTo>
                  <a:pt x="26257" y="217467"/>
                </a:lnTo>
                <a:lnTo>
                  <a:pt x="6937" y="179859"/>
                </a:lnTo>
                <a:lnTo>
                  <a:pt x="0" y="138554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16803048" y="10157846"/>
            <a:ext cx="412750" cy="129539"/>
          </a:xfrm>
          <a:custGeom>
            <a:avLst/>
            <a:gdLst/>
            <a:ahLst/>
            <a:cxnLst/>
            <a:rect l="l" t="t" r="r" b="b"/>
            <a:pathLst>
              <a:path w="412750" h="129540">
                <a:moveTo>
                  <a:pt x="0" y="129153"/>
                </a:moveTo>
                <a:lnTo>
                  <a:pt x="13729" y="72239"/>
                </a:lnTo>
                <a:lnTo>
                  <a:pt x="39825" y="37059"/>
                </a:lnTo>
                <a:lnTo>
                  <a:pt x="74354" y="12659"/>
                </a:lnTo>
                <a:lnTo>
                  <a:pt x="114278" y="0"/>
                </a:lnTo>
                <a:lnTo>
                  <a:pt x="156559" y="45"/>
                </a:lnTo>
                <a:lnTo>
                  <a:pt x="198159" y="13758"/>
                </a:lnTo>
                <a:lnTo>
                  <a:pt x="308573" y="70682"/>
                </a:lnTo>
                <a:lnTo>
                  <a:pt x="347420" y="91197"/>
                </a:lnTo>
                <a:lnTo>
                  <a:pt x="381448" y="110325"/>
                </a:lnTo>
                <a:lnTo>
                  <a:pt x="412280" y="129153"/>
                </a:lnTo>
                <a:lnTo>
                  <a:pt x="0" y="129153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18005803" y="8622395"/>
            <a:ext cx="282575" cy="352425"/>
          </a:xfrm>
          <a:custGeom>
            <a:avLst/>
            <a:gdLst/>
            <a:ahLst/>
            <a:cxnLst/>
            <a:rect l="l" t="t" r="r" b="b"/>
            <a:pathLst>
              <a:path w="282575" h="352425">
                <a:moveTo>
                  <a:pt x="0" y="138555"/>
                </a:moveTo>
                <a:lnTo>
                  <a:pt x="5971" y="96698"/>
                </a:lnTo>
                <a:lnTo>
                  <a:pt x="25379" y="57431"/>
                </a:lnTo>
                <a:lnTo>
                  <a:pt x="56150" y="26257"/>
                </a:lnTo>
                <a:lnTo>
                  <a:pt x="93759" y="6938"/>
                </a:lnTo>
                <a:lnTo>
                  <a:pt x="135064" y="0"/>
                </a:lnTo>
                <a:lnTo>
                  <a:pt x="176921" y="5971"/>
                </a:lnTo>
                <a:lnTo>
                  <a:pt x="216188" y="25380"/>
                </a:lnTo>
                <a:lnTo>
                  <a:pt x="254064" y="52362"/>
                </a:lnTo>
                <a:lnTo>
                  <a:pt x="276234" y="68666"/>
                </a:lnTo>
                <a:lnTo>
                  <a:pt x="282198" y="73357"/>
                </a:lnTo>
                <a:lnTo>
                  <a:pt x="282198" y="344916"/>
                </a:lnTo>
                <a:lnTo>
                  <a:pt x="263917" y="351232"/>
                </a:lnTo>
                <a:lnTo>
                  <a:pt x="222047" y="352259"/>
                </a:lnTo>
                <a:lnTo>
                  <a:pt x="181454" y="340428"/>
                </a:lnTo>
                <a:lnTo>
                  <a:pt x="145326" y="315661"/>
                </a:lnTo>
                <a:lnTo>
                  <a:pt x="134677" y="305971"/>
                </a:lnTo>
                <a:lnTo>
                  <a:pt x="122791" y="296001"/>
                </a:lnTo>
                <a:lnTo>
                  <a:pt x="109667" y="285751"/>
                </a:lnTo>
                <a:lnTo>
                  <a:pt x="95307" y="275221"/>
                </a:lnTo>
                <a:lnTo>
                  <a:pt x="57431" y="248239"/>
                </a:lnTo>
                <a:lnTo>
                  <a:pt x="26258" y="217468"/>
                </a:lnTo>
                <a:lnTo>
                  <a:pt x="6938" y="179859"/>
                </a:lnTo>
                <a:lnTo>
                  <a:pt x="0" y="138555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17296012" y="8046630"/>
            <a:ext cx="573405" cy="398145"/>
          </a:xfrm>
          <a:custGeom>
            <a:avLst/>
            <a:gdLst/>
            <a:ahLst/>
            <a:cxnLst/>
            <a:rect l="l" t="t" r="r" b="b"/>
            <a:pathLst>
              <a:path w="573405" h="398145">
                <a:moveTo>
                  <a:pt x="61217" y="155632"/>
                </a:moveTo>
                <a:lnTo>
                  <a:pt x="61442" y="113352"/>
                </a:lnTo>
                <a:lnTo>
                  <a:pt x="75332" y="71810"/>
                </a:lnTo>
                <a:lnTo>
                  <a:pt x="101579" y="36743"/>
                </a:lnTo>
                <a:lnTo>
                  <a:pt x="136212" y="12489"/>
                </a:lnTo>
                <a:lnTo>
                  <a:pt x="176189" y="0"/>
                </a:lnTo>
                <a:lnTo>
                  <a:pt x="218469" y="225"/>
                </a:lnTo>
                <a:lnTo>
                  <a:pt x="260010" y="14115"/>
                </a:lnTo>
                <a:lnTo>
                  <a:pt x="369747" y="71607"/>
                </a:lnTo>
                <a:lnTo>
                  <a:pt x="502075" y="141420"/>
                </a:lnTo>
                <a:lnTo>
                  <a:pt x="537003" y="167852"/>
                </a:lnTo>
                <a:lnTo>
                  <a:pt x="561073" y="202612"/>
                </a:lnTo>
                <a:lnTo>
                  <a:pt x="573351" y="242655"/>
                </a:lnTo>
                <a:lnTo>
                  <a:pt x="572902" y="284934"/>
                </a:lnTo>
                <a:lnTo>
                  <a:pt x="558792" y="326401"/>
                </a:lnTo>
                <a:lnTo>
                  <a:pt x="532361" y="361330"/>
                </a:lnTo>
                <a:lnTo>
                  <a:pt x="497600" y="385400"/>
                </a:lnTo>
                <a:lnTo>
                  <a:pt x="457557" y="397678"/>
                </a:lnTo>
                <a:lnTo>
                  <a:pt x="415279" y="397229"/>
                </a:lnTo>
                <a:lnTo>
                  <a:pt x="373811" y="383119"/>
                </a:lnTo>
                <a:lnTo>
                  <a:pt x="273299" y="330009"/>
                </a:lnTo>
                <a:lnTo>
                  <a:pt x="133029" y="256489"/>
                </a:lnTo>
                <a:lnTo>
                  <a:pt x="97961" y="230242"/>
                </a:lnTo>
                <a:lnTo>
                  <a:pt x="73707" y="195609"/>
                </a:lnTo>
                <a:lnTo>
                  <a:pt x="61217" y="155632"/>
                </a:lnTo>
                <a:close/>
              </a:path>
              <a:path w="573405" h="398145">
                <a:moveTo>
                  <a:pt x="0" y="186793"/>
                </a:moveTo>
                <a:lnTo>
                  <a:pt x="133029" y="256488"/>
                </a:lnTo>
                <a:lnTo>
                  <a:pt x="0" y="186793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16097386" y="9933106"/>
            <a:ext cx="462280" cy="351790"/>
          </a:xfrm>
          <a:custGeom>
            <a:avLst/>
            <a:gdLst/>
            <a:ahLst/>
            <a:cxnLst/>
            <a:rect l="l" t="t" r="r" b="b"/>
            <a:pathLst>
              <a:path w="462280" h="351790">
                <a:moveTo>
                  <a:pt x="0" y="118614"/>
                </a:moveTo>
                <a:lnTo>
                  <a:pt x="12411" y="76607"/>
                </a:lnTo>
                <a:lnTo>
                  <a:pt x="37399" y="40633"/>
                </a:lnTo>
                <a:lnTo>
                  <a:pt x="71151" y="15168"/>
                </a:lnTo>
                <a:lnTo>
                  <a:pt x="110662" y="1271"/>
                </a:lnTo>
                <a:lnTo>
                  <a:pt x="152924" y="0"/>
                </a:lnTo>
                <a:lnTo>
                  <a:pt x="194931" y="12410"/>
                </a:lnTo>
                <a:lnTo>
                  <a:pt x="232831" y="30586"/>
                </a:lnTo>
                <a:lnTo>
                  <a:pt x="247090" y="37126"/>
                </a:lnTo>
                <a:lnTo>
                  <a:pt x="261235" y="43009"/>
                </a:lnTo>
                <a:lnTo>
                  <a:pt x="275264" y="48237"/>
                </a:lnTo>
                <a:lnTo>
                  <a:pt x="314136" y="61157"/>
                </a:lnTo>
                <a:lnTo>
                  <a:pt x="339317" y="70972"/>
                </a:lnTo>
                <a:lnTo>
                  <a:pt x="390353" y="95008"/>
                </a:lnTo>
                <a:lnTo>
                  <a:pt x="425420" y="121254"/>
                </a:lnTo>
                <a:lnTo>
                  <a:pt x="449674" y="155887"/>
                </a:lnTo>
                <a:lnTo>
                  <a:pt x="462163" y="195864"/>
                </a:lnTo>
                <a:lnTo>
                  <a:pt x="461938" y="238144"/>
                </a:lnTo>
                <a:lnTo>
                  <a:pt x="448049" y="279686"/>
                </a:lnTo>
                <a:lnTo>
                  <a:pt x="421802" y="314753"/>
                </a:lnTo>
                <a:lnTo>
                  <a:pt x="387170" y="339007"/>
                </a:lnTo>
                <a:lnTo>
                  <a:pt x="347192" y="351497"/>
                </a:lnTo>
                <a:lnTo>
                  <a:pt x="304912" y="351271"/>
                </a:lnTo>
                <a:lnTo>
                  <a:pt x="263371" y="337381"/>
                </a:lnTo>
                <a:lnTo>
                  <a:pt x="249112" y="330256"/>
                </a:lnTo>
                <a:lnTo>
                  <a:pt x="235302" y="324056"/>
                </a:lnTo>
                <a:lnTo>
                  <a:pt x="221940" y="318781"/>
                </a:lnTo>
                <a:lnTo>
                  <a:pt x="209027" y="314431"/>
                </a:lnTo>
                <a:lnTo>
                  <a:pt x="185360" y="306670"/>
                </a:lnTo>
                <a:lnTo>
                  <a:pt x="161718" y="297895"/>
                </a:lnTo>
                <a:lnTo>
                  <a:pt x="114507" y="277304"/>
                </a:lnTo>
                <a:lnTo>
                  <a:pt x="76605" y="259127"/>
                </a:lnTo>
                <a:lnTo>
                  <a:pt x="40631" y="234139"/>
                </a:lnTo>
                <a:lnTo>
                  <a:pt x="15167" y="200386"/>
                </a:lnTo>
                <a:lnTo>
                  <a:pt x="1271" y="160876"/>
                </a:lnTo>
                <a:lnTo>
                  <a:pt x="0" y="118614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18027727" y="10238348"/>
            <a:ext cx="244475" cy="48895"/>
          </a:xfrm>
          <a:custGeom>
            <a:avLst/>
            <a:gdLst/>
            <a:ahLst/>
            <a:cxnLst/>
            <a:rect l="l" t="t" r="r" b="b"/>
            <a:pathLst>
              <a:path w="244475" h="48895">
                <a:moveTo>
                  <a:pt x="0" y="48650"/>
                </a:moveTo>
                <a:lnTo>
                  <a:pt x="2857" y="44246"/>
                </a:lnTo>
                <a:lnTo>
                  <a:pt x="35792" y="17733"/>
                </a:lnTo>
                <a:lnTo>
                  <a:pt x="74845" y="2600"/>
                </a:lnTo>
                <a:lnTo>
                  <a:pt x="117046" y="0"/>
                </a:lnTo>
                <a:lnTo>
                  <a:pt x="159423" y="11082"/>
                </a:lnTo>
                <a:lnTo>
                  <a:pt x="207502" y="32307"/>
                </a:lnTo>
                <a:lnTo>
                  <a:pt x="231593" y="43010"/>
                </a:lnTo>
                <a:lnTo>
                  <a:pt x="244113" y="48650"/>
                </a:lnTo>
                <a:lnTo>
                  <a:pt x="0" y="4865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16055923" y="9336337"/>
            <a:ext cx="387985" cy="334010"/>
          </a:xfrm>
          <a:custGeom>
            <a:avLst/>
            <a:gdLst/>
            <a:ahLst/>
            <a:cxnLst/>
            <a:rect l="l" t="t" r="r" b="b"/>
            <a:pathLst>
              <a:path w="387984" h="334009">
                <a:moveTo>
                  <a:pt x="0" y="154235"/>
                </a:moveTo>
                <a:lnTo>
                  <a:pt x="734" y="111961"/>
                </a:lnTo>
                <a:lnTo>
                  <a:pt x="15124" y="70590"/>
                </a:lnTo>
                <a:lnTo>
                  <a:pt x="41791" y="35841"/>
                </a:lnTo>
                <a:lnTo>
                  <a:pt x="76714" y="12006"/>
                </a:lnTo>
                <a:lnTo>
                  <a:pt x="116839" y="0"/>
                </a:lnTo>
                <a:lnTo>
                  <a:pt x="159113" y="734"/>
                </a:lnTo>
                <a:lnTo>
                  <a:pt x="200483" y="15124"/>
                </a:lnTo>
                <a:lnTo>
                  <a:pt x="242995" y="38052"/>
                </a:lnTo>
                <a:lnTo>
                  <a:pt x="316806" y="77863"/>
                </a:lnTo>
                <a:lnTo>
                  <a:pt x="351552" y="104529"/>
                </a:lnTo>
                <a:lnTo>
                  <a:pt x="375386" y="139451"/>
                </a:lnTo>
                <a:lnTo>
                  <a:pt x="387393" y="179575"/>
                </a:lnTo>
                <a:lnTo>
                  <a:pt x="386659" y="221850"/>
                </a:lnTo>
                <a:lnTo>
                  <a:pt x="372270" y="263220"/>
                </a:lnTo>
                <a:lnTo>
                  <a:pt x="345603" y="297970"/>
                </a:lnTo>
                <a:lnTo>
                  <a:pt x="310681" y="321805"/>
                </a:lnTo>
                <a:lnTo>
                  <a:pt x="270556" y="333812"/>
                </a:lnTo>
                <a:lnTo>
                  <a:pt x="228281" y="333077"/>
                </a:lnTo>
                <a:lnTo>
                  <a:pt x="186909" y="318688"/>
                </a:lnTo>
                <a:lnTo>
                  <a:pt x="111095" y="277796"/>
                </a:lnTo>
                <a:lnTo>
                  <a:pt x="70590" y="255949"/>
                </a:lnTo>
                <a:lnTo>
                  <a:pt x="35841" y="229283"/>
                </a:lnTo>
                <a:lnTo>
                  <a:pt x="12006" y="194360"/>
                </a:lnTo>
                <a:lnTo>
                  <a:pt x="0" y="154235"/>
                </a:lnTo>
                <a:close/>
              </a:path>
              <a:path w="387984" h="334009">
                <a:moveTo>
                  <a:pt x="241825" y="37421"/>
                </a:moveTo>
                <a:lnTo>
                  <a:pt x="242995" y="38052"/>
                </a:lnTo>
                <a:lnTo>
                  <a:pt x="241825" y="37421"/>
                </a:lnTo>
                <a:close/>
              </a:path>
              <a:path w="387984" h="334009">
                <a:moveTo>
                  <a:pt x="138750" y="292712"/>
                </a:moveTo>
                <a:lnTo>
                  <a:pt x="155031" y="301494"/>
                </a:lnTo>
                <a:lnTo>
                  <a:pt x="138750" y="292712"/>
                </a:lnTo>
                <a:close/>
              </a:path>
              <a:path w="387984" h="334009">
                <a:moveTo>
                  <a:pt x="111095" y="277796"/>
                </a:moveTo>
                <a:lnTo>
                  <a:pt x="138750" y="292712"/>
                </a:lnTo>
                <a:lnTo>
                  <a:pt x="111095" y="277796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4514113" y="990508"/>
            <a:ext cx="464184" cy="464184"/>
          </a:xfrm>
          <a:custGeom>
            <a:avLst/>
            <a:gdLst/>
            <a:ahLst/>
            <a:cxnLst/>
            <a:rect l="l" t="t" r="r" b="b"/>
            <a:pathLst>
              <a:path w="464185" h="464184">
                <a:moveTo>
                  <a:pt x="231856" y="463710"/>
                </a:moveTo>
                <a:lnTo>
                  <a:pt x="219834" y="405135"/>
                </a:lnTo>
                <a:lnTo>
                  <a:pt x="206576" y="358624"/>
                </a:lnTo>
                <a:lnTo>
                  <a:pt x="190277" y="322374"/>
                </a:lnTo>
                <a:lnTo>
                  <a:pt x="141337" y="273433"/>
                </a:lnTo>
                <a:lnTo>
                  <a:pt x="105086" y="257134"/>
                </a:lnTo>
                <a:lnTo>
                  <a:pt x="58575" y="243876"/>
                </a:lnTo>
                <a:lnTo>
                  <a:pt x="0" y="231855"/>
                </a:lnTo>
                <a:lnTo>
                  <a:pt x="58575" y="219834"/>
                </a:lnTo>
                <a:lnTo>
                  <a:pt x="105086" y="206576"/>
                </a:lnTo>
                <a:lnTo>
                  <a:pt x="141337" y="190277"/>
                </a:lnTo>
                <a:lnTo>
                  <a:pt x="190277" y="141337"/>
                </a:lnTo>
                <a:lnTo>
                  <a:pt x="206576" y="105086"/>
                </a:lnTo>
                <a:lnTo>
                  <a:pt x="219834" y="58575"/>
                </a:lnTo>
                <a:lnTo>
                  <a:pt x="231855" y="0"/>
                </a:lnTo>
                <a:lnTo>
                  <a:pt x="243876" y="58575"/>
                </a:lnTo>
                <a:lnTo>
                  <a:pt x="257134" y="105086"/>
                </a:lnTo>
                <a:lnTo>
                  <a:pt x="273433" y="141337"/>
                </a:lnTo>
                <a:lnTo>
                  <a:pt x="322374" y="190277"/>
                </a:lnTo>
                <a:lnTo>
                  <a:pt x="358625" y="206576"/>
                </a:lnTo>
                <a:lnTo>
                  <a:pt x="405135" y="219834"/>
                </a:lnTo>
                <a:lnTo>
                  <a:pt x="463711" y="231855"/>
                </a:lnTo>
                <a:lnTo>
                  <a:pt x="405136" y="243876"/>
                </a:lnTo>
                <a:lnTo>
                  <a:pt x="358625" y="257134"/>
                </a:lnTo>
                <a:lnTo>
                  <a:pt x="322374" y="273433"/>
                </a:lnTo>
                <a:lnTo>
                  <a:pt x="273434" y="322374"/>
                </a:lnTo>
                <a:lnTo>
                  <a:pt x="257135" y="358624"/>
                </a:lnTo>
                <a:lnTo>
                  <a:pt x="243877" y="405135"/>
                </a:lnTo>
                <a:lnTo>
                  <a:pt x="231856" y="46371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13355668" y="2901030"/>
            <a:ext cx="464184" cy="464184"/>
          </a:xfrm>
          <a:custGeom>
            <a:avLst/>
            <a:gdLst/>
            <a:ahLst/>
            <a:cxnLst/>
            <a:rect l="l" t="t" r="r" b="b"/>
            <a:pathLst>
              <a:path w="464184" h="464185">
                <a:moveTo>
                  <a:pt x="231856" y="463710"/>
                </a:moveTo>
                <a:lnTo>
                  <a:pt x="219834" y="405135"/>
                </a:lnTo>
                <a:lnTo>
                  <a:pt x="206576" y="358624"/>
                </a:lnTo>
                <a:lnTo>
                  <a:pt x="190277" y="322374"/>
                </a:lnTo>
                <a:lnTo>
                  <a:pt x="141337" y="273433"/>
                </a:lnTo>
                <a:lnTo>
                  <a:pt x="105086" y="257134"/>
                </a:lnTo>
                <a:lnTo>
                  <a:pt x="58575" y="243876"/>
                </a:lnTo>
                <a:lnTo>
                  <a:pt x="0" y="231855"/>
                </a:lnTo>
                <a:lnTo>
                  <a:pt x="58575" y="219834"/>
                </a:lnTo>
                <a:lnTo>
                  <a:pt x="105086" y="206576"/>
                </a:lnTo>
                <a:lnTo>
                  <a:pt x="141337" y="190277"/>
                </a:lnTo>
                <a:lnTo>
                  <a:pt x="190277" y="141337"/>
                </a:lnTo>
                <a:lnTo>
                  <a:pt x="206576" y="105086"/>
                </a:lnTo>
                <a:lnTo>
                  <a:pt x="219834" y="58575"/>
                </a:lnTo>
                <a:lnTo>
                  <a:pt x="231855" y="0"/>
                </a:lnTo>
                <a:lnTo>
                  <a:pt x="243876" y="58575"/>
                </a:lnTo>
                <a:lnTo>
                  <a:pt x="257134" y="105086"/>
                </a:lnTo>
                <a:lnTo>
                  <a:pt x="273433" y="141337"/>
                </a:lnTo>
                <a:lnTo>
                  <a:pt x="322374" y="190277"/>
                </a:lnTo>
                <a:lnTo>
                  <a:pt x="358625" y="206576"/>
                </a:lnTo>
                <a:lnTo>
                  <a:pt x="405135" y="219834"/>
                </a:lnTo>
                <a:lnTo>
                  <a:pt x="463711" y="231855"/>
                </a:lnTo>
                <a:lnTo>
                  <a:pt x="405136" y="243876"/>
                </a:lnTo>
                <a:lnTo>
                  <a:pt x="358625" y="257134"/>
                </a:lnTo>
                <a:lnTo>
                  <a:pt x="322374" y="273433"/>
                </a:lnTo>
                <a:lnTo>
                  <a:pt x="273434" y="322374"/>
                </a:lnTo>
                <a:lnTo>
                  <a:pt x="257135" y="358624"/>
                </a:lnTo>
                <a:lnTo>
                  <a:pt x="243877" y="405135"/>
                </a:lnTo>
                <a:lnTo>
                  <a:pt x="231856" y="46371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 txBox="1"/>
          <p:nvPr/>
        </p:nvSpPr>
        <p:spPr>
          <a:xfrm>
            <a:off x="792232" y="813305"/>
            <a:ext cx="8439785" cy="8962390"/>
          </a:xfrm>
          <a:prstGeom prst="rect">
            <a:avLst/>
          </a:prstGeom>
        </p:spPr>
        <p:txBody>
          <a:bodyPr wrap="square" lIns="0" tIns="95250" rIns="0" bIns="0" rtlCol="0" vert="horz">
            <a:spAutoFit/>
          </a:bodyPr>
          <a:lstStyle/>
          <a:p>
            <a:pPr algn="ctr" marL="471805">
              <a:lnSpc>
                <a:spcPct val="100000"/>
              </a:lnSpc>
              <a:spcBef>
                <a:spcPts val="750"/>
              </a:spcBef>
            </a:pPr>
            <a:r>
              <a:rPr dirty="0" sz="4100" spc="90">
                <a:solidFill>
                  <a:srgbClr val="78791C"/>
                </a:solidFill>
                <a:latin typeface="Trebuchet MS"/>
                <a:cs typeface="Trebuchet MS"/>
              </a:rPr>
              <a:t>Google</a:t>
            </a:r>
            <a:r>
              <a:rPr dirty="0" sz="4100" spc="-19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4100" spc="-10">
                <a:solidFill>
                  <a:srgbClr val="78791C"/>
                </a:solidFill>
                <a:latin typeface="Trebuchet MS"/>
                <a:cs typeface="Trebuchet MS"/>
              </a:rPr>
              <a:t>Analytics</a:t>
            </a:r>
            <a:endParaRPr sz="4100">
              <a:latin typeface="Trebuchet MS"/>
              <a:cs typeface="Trebuchet MS"/>
            </a:endParaRPr>
          </a:p>
          <a:p>
            <a:pPr algn="just" marL="12700" marR="80010">
              <a:lnSpc>
                <a:spcPts val="4200"/>
              </a:lnSpc>
              <a:spcBef>
                <a:spcPts val="115"/>
              </a:spcBef>
            </a:pP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Es</a:t>
            </a:r>
            <a:r>
              <a:rPr dirty="0" sz="3000" spc="80">
                <a:solidFill>
                  <a:srgbClr val="C3781B"/>
                </a:solidFill>
                <a:latin typeface="Trebuchet MS"/>
                <a:cs typeface="Trebuchet MS"/>
              </a:rPr>
              <a:t> 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uno</a:t>
            </a:r>
            <a:r>
              <a:rPr dirty="0" sz="3000" spc="80">
                <a:solidFill>
                  <a:srgbClr val="C3781B"/>
                </a:solidFill>
                <a:latin typeface="Trebuchet MS"/>
                <a:cs typeface="Trebuchet MS"/>
              </a:rPr>
              <a:t> 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80">
                <a:solidFill>
                  <a:srgbClr val="C3781B"/>
                </a:solidFill>
                <a:latin typeface="Trebuchet MS"/>
                <a:cs typeface="Trebuchet MS"/>
              </a:rPr>
              <a:t> 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los</a:t>
            </a:r>
            <a:r>
              <a:rPr dirty="0" sz="3000" spc="80">
                <a:solidFill>
                  <a:srgbClr val="C3781B"/>
                </a:solidFill>
                <a:latin typeface="Trebuchet MS"/>
                <a:cs typeface="Trebuchet MS"/>
              </a:rPr>
              <a:t> 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servicios</a:t>
            </a:r>
            <a:r>
              <a:rPr dirty="0" sz="3000" spc="85">
                <a:solidFill>
                  <a:srgbClr val="C3781B"/>
                </a:solidFill>
                <a:latin typeface="Trebuchet MS"/>
                <a:cs typeface="Trebuchet MS"/>
              </a:rPr>
              <a:t> 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80">
                <a:solidFill>
                  <a:srgbClr val="C3781B"/>
                </a:solidFill>
                <a:latin typeface="Trebuchet MS"/>
                <a:cs typeface="Trebuchet MS"/>
              </a:rPr>
              <a:t> 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análisis</a:t>
            </a:r>
            <a:r>
              <a:rPr dirty="0" sz="3000" spc="80">
                <a:solidFill>
                  <a:srgbClr val="C3781B"/>
                </a:solidFill>
                <a:latin typeface="Trebuchet MS"/>
                <a:cs typeface="Trebuchet MS"/>
              </a:rPr>
              <a:t> 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web</a:t>
            </a:r>
            <a:r>
              <a:rPr dirty="0" sz="3000" spc="80">
                <a:solidFill>
                  <a:srgbClr val="C3781B"/>
                </a:solidFill>
                <a:latin typeface="Trebuchet MS"/>
                <a:cs typeface="Trebuchet MS"/>
              </a:rPr>
              <a:t>  </a:t>
            </a:r>
            <a:r>
              <a:rPr dirty="0" sz="3000" spc="-90">
                <a:solidFill>
                  <a:srgbClr val="C3781B"/>
                </a:solidFill>
                <a:latin typeface="Trebuchet MS"/>
                <a:cs typeface="Trebuchet MS"/>
              </a:rPr>
              <a:t>más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populares</a:t>
            </a:r>
            <a:r>
              <a:rPr dirty="0" sz="3000" spc="459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ofrecidos</a:t>
            </a:r>
            <a:r>
              <a:rPr dirty="0" sz="3000" spc="459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por</a:t>
            </a:r>
            <a:r>
              <a:rPr dirty="0" sz="3000" spc="459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70">
                <a:solidFill>
                  <a:srgbClr val="C3781B"/>
                </a:solidFill>
                <a:latin typeface="Trebuchet MS"/>
                <a:cs typeface="Trebuchet MS"/>
              </a:rPr>
              <a:t>Google</a:t>
            </a:r>
            <a:r>
              <a:rPr dirty="0" sz="3000" spc="459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qué</a:t>
            </a:r>
            <a:r>
              <a:rPr dirty="0" sz="3000" spc="46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rastrea</a:t>
            </a:r>
            <a:r>
              <a:rPr dirty="0" sz="3000" spc="459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C3781B"/>
                </a:solidFill>
                <a:latin typeface="Trebuchet MS"/>
                <a:cs typeface="Trebuchet MS"/>
              </a:rPr>
              <a:t>en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forma</a:t>
            </a:r>
            <a:r>
              <a:rPr dirty="0" sz="3000" spc="66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el</a:t>
            </a:r>
            <a:r>
              <a:rPr dirty="0" sz="3000" spc="66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tráfico</a:t>
            </a:r>
            <a:r>
              <a:rPr dirty="0" sz="3000" spc="66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del</a:t>
            </a:r>
            <a:r>
              <a:rPr dirty="0" sz="3000" spc="66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sitio</a:t>
            </a:r>
            <a:r>
              <a:rPr dirty="0" sz="3000" spc="66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web.</a:t>
            </a:r>
            <a:r>
              <a:rPr dirty="0" sz="3000" spc="66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85">
                <a:solidFill>
                  <a:srgbClr val="C3781B"/>
                </a:solidFill>
                <a:latin typeface="Trebuchet MS"/>
                <a:cs typeface="Trebuchet MS"/>
              </a:rPr>
              <a:t>El</a:t>
            </a:r>
            <a:r>
              <a:rPr dirty="0" sz="3000" spc="66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enfoque</a:t>
            </a:r>
            <a:r>
              <a:rPr dirty="0" sz="3000" spc="66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C3781B"/>
                </a:solidFill>
                <a:latin typeface="Trebuchet MS"/>
                <a:cs typeface="Trebuchet MS"/>
              </a:rPr>
              <a:t>de </a:t>
            </a:r>
            <a:r>
              <a:rPr dirty="0" sz="3000" spc="70">
                <a:solidFill>
                  <a:srgbClr val="C3781B"/>
                </a:solidFill>
                <a:latin typeface="Trebuchet MS"/>
                <a:cs typeface="Trebuchet MS"/>
              </a:rPr>
              <a:t>Google</a:t>
            </a:r>
            <a:r>
              <a:rPr dirty="0" sz="3000" spc="38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Analytics</a:t>
            </a:r>
            <a:r>
              <a:rPr dirty="0" sz="3000" spc="39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cuál</a:t>
            </a:r>
            <a:r>
              <a:rPr dirty="0" sz="3000" spc="39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es</a:t>
            </a:r>
            <a:r>
              <a:rPr dirty="0" sz="3000" spc="38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mostrar</a:t>
            </a:r>
            <a:r>
              <a:rPr dirty="0" sz="3000" spc="39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datos</a:t>
            </a:r>
            <a:r>
              <a:rPr dirty="0" sz="3000" spc="39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38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0">
                <a:solidFill>
                  <a:srgbClr val="C3781B"/>
                </a:solidFill>
                <a:latin typeface="Trebuchet MS"/>
                <a:cs typeface="Trebuchet MS"/>
              </a:rPr>
              <a:t>alto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nivel,</a:t>
            </a:r>
            <a:r>
              <a:rPr dirty="0" sz="3000" spc="4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tipo</a:t>
            </a:r>
            <a:r>
              <a:rPr dirty="0" sz="3000" spc="4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tablero</a:t>
            </a:r>
            <a:r>
              <a:rPr dirty="0" sz="3000" spc="4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para</a:t>
            </a:r>
            <a:r>
              <a:rPr dirty="0" sz="3000" spc="4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el</a:t>
            </a:r>
            <a:r>
              <a:rPr dirty="0" sz="3000" spc="4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usuario</a:t>
            </a:r>
            <a:r>
              <a:rPr dirty="0" sz="3000" spc="4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ocasional,</a:t>
            </a:r>
            <a:r>
              <a:rPr dirty="0" sz="3000" spc="4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50">
                <a:solidFill>
                  <a:srgbClr val="C3781B"/>
                </a:solidFill>
                <a:latin typeface="Trebuchet MS"/>
                <a:cs typeface="Trebuchet MS"/>
              </a:rPr>
              <a:t>y </a:t>
            </a:r>
            <a:r>
              <a:rPr dirty="0" sz="3000" spc="-85">
                <a:solidFill>
                  <a:srgbClr val="C3781B"/>
                </a:solidFill>
                <a:latin typeface="Trebuchet MS"/>
                <a:cs typeface="Trebuchet MS"/>
              </a:rPr>
              <a:t>datos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85">
                <a:solidFill>
                  <a:srgbClr val="C3781B"/>
                </a:solidFill>
                <a:latin typeface="Trebuchet MS"/>
                <a:cs typeface="Trebuchet MS"/>
              </a:rPr>
              <a:t>más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0">
                <a:solidFill>
                  <a:srgbClr val="C3781B"/>
                </a:solidFill>
                <a:latin typeface="Trebuchet MS"/>
                <a:cs typeface="Trebuchet MS"/>
              </a:rPr>
              <a:t>profundos</a:t>
            </a:r>
            <a:r>
              <a:rPr dirty="0" sz="3000" spc="-16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en</a:t>
            </a:r>
            <a:r>
              <a:rPr dirty="0" sz="3000" spc="-16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el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45">
                <a:solidFill>
                  <a:srgbClr val="C3781B"/>
                </a:solidFill>
                <a:latin typeface="Trebuchet MS"/>
                <a:cs typeface="Trebuchet MS"/>
              </a:rPr>
              <a:t>conjunto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informe.</a:t>
            </a: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814"/>
              </a:spcBef>
            </a:pPr>
            <a:endParaRPr sz="3000">
              <a:latin typeface="Trebuchet MS"/>
              <a:cs typeface="Trebuchet MS"/>
            </a:endParaRPr>
          </a:p>
          <a:p>
            <a:pPr algn="ctr" marR="523875">
              <a:lnSpc>
                <a:spcPct val="100000"/>
              </a:lnSpc>
            </a:pPr>
            <a:r>
              <a:rPr dirty="0" sz="4100" spc="75">
                <a:solidFill>
                  <a:srgbClr val="78791C"/>
                </a:solidFill>
                <a:latin typeface="Trebuchet MS"/>
                <a:cs typeface="Trebuchet MS"/>
              </a:rPr>
              <a:t>HubSpot</a:t>
            </a:r>
            <a:endParaRPr sz="4100">
              <a:latin typeface="Trebuchet MS"/>
              <a:cs typeface="Trebuchet MS"/>
            </a:endParaRPr>
          </a:p>
          <a:p>
            <a:pPr algn="ctr" marL="211454" marR="5080" indent="-635">
              <a:lnSpc>
                <a:spcPts val="4200"/>
              </a:lnSpc>
            </a:pPr>
            <a:r>
              <a:rPr dirty="0" sz="3000" spc="-45">
                <a:solidFill>
                  <a:srgbClr val="C3781B"/>
                </a:solidFill>
                <a:latin typeface="Trebuchet MS"/>
                <a:cs typeface="Trebuchet MS"/>
              </a:rPr>
              <a:t>Es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40">
                <a:solidFill>
                  <a:srgbClr val="C3781B"/>
                </a:solidFill>
                <a:latin typeface="Trebuchet MS"/>
                <a:cs typeface="Trebuchet MS"/>
              </a:rPr>
              <a:t>una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75">
                <a:solidFill>
                  <a:srgbClr val="C3781B"/>
                </a:solidFill>
                <a:latin typeface="Trebuchet MS"/>
                <a:cs typeface="Trebuchet MS"/>
              </a:rPr>
              <a:t>plataforma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14">
                <a:solidFill>
                  <a:srgbClr val="C3781B"/>
                </a:solidFill>
                <a:latin typeface="Trebuchet MS"/>
                <a:cs typeface="Trebuchet MS"/>
              </a:rPr>
              <a:t>ventas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y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95">
                <a:solidFill>
                  <a:srgbClr val="C3781B"/>
                </a:solidFill>
                <a:latin typeface="Trebuchet MS"/>
                <a:cs typeface="Trebuchet MS"/>
              </a:rPr>
              <a:t>marketing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entrante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que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ayuda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80">
                <a:solidFill>
                  <a:srgbClr val="C3781B"/>
                </a:solidFill>
                <a:latin typeface="Trebuchet MS"/>
                <a:cs typeface="Trebuchet MS"/>
              </a:rPr>
              <a:t>a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5">
                <a:solidFill>
                  <a:srgbClr val="C3781B"/>
                </a:solidFill>
                <a:latin typeface="Trebuchet MS"/>
                <a:cs typeface="Trebuchet MS"/>
              </a:rPr>
              <a:t>las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45">
                <a:solidFill>
                  <a:srgbClr val="C3781B"/>
                </a:solidFill>
                <a:latin typeface="Trebuchet MS"/>
                <a:cs typeface="Trebuchet MS"/>
              </a:rPr>
              <a:t>empresas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80">
                <a:solidFill>
                  <a:srgbClr val="C3781B"/>
                </a:solidFill>
                <a:latin typeface="Trebuchet MS"/>
                <a:cs typeface="Trebuchet MS"/>
              </a:rPr>
              <a:t>a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atraer </a:t>
            </a:r>
            <a:r>
              <a:rPr dirty="0" sz="3000" spc="-25">
                <a:solidFill>
                  <a:srgbClr val="C3781B"/>
                </a:solidFill>
                <a:latin typeface="Trebuchet MS"/>
                <a:cs typeface="Trebuchet MS"/>
              </a:rPr>
              <a:t>visitantes, </a:t>
            </a:r>
            <a:r>
              <a:rPr dirty="0" sz="3000" spc="-80">
                <a:solidFill>
                  <a:srgbClr val="C3781B"/>
                </a:solidFill>
                <a:latin typeface="Trebuchet MS"/>
                <a:cs typeface="Trebuchet MS"/>
              </a:rPr>
              <a:t>convertir</a:t>
            </a:r>
            <a:r>
              <a:rPr dirty="0" sz="3000" spc="-114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85">
                <a:solidFill>
                  <a:srgbClr val="C3781B"/>
                </a:solidFill>
                <a:latin typeface="Trebuchet MS"/>
                <a:cs typeface="Trebuchet MS"/>
              </a:rPr>
              <a:t>clientes</a:t>
            </a:r>
            <a:r>
              <a:rPr dirty="0" sz="3000" spc="-114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70">
                <a:solidFill>
                  <a:srgbClr val="C3781B"/>
                </a:solidFill>
                <a:latin typeface="Trebuchet MS"/>
                <a:cs typeface="Trebuchet MS"/>
              </a:rPr>
              <a:t>potenciales</a:t>
            </a:r>
            <a:r>
              <a:rPr dirty="0" sz="3000" spc="-114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y</a:t>
            </a:r>
            <a:r>
              <a:rPr dirty="0" sz="3000" spc="-114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30">
                <a:solidFill>
                  <a:srgbClr val="C3781B"/>
                </a:solidFill>
                <a:latin typeface="Trebuchet MS"/>
                <a:cs typeface="Trebuchet MS"/>
              </a:rPr>
              <a:t>cerrar</a:t>
            </a:r>
            <a:r>
              <a:rPr dirty="0" sz="3000" spc="-114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10">
                <a:solidFill>
                  <a:srgbClr val="C3781B"/>
                </a:solidFill>
                <a:latin typeface="Trebuchet MS"/>
                <a:cs typeface="Trebuchet MS"/>
              </a:rPr>
              <a:t>clientes.</a:t>
            </a:r>
            <a:r>
              <a:rPr dirty="0" sz="3000" spc="-114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C3781B"/>
                </a:solidFill>
                <a:latin typeface="Trebuchet MS"/>
                <a:cs typeface="Trebuchet MS"/>
              </a:rPr>
              <a:t>Sus </a:t>
            </a:r>
            <a:r>
              <a:rPr dirty="0" sz="3000" spc="-35">
                <a:solidFill>
                  <a:srgbClr val="C3781B"/>
                </a:solidFill>
                <a:latin typeface="Trebuchet MS"/>
                <a:cs typeface="Trebuchet MS"/>
              </a:rPr>
              <a:t>productos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y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20">
                <a:solidFill>
                  <a:srgbClr val="C3781B"/>
                </a:solidFill>
                <a:latin typeface="Trebuchet MS"/>
                <a:cs typeface="Trebuchet MS"/>
              </a:rPr>
              <a:t>servicios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80">
                <a:solidFill>
                  <a:srgbClr val="C3781B"/>
                </a:solidFill>
                <a:latin typeface="Trebuchet MS"/>
                <a:cs typeface="Trebuchet MS"/>
              </a:rPr>
              <a:t>tienen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C3781B"/>
                </a:solidFill>
                <a:latin typeface="Trebuchet MS"/>
                <a:cs typeface="Trebuchet MS"/>
              </a:rPr>
              <a:t>como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objetivo </a:t>
            </a:r>
            <a:r>
              <a:rPr dirty="0" sz="3000" spc="-40">
                <a:solidFill>
                  <a:srgbClr val="C3781B"/>
                </a:solidFill>
                <a:latin typeface="Trebuchet MS"/>
                <a:cs typeface="Trebuchet MS"/>
              </a:rPr>
              <a:t>proporcionar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14">
                <a:solidFill>
                  <a:srgbClr val="C3781B"/>
                </a:solidFill>
                <a:latin typeface="Trebuchet MS"/>
                <a:cs typeface="Trebuchet MS"/>
              </a:rPr>
              <a:t>herramientas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10">
                <a:solidFill>
                  <a:srgbClr val="C3781B"/>
                </a:solidFill>
                <a:latin typeface="Trebuchet MS"/>
                <a:cs typeface="Trebuchet MS"/>
              </a:rPr>
              <a:t>para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el</a:t>
            </a:r>
            <a:r>
              <a:rPr dirty="0" sz="3000" spc="-13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95">
                <a:solidFill>
                  <a:srgbClr val="C3781B"/>
                </a:solidFill>
                <a:latin typeface="Trebuchet MS"/>
                <a:cs typeface="Trebuchet MS"/>
              </a:rPr>
              <a:t>marketing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C3781B"/>
                </a:solidFill>
                <a:latin typeface="Trebuchet MS"/>
                <a:cs typeface="Trebuchet MS"/>
              </a:rPr>
              <a:t>en </a:t>
            </a:r>
            <a:r>
              <a:rPr dirty="0" sz="3000" spc="-125">
                <a:solidFill>
                  <a:srgbClr val="C3781B"/>
                </a:solidFill>
                <a:latin typeface="Trebuchet MS"/>
                <a:cs typeface="Trebuchet MS"/>
              </a:rPr>
              <a:t>redes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14">
                <a:solidFill>
                  <a:srgbClr val="C3781B"/>
                </a:solidFill>
                <a:latin typeface="Trebuchet MS"/>
                <a:cs typeface="Trebuchet MS"/>
              </a:rPr>
              <a:t>sociales,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30">
                <a:solidFill>
                  <a:srgbClr val="C3781B"/>
                </a:solidFill>
                <a:latin typeface="Trebuchet MS"/>
                <a:cs typeface="Trebuchet MS"/>
              </a:rPr>
              <a:t>la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70">
                <a:solidFill>
                  <a:srgbClr val="C3781B"/>
                </a:solidFill>
                <a:latin typeface="Trebuchet MS"/>
                <a:cs typeface="Trebuchet MS"/>
              </a:rPr>
              <a:t>gestión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70">
                <a:solidFill>
                  <a:srgbClr val="C3781B"/>
                </a:solidFill>
                <a:latin typeface="Trebuchet MS"/>
                <a:cs typeface="Trebuchet MS"/>
              </a:rPr>
              <a:t>contenidos,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el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análisis </a:t>
            </a:r>
            <a:r>
              <a:rPr dirty="0" sz="3000" spc="-85">
                <a:solidFill>
                  <a:srgbClr val="C3781B"/>
                </a:solidFill>
                <a:latin typeface="Trebuchet MS"/>
                <a:cs typeface="Trebuchet MS"/>
              </a:rPr>
              <a:t>web</a:t>
            </a:r>
            <a:r>
              <a:rPr dirty="0" sz="3000" spc="-1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y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30">
                <a:solidFill>
                  <a:srgbClr val="C3781B"/>
                </a:solidFill>
                <a:latin typeface="Trebuchet MS"/>
                <a:cs typeface="Trebuchet MS"/>
              </a:rPr>
              <a:t>la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70">
                <a:solidFill>
                  <a:srgbClr val="C3781B"/>
                </a:solidFill>
                <a:latin typeface="Trebuchet MS"/>
                <a:cs typeface="Trebuchet MS"/>
              </a:rPr>
              <a:t>optimización</a:t>
            </a:r>
            <a:r>
              <a:rPr dirty="0" sz="3000" spc="-1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90">
                <a:solidFill>
                  <a:srgbClr val="C3781B"/>
                </a:solidFill>
                <a:latin typeface="Trebuchet MS"/>
                <a:cs typeface="Trebuchet MS"/>
              </a:rPr>
              <a:t>motores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1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búsqueda.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13487846" y="702056"/>
            <a:ext cx="1188720" cy="6502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100" spc="-50" b="0">
                <a:latin typeface="Trebuchet MS"/>
                <a:cs typeface="Trebuchet MS"/>
              </a:rPr>
              <a:t>Slack</a:t>
            </a:r>
            <a:endParaRPr sz="4100">
              <a:latin typeface="Trebuchet MS"/>
              <a:cs typeface="Trebuchet MS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9956718" y="1732885"/>
            <a:ext cx="8279130" cy="777620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56920" marR="5080">
              <a:lnSpc>
                <a:spcPct val="116700"/>
              </a:lnSpc>
              <a:spcBef>
                <a:spcPts val="95"/>
              </a:spcBef>
            </a:pPr>
            <a:r>
              <a:rPr dirty="0" sz="3000" spc="-45">
                <a:solidFill>
                  <a:srgbClr val="C3781B"/>
                </a:solidFill>
                <a:latin typeface="Trebuchet MS"/>
                <a:cs typeface="Trebuchet MS"/>
              </a:rPr>
              <a:t>Es</a:t>
            </a:r>
            <a:r>
              <a:rPr dirty="0" sz="3000" spc="-18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40">
                <a:solidFill>
                  <a:srgbClr val="C3781B"/>
                </a:solidFill>
                <a:latin typeface="Trebuchet MS"/>
                <a:cs typeface="Trebuchet MS"/>
              </a:rPr>
              <a:t>una</a:t>
            </a:r>
            <a:r>
              <a:rPr dirty="0" sz="3000" spc="-17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0">
                <a:solidFill>
                  <a:srgbClr val="C3781B"/>
                </a:solidFill>
                <a:latin typeface="Trebuchet MS"/>
                <a:cs typeface="Trebuchet MS"/>
              </a:rPr>
              <a:t>aplicación</a:t>
            </a:r>
            <a:r>
              <a:rPr dirty="0" sz="3000" spc="-16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16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75">
                <a:solidFill>
                  <a:srgbClr val="C3781B"/>
                </a:solidFill>
                <a:latin typeface="Trebuchet MS"/>
                <a:cs typeface="Trebuchet MS"/>
              </a:rPr>
              <a:t>chat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16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equipo</a:t>
            </a:r>
            <a:r>
              <a:rPr dirty="0" sz="3000" spc="-16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que</a:t>
            </a:r>
            <a:r>
              <a:rPr dirty="0" sz="3000" spc="-16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30">
                <a:solidFill>
                  <a:srgbClr val="C3781B"/>
                </a:solidFill>
                <a:latin typeface="Trebuchet MS"/>
                <a:cs typeface="Trebuchet MS"/>
              </a:rPr>
              <a:t>toma </a:t>
            </a:r>
            <a:r>
              <a:rPr dirty="0" sz="3000" spc="60">
                <a:solidFill>
                  <a:srgbClr val="C3781B"/>
                </a:solidFill>
                <a:latin typeface="Trebuchet MS"/>
                <a:cs typeface="Trebuchet MS"/>
              </a:rPr>
              <a:t>lo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mejor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5">
                <a:solidFill>
                  <a:srgbClr val="C3781B"/>
                </a:solidFill>
                <a:latin typeface="Trebuchet MS"/>
                <a:cs typeface="Trebuchet MS"/>
              </a:rPr>
              <a:t>las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14">
                <a:solidFill>
                  <a:srgbClr val="C3781B"/>
                </a:solidFill>
                <a:latin typeface="Trebuchet MS"/>
                <a:cs typeface="Trebuchet MS"/>
              </a:rPr>
              <a:t>herramientas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10">
                <a:solidFill>
                  <a:srgbClr val="C3781B"/>
                </a:solidFill>
                <a:latin typeface="Trebuchet MS"/>
                <a:cs typeface="Trebuchet MS"/>
              </a:rPr>
              <a:t>técnicas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y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C3781B"/>
                </a:solidFill>
                <a:latin typeface="Trebuchet MS"/>
                <a:cs typeface="Trebuchet MS"/>
              </a:rPr>
              <a:t>las </a:t>
            </a:r>
            <a:r>
              <a:rPr dirty="0" sz="3000" spc="-80">
                <a:solidFill>
                  <a:srgbClr val="C3781B"/>
                </a:solidFill>
                <a:latin typeface="Trebuchet MS"/>
                <a:cs typeface="Trebuchet MS"/>
              </a:rPr>
              <a:t>aplicaciones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16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75">
                <a:solidFill>
                  <a:srgbClr val="C3781B"/>
                </a:solidFill>
                <a:latin typeface="Trebuchet MS"/>
                <a:cs typeface="Trebuchet MS"/>
              </a:rPr>
              <a:t>chat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16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los</a:t>
            </a:r>
            <a:r>
              <a:rPr dirty="0" sz="3000" spc="-16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consumidores </a:t>
            </a:r>
            <a:r>
              <a:rPr dirty="0" sz="3000" spc="-25">
                <a:solidFill>
                  <a:srgbClr val="C3781B"/>
                </a:solidFill>
                <a:latin typeface="Trebuchet MS"/>
                <a:cs typeface="Trebuchet MS"/>
              </a:rPr>
              <a:t>como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Messenger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y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30">
                <a:solidFill>
                  <a:srgbClr val="C3781B"/>
                </a:solidFill>
                <a:latin typeface="Trebuchet MS"/>
                <a:cs typeface="Trebuchet MS"/>
              </a:rPr>
              <a:t>la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80">
                <a:solidFill>
                  <a:srgbClr val="C3781B"/>
                </a:solidFill>
                <a:latin typeface="Trebuchet MS"/>
                <a:cs typeface="Trebuchet MS"/>
              </a:rPr>
              <a:t>combina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en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C3781B"/>
                </a:solidFill>
                <a:latin typeface="Trebuchet MS"/>
                <a:cs typeface="Trebuchet MS"/>
              </a:rPr>
              <a:t>una </a:t>
            </a:r>
            <a:r>
              <a:rPr dirty="0" sz="3000" spc="-105">
                <a:solidFill>
                  <a:srgbClr val="C3781B"/>
                </a:solidFill>
                <a:latin typeface="Trebuchet MS"/>
                <a:cs typeface="Trebuchet MS"/>
              </a:rPr>
              <a:t>herramienta</a:t>
            </a:r>
            <a:r>
              <a:rPr dirty="0" sz="3000" spc="-13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130">
                <a:solidFill>
                  <a:srgbClr val="C3781B"/>
                </a:solidFill>
                <a:latin typeface="Trebuchet MS"/>
                <a:cs typeface="Trebuchet MS"/>
              </a:rPr>
              <a:t> trabajo</a:t>
            </a:r>
            <a:r>
              <a:rPr dirty="0" sz="3000" spc="-12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productivo.</a:t>
            </a: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900"/>
              </a:spcBef>
            </a:pPr>
            <a:endParaRPr sz="3000">
              <a:latin typeface="Trebuchet MS"/>
              <a:cs typeface="Trebuchet MS"/>
            </a:endParaRPr>
          </a:p>
          <a:p>
            <a:pPr algn="ctr" marR="545465">
              <a:lnSpc>
                <a:spcPct val="100000"/>
              </a:lnSpc>
              <a:spcBef>
                <a:spcPts val="5"/>
              </a:spcBef>
            </a:pPr>
            <a:r>
              <a:rPr dirty="0" sz="4100" spc="-10">
                <a:solidFill>
                  <a:srgbClr val="78791C"/>
                </a:solidFill>
                <a:latin typeface="Trebuchet MS"/>
                <a:cs typeface="Trebuchet MS"/>
              </a:rPr>
              <a:t>Excel</a:t>
            </a:r>
            <a:endParaRPr sz="4100">
              <a:latin typeface="Trebuchet MS"/>
              <a:cs typeface="Trebuchet MS"/>
            </a:endParaRPr>
          </a:p>
          <a:p>
            <a:pPr algn="ctr" marL="12700" marR="558165">
              <a:lnSpc>
                <a:spcPct val="116700"/>
              </a:lnSpc>
              <a:spcBef>
                <a:spcPts val="2040"/>
              </a:spcBef>
            </a:pPr>
            <a:r>
              <a:rPr dirty="0" sz="3000" spc="-45">
                <a:solidFill>
                  <a:srgbClr val="C3781B"/>
                </a:solidFill>
                <a:latin typeface="Trebuchet MS"/>
                <a:cs typeface="Trebuchet MS"/>
              </a:rPr>
              <a:t>Es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40">
                <a:solidFill>
                  <a:srgbClr val="C3781B"/>
                </a:solidFill>
                <a:latin typeface="Trebuchet MS"/>
                <a:cs typeface="Trebuchet MS"/>
              </a:rPr>
              <a:t>una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5">
                <a:solidFill>
                  <a:srgbClr val="C3781B"/>
                </a:solidFill>
                <a:latin typeface="Trebuchet MS"/>
                <a:cs typeface="Trebuchet MS"/>
              </a:rPr>
              <a:t>las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14">
                <a:solidFill>
                  <a:srgbClr val="C3781B"/>
                </a:solidFill>
                <a:latin typeface="Trebuchet MS"/>
                <a:cs typeface="Trebuchet MS"/>
              </a:rPr>
              <a:t>herramientas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14">
                <a:solidFill>
                  <a:srgbClr val="C3781B"/>
                </a:solidFill>
                <a:latin typeface="Trebuchet MS"/>
                <a:cs typeface="Trebuchet MS"/>
              </a:rPr>
              <a:t>hoja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cálculo </a:t>
            </a:r>
            <a:r>
              <a:rPr dirty="0" sz="3000" spc="-185">
                <a:solidFill>
                  <a:srgbClr val="C3781B"/>
                </a:solidFill>
                <a:latin typeface="Trebuchet MS"/>
                <a:cs typeface="Trebuchet MS"/>
              </a:rPr>
              <a:t>más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populares.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105">
                <a:solidFill>
                  <a:srgbClr val="C3781B"/>
                </a:solidFill>
                <a:latin typeface="Trebuchet MS"/>
                <a:cs typeface="Trebuchet MS"/>
              </a:rPr>
              <a:t>Ahora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30">
                <a:solidFill>
                  <a:srgbClr val="C3781B"/>
                </a:solidFill>
                <a:latin typeface="Trebuchet MS"/>
                <a:cs typeface="Trebuchet MS"/>
              </a:rPr>
              <a:t>pueden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0">
                <a:solidFill>
                  <a:srgbClr val="C3781B"/>
                </a:solidFill>
                <a:latin typeface="Trebuchet MS"/>
                <a:cs typeface="Trebuchet MS"/>
              </a:rPr>
              <a:t>procesar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y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90">
                <a:solidFill>
                  <a:srgbClr val="C3781B"/>
                </a:solidFill>
                <a:latin typeface="Trebuchet MS"/>
                <a:cs typeface="Trebuchet MS"/>
              </a:rPr>
              <a:t>trazar </a:t>
            </a:r>
            <a:r>
              <a:rPr dirty="0" sz="3000" spc="-85">
                <a:solidFill>
                  <a:srgbClr val="C3781B"/>
                </a:solidFill>
                <a:latin typeface="Trebuchet MS"/>
                <a:cs typeface="Trebuchet MS"/>
              </a:rPr>
              <a:t>números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en</a:t>
            </a:r>
            <a:r>
              <a:rPr dirty="0" sz="3000" spc="-1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45">
                <a:solidFill>
                  <a:srgbClr val="C3781B"/>
                </a:solidFill>
                <a:latin typeface="Trebuchet MS"/>
                <a:cs typeface="Trebuchet MS"/>
              </a:rPr>
              <a:t>colaboración</a:t>
            </a:r>
            <a:r>
              <a:rPr dirty="0" sz="3000" spc="-1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con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95">
                <a:solidFill>
                  <a:srgbClr val="C3781B"/>
                </a:solidFill>
                <a:latin typeface="Trebuchet MS"/>
                <a:cs typeface="Trebuchet MS"/>
              </a:rPr>
              <a:t>su</a:t>
            </a:r>
            <a:r>
              <a:rPr dirty="0" sz="3000" spc="-1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equipo, </a:t>
            </a:r>
            <a:r>
              <a:rPr dirty="0" sz="3000" spc="-40">
                <a:solidFill>
                  <a:srgbClr val="C3781B"/>
                </a:solidFill>
                <a:latin typeface="Trebuchet MS"/>
                <a:cs typeface="Trebuchet MS"/>
              </a:rPr>
              <a:t>obteniendo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85">
                <a:solidFill>
                  <a:srgbClr val="C3781B"/>
                </a:solidFill>
                <a:latin typeface="Trebuchet MS"/>
                <a:cs typeface="Trebuchet MS"/>
              </a:rPr>
              <a:t>datos</a:t>
            </a:r>
            <a:r>
              <a:rPr dirty="0" sz="3000" spc="-13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13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sus</a:t>
            </a:r>
            <a:r>
              <a:rPr dirty="0" sz="3000" spc="-13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80">
                <a:solidFill>
                  <a:srgbClr val="C3781B"/>
                </a:solidFill>
                <a:latin typeface="Trebuchet MS"/>
                <a:cs typeface="Trebuchet MS"/>
              </a:rPr>
              <a:t>aplicaciones</a:t>
            </a:r>
            <a:r>
              <a:rPr dirty="0" sz="3000" spc="-13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50">
                <a:solidFill>
                  <a:srgbClr val="C3781B"/>
                </a:solidFill>
                <a:latin typeface="Trebuchet MS"/>
                <a:cs typeface="Trebuchet MS"/>
              </a:rPr>
              <a:t>y </a:t>
            </a:r>
            <a:r>
              <a:rPr dirty="0" sz="3000" spc="-40">
                <a:solidFill>
                  <a:srgbClr val="C3781B"/>
                </a:solidFill>
                <a:latin typeface="Trebuchet MS"/>
                <a:cs typeface="Trebuchet MS"/>
              </a:rPr>
              <a:t>utilizando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sus</a:t>
            </a:r>
            <a:r>
              <a:rPr dirty="0" sz="3000" spc="-13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0">
                <a:solidFill>
                  <a:srgbClr val="C3781B"/>
                </a:solidFill>
                <a:latin typeface="Trebuchet MS"/>
                <a:cs typeface="Trebuchet MS"/>
              </a:rPr>
              <a:t>nuevos</a:t>
            </a:r>
            <a:r>
              <a:rPr dirty="0" sz="3000" spc="-13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complementos</a:t>
            </a:r>
            <a:r>
              <a:rPr dirty="0" sz="3000" spc="-13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0">
                <a:solidFill>
                  <a:srgbClr val="C3781B"/>
                </a:solidFill>
                <a:latin typeface="Trebuchet MS"/>
                <a:cs typeface="Trebuchet MS"/>
              </a:rPr>
              <a:t>para </a:t>
            </a:r>
            <a:r>
              <a:rPr dirty="0" sz="3000" spc="-55">
                <a:solidFill>
                  <a:srgbClr val="C3781B"/>
                </a:solidFill>
                <a:latin typeface="Trebuchet MS"/>
                <a:cs typeface="Trebuchet MS"/>
              </a:rPr>
              <a:t>incorporar</a:t>
            </a:r>
            <a:r>
              <a:rPr dirty="0" sz="3000" spc="-17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5">
                <a:solidFill>
                  <a:srgbClr val="C3781B"/>
                </a:solidFill>
                <a:latin typeface="Trebuchet MS"/>
                <a:cs typeface="Trebuchet MS"/>
              </a:rPr>
              <a:t>las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55">
                <a:solidFill>
                  <a:srgbClr val="C3781B"/>
                </a:solidFill>
                <a:latin typeface="Trebuchet MS"/>
                <a:cs typeface="Trebuchet MS"/>
              </a:rPr>
              <a:t>funciones</a:t>
            </a:r>
            <a:r>
              <a:rPr dirty="0" sz="3000" spc="-17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que</a:t>
            </a:r>
            <a:r>
              <a:rPr dirty="0" sz="3000" spc="-17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necesita.</a:t>
            </a:r>
            <a:endParaRPr sz="3000">
              <a:latin typeface="Trebuchet MS"/>
              <a:cs typeface="Trebuchet MS"/>
            </a:endParaRPr>
          </a:p>
        </p:txBody>
      </p:sp>
      <p:grpSp>
        <p:nvGrpSpPr>
          <p:cNvPr id="34" name="object 34" descr=""/>
          <p:cNvGrpSpPr/>
          <p:nvPr/>
        </p:nvGrpSpPr>
        <p:grpSpPr>
          <a:xfrm>
            <a:off x="17527003" y="0"/>
            <a:ext cx="761365" cy="1917700"/>
            <a:chOff x="17527003" y="0"/>
            <a:chExt cx="761365" cy="1917700"/>
          </a:xfrm>
        </p:grpSpPr>
        <p:pic>
          <p:nvPicPr>
            <p:cNvPr id="35" name="object 3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60509" y="446334"/>
              <a:ext cx="127491" cy="230377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17526991" y="0"/>
              <a:ext cx="761365" cy="1917700"/>
            </a:xfrm>
            <a:custGeom>
              <a:avLst/>
              <a:gdLst/>
              <a:ahLst/>
              <a:cxnLst/>
              <a:rect l="l" t="t" r="r" b="b"/>
              <a:pathLst>
                <a:path w="761365" h="1917700">
                  <a:moveTo>
                    <a:pt x="761009" y="1394968"/>
                  </a:moveTo>
                  <a:lnTo>
                    <a:pt x="686701" y="1376603"/>
                  </a:lnTo>
                  <a:lnTo>
                    <a:pt x="637273" y="1364945"/>
                  </a:lnTo>
                  <a:lnTo>
                    <a:pt x="587717" y="1353654"/>
                  </a:lnTo>
                  <a:lnTo>
                    <a:pt x="538035" y="1342720"/>
                  </a:lnTo>
                  <a:lnTo>
                    <a:pt x="488238" y="1332166"/>
                  </a:lnTo>
                  <a:lnTo>
                    <a:pt x="438315" y="1321968"/>
                  </a:lnTo>
                  <a:lnTo>
                    <a:pt x="388277" y="1312138"/>
                  </a:lnTo>
                  <a:lnTo>
                    <a:pt x="338137" y="1302677"/>
                  </a:lnTo>
                  <a:lnTo>
                    <a:pt x="287883" y="1293583"/>
                  </a:lnTo>
                  <a:lnTo>
                    <a:pt x="237515" y="1284859"/>
                  </a:lnTo>
                  <a:lnTo>
                    <a:pt x="187058" y="1276502"/>
                  </a:lnTo>
                  <a:lnTo>
                    <a:pt x="136486" y="1268514"/>
                  </a:lnTo>
                  <a:lnTo>
                    <a:pt x="87388" y="1261135"/>
                  </a:lnTo>
                  <a:lnTo>
                    <a:pt x="88061" y="1262468"/>
                  </a:lnTo>
                  <a:lnTo>
                    <a:pt x="126123" y="1289177"/>
                  </a:lnTo>
                  <a:lnTo>
                    <a:pt x="164249" y="1319618"/>
                  </a:lnTo>
                  <a:lnTo>
                    <a:pt x="200444" y="1351978"/>
                  </a:lnTo>
                  <a:lnTo>
                    <a:pt x="234899" y="1386039"/>
                  </a:lnTo>
                  <a:lnTo>
                    <a:pt x="267868" y="1421549"/>
                  </a:lnTo>
                  <a:lnTo>
                    <a:pt x="299580" y="1458290"/>
                  </a:lnTo>
                  <a:lnTo>
                    <a:pt x="330250" y="1496034"/>
                  </a:lnTo>
                  <a:lnTo>
                    <a:pt x="360095" y="1534528"/>
                  </a:lnTo>
                  <a:lnTo>
                    <a:pt x="389369" y="1573568"/>
                  </a:lnTo>
                  <a:lnTo>
                    <a:pt x="418274" y="1612900"/>
                  </a:lnTo>
                  <a:lnTo>
                    <a:pt x="447040" y="1652295"/>
                  </a:lnTo>
                  <a:lnTo>
                    <a:pt x="475907" y="1691525"/>
                  </a:lnTo>
                  <a:lnTo>
                    <a:pt x="505079" y="1730362"/>
                  </a:lnTo>
                  <a:lnTo>
                    <a:pt x="533920" y="1767039"/>
                  </a:lnTo>
                  <a:lnTo>
                    <a:pt x="564616" y="1802295"/>
                  </a:lnTo>
                  <a:lnTo>
                    <a:pt x="598157" y="1834870"/>
                  </a:lnTo>
                  <a:lnTo>
                    <a:pt x="635495" y="1863534"/>
                  </a:lnTo>
                  <a:lnTo>
                    <a:pt x="680478" y="1888832"/>
                  </a:lnTo>
                  <a:lnTo>
                    <a:pt x="728903" y="1908238"/>
                  </a:lnTo>
                  <a:lnTo>
                    <a:pt x="761009" y="1917407"/>
                  </a:lnTo>
                  <a:lnTo>
                    <a:pt x="761009" y="1394968"/>
                  </a:lnTo>
                  <a:close/>
                </a:path>
                <a:path w="761365" h="1917700">
                  <a:moveTo>
                    <a:pt x="761009" y="957389"/>
                  </a:moveTo>
                  <a:lnTo>
                    <a:pt x="744118" y="917727"/>
                  </a:lnTo>
                  <a:lnTo>
                    <a:pt x="724725" y="871956"/>
                  </a:lnTo>
                  <a:lnTo>
                    <a:pt x="704342" y="826693"/>
                  </a:lnTo>
                  <a:lnTo>
                    <a:pt x="681901" y="782497"/>
                  </a:lnTo>
                  <a:lnTo>
                    <a:pt x="655891" y="738936"/>
                  </a:lnTo>
                  <a:lnTo>
                    <a:pt x="626732" y="697318"/>
                  </a:lnTo>
                  <a:lnTo>
                    <a:pt x="594575" y="657809"/>
                  </a:lnTo>
                  <a:lnTo>
                    <a:pt x="559574" y="620560"/>
                  </a:lnTo>
                  <a:lnTo>
                    <a:pt x="521868" y="585749"/>
                  </a:lnTo>
                  <a:lnTo>
                    <a:pt x="481596" y="553516"/>
                  </a:lnTo>
                  <a:lnTo>
                    <a:pt x="438937" y="524027"/>
                  </a:lnTo>
                  <a:lnTo>
                    <a:pt x="398081" y="499376"/>
                  </a:lnTo>
                  <a:lnTo>
                    <a:pt x="356095" y="476059"/>
                  </a:lnTo>
                  <a:lnTo>
                    <a:pt x="313842" y="453136"/>
                  </a:lnTo>
                  <a:lnTo>
                    <a:pt x="272135" y="429628"/>
                  </a:lnTo>
                  <a:lnTo>
                    <a:pt x="231813" y="404609"/>
                  </a:lnTo>
                  <a:lnTo>
                    <a:pt x="193738" y="377113"/>
                  </a:lnTo>
                  <a:lnTo>
                    <a:pt x="158724" y="346189"/>
                  </a:lnTo>
                  <a:lnTo>
                    <a:pt x="124460" y="310553"/>
                  </a:lnTo>
                  <a:lnTo>
                    <a:pt x="88265" y="276504"/>
                  </a:lnTo>
                  <a:lnTo>
                    <a:pt x="47625" y="251612"/>
                  </a:lnTo>
                  <a:lnTo>
                    <a:pt x="0" y="243459"/>
                  </a:lnTo>
                  <a:lnTo>
                    <a:pt x="26416" y="283286"/>
                  </a:lnTo>
                  <a:lnTo>
                    <a:pt x="49326" y="324840"/>
                  </a:lnTo>
                  <a:lnTo>
                    <a:pt x="69138" y="367906"/>
                  </a:lnTo>
                  <a:lnTo>
                    <a:pt x="86258" y="412280"/>
                  </a:lnTo>
                  <a:lnTo>
                    <a:pt x="101117" y="457758"/>
                  </a:lnTo>
                  <a:lnTo>
                    <a:pt x="114122" y="504126"/>
                  </a:lnTo>
                  <a:lnTo>
                    <a:pt x="125691" y="551154"/>
                  </a:lnTo>
                  <a:lnTo>
                    <a:pt x="136245" y="598652"/>
                  </a:lnTo>
                  <a:lnTo>
                    <a:pt x="146177" y="646391"/>
                  </a:lnTo>
                  <a:lnTo>
                    <a:pt x="155905" y="694169"/>
                  </a:lnTo>
                  <a:lnTo>
                    <a:pt x="165862" y="741768"/>
                  </a:lnTo>
                  <a:lnTo>
                    <a:pt x="176453" y="788987"/>
                  </a:lnTo>
                  <a:lnTo>
                    <a:pt x="189255" y="839660"/>
                  </a:lnTo>
                  <a:lnTo>
                    <a:pt x="204063" y="889838"/>
                  </a:lnTo>
                  <a:lnTo>
                    <a:pt x="221361" y="939050"/>
                  </a:lnTo>
                  <a:lnTo>
                    <a:pt x="241617" y="986853"/>
                  </a:lnTo>
                  <a:lnTo>
                    <a:pt x="265315" y="1032802"/>
                  </a:lnTo>
                  <a:lnTo>
                    <a:pt x="292925" y="1076413"/>
                  </a:lnTo>
                  <a:lnTo>
                    <a:pt x="324904" y="1117257"/>
                  </a:lnTo>
                  <a:lnTo>
                    <a:pt x="356831" y="1150505"/>
                  </a:lnTo>
                  <a:lnTo>
                    <a:pt x="391515" y="1180592"/>
                  </a:lnTo>
                  <a:lnTo>
                    <a:pt x="428726" y="1207744"/>
                  </a:lnTo>
                  <a:lnTo>
                    <a:pt x="468198" y="1232128"/>
                  </a:lnTo>
                  <a:lnTo>
                    <a:pt x="509701" y="1253985"/>
                  </a:lnTo>
                  <a:lnTo>
                    <a:pt x="552996" y="1273479"/>
                  </a:lnTo>
                  <a:lnTo>
                    <a:pt x="597827" y="1290840"/>
                  </a:lnTo>
                  <a:lnTo>
                    <a:pt x="643966" y="1306245"/>
                  </a:lnTo>
                  <a:lnTo>
                    <a:pt x="691172" y="1319911"/>
                  </a:lnTo>
                  <a:lnTo>
                    <a:pt x="739178" y="1332039"/>
                  </a:lnTo>
                  <a:lnTo>
                    <a:pt x="761009" y="1336878"/>
                  </a:lnTo>
                  <a:lnTo>
                    <a:pt x="761009" y="957389"/>
                  </a:lnTo>
                  <a:close/>
                </a:path>
                <a:path w="761365" h="1917700">
                  <a:moveTo>
                    <a:pt x="761009" y="0"/>
                  </a:moveTo>
                  <a:lnTo>
                    <a:pt x="334822" y="0"/>
                  </a:lnTo>
                  <a:lnTo>
                    <a:pt x="336194" y="33058"/>
                  </a:lnTo>
                  <a:lnTo>
                    <a:pt x="341998" y="81991"/>
                  </a:lnTo>
                  <a:lnTo>
                    <a:pt x="351548" y="130086"/>
                  </a:lnTo>
                  <a:lnTo>
                    <a:pt x="364832" y="177088"/>
                  </a:lnTo>
                  <a:lnTo>
                    <a:pt x="381863" y="222745"/>
                  </a:lnTo>
                  <a:lnTo>
                    <a:pt x="402590" y="266763"/>
                  </a:lnTo>
                  <a:lnTo>
                    <a:pt x="427037" y="308914"/>
                  </a:lnTo>
                  <a:lnTo>
                    <a:pt x="457301" y="352171"/>
                  </a:lnTo>
                  <a:lnTo>
                    <a:pt x="490689" y="393115"/>
                  </a:lnTo>
                  <a:lnTo>
                    <a:pt x="526542" y="432231"/>
                  </a:lnTo>
                  <a:lnTo>
                    <a:pt x="564222" y="469988"/>
                  </a:lnTo>
                  <a:lnTo>
                    <a:pt x="603084" y="506844"/>
                  </a:lnTo>
                  <a:lnTo>
                    <a:pt x="642505" y="543293"/>
                  </a:lnTo>
                  <a:lnTo>
                    <a:pt x="681837" y="579805"/>
                  </a:lnTo>
                  <a:lnTo>
                    <a:pt x="720445" y="616839"/>
                  </a:lnTo>
                  <a:lnTo>
                    <a:pt x="728573" y="625246"/>
                  </a:lnTo>
                  <a:lnTo>
                    <a:pt x="736828" y="633120"/>
                  </a:lnTo>
                  <a:lnTo>
                    <a:pt x="745959" y="639064"/>
                  </a:lnTo>
                  <a:lnTo>
                    <a:pt x="756704" y="641667"/>
                  </a:lnTo>
                  <a:lnTo>
                    <a:pt x="738352" y="624319"/>
                  </a:lnTo>
                  <a:lnTo>
                    <a:pt x="725119" y="603008"/>
                  </a:lnTo>
                  <a:lnTo>
                    <a:pt x="716686" y="579043"/>
                  </a:lnTo>
                  <a:lnTo>
                    <a:pt x="712685" y="553732"/>
                  </a:lnTo>
                  <a:lnTo>
                    <a:pt x="712444" y="528066"/>
                  </a:lnTo>
                  <a:lnTo>
                    <a:pt x="714883" y="502246"/>
                  </a:lnTo>
                  <a:lnTo>
                    <a:pt x="719061" y="476389"/>
                  </a:lnTo>
                  <a:lnTo>
                    <a:pt x="733272" y="402247"/>
                  </a:lnTo>
                  <a:lnTo>
                    <a:pt x="741959" y="353809"/>
                  </a:lnTo>
                  <a:lnTo>
                    <a:pt x="750011" y="305320"/>
                  </a:lnTo>
                  <a:lnTo>
                    <a:pt x="757326" y="256794"/>
                  </a:lnTo>
                  <a:lnTo>
                    <a:pt x="761009" y="229285"/>
                  </a:lnTo>
                  <a:lnTo>
                    <a:pt x="761009" y="0"/>
                  </a:lnTo>
                  <a:close/>
                </a:path>
              </a:pathLst>
            </a:custGeom>
            <a:solidFill>
              <a:srgbClr val="7879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17582947" y="0"/>
              <a:ext cx="705485" cy="1628775"/>
            </a:xfrm>
            <a:custGeom>
              <a:avLst/>
              <a:gdLst/>
              <a:ahLst/>
              <a:cxnLst/>
              <a:rect l="l" t="t" r="r" b="b"/>
              <a:pathLst>
                <a:path w="705484" h="1628775">
                  <a:moveTo>
                    <a:pt x="227380" y="654151"/>
                  </a:moveTo>
                  <a:lnTo>
                    <a:pt x="213753" y="618528"/>
                  </a:lnTo>
                  <a:lnTo>
                    <a:pt x="195592" y="576338"/>
                  </a:lnTo>
                  <a:lnTo>
                    <a:pt x="174574" y="535432"/>
                  </a:lnTo>
                  <a:lnTo>
                    <a:pt x="151828" y="495376"/>
                  </a:lnTo>
                  <a:lnTo>
                    <a:pt x="128511" y="455752"/>
                  </a:lnTo>
                  <a:lnTo>
                    <a:pt x="92646" y="399491"/>
                  </a:lnTo>
                  <a:lnTo>
                    <a:pt x="52235" y="346240"/>
                  </a:lnTo>
                  <a:lnTo>
                    <a:pt x="14478" y="306463"/>
                  </a:lnTo>
                  <a:lnTo>
                    <a:pt x="0" y="295046"/>
                  </a:lnTo>
                  <a:lnTo>
                    <a:pt x="10782" y="308584"/>
                  </a:lnTo>
                  <a:lnTo>
                    <a:pt x="20764" y="322745"/>
                  </a:lnTo>
                  <a:lnTo>
                    <a:pt x="30581" y="337223"/>
                  </a:lnTo>
                  <a:lnTo>
                    <a:pt x="40843" y="351713"/>
                  </a:lnTo>
                  <a:lnTo>
                    <a:pt x="56438" y="372402"/>
                  </a:lnTo>
                  <a:lnTo>
                    <a:pt x="71031" y="391972"/>
                  </a:lnTo>
                  <a:lnTo>
                    <a:pt x="98386" y="432269"/>
                  </a:lnTo>
                  <a:lnTo>
                    <a:pt x="128460" y="481622"/>
                  </a:lnTo>
                  <a:lnTo>
                    <a:pt x="157213" y="531749"/>
                  </a:lnTo>
                  <a:lnTo>
                    <a:pt x="168732" y="552729"/>
                  </a:lnTo>
                  <a:lnTo>
                    <a:pt x="180390" y="573633"/>
                  </a:lnTo>
                  <a:lnTo>
                    <a:pt x="192328" y="594372"/>
                  </a:lnTo>
                  <a:lnTo>
                    <a:pt x="204711" y="614870"/>
                  </a:lnTo>
                  <a:lnTo>
                    <a:pt x="210337" y="624255"/>
                  </a:lnTo>
                  <a:lnTo>
                    <a:pt x="215900" y="633679"/>
                  </a:lnTo>
                  <a:lnTo>
                    <a:pt x="221348" y="643166"/>
                  </a:lnTo>
                  <a:lnTo>
                    <a:pt x="227380" y="654151"/>
                  </a:lnTo>
                  <a:close/>
                </a:path>
                <a:path w="705484" h="1628775">
                  <a:moveTo>
                    <a:pt x="625640" y="551497"/>
                  </a:moveTo>
                  <a:lnTo>
                    <a:pt x="605853" y="499110"/>
                  </a:lnTo>
                  <a:lnTo>
                    <a:pt x="588314" y="444550"/>
                  </a:lnTo>
                  <a:lnTo>
                    <a:pt x="571017" y="378561"/>
                  </a:lnTo>
                  <a:lnTo>
                    <a:pt x="552069" y="298653"/>
                  </a:lnTo>
                  <a:lnTo>
                    <a:pt x="542036" y="250825"/>
                  </a:lnTo>
                  <a:lnTo>
                    <a:pt x="533298" y="202692"/>
                  </a:lnTo>
                  <a:lnTo>
                    <a:pt x="526110" y="154190"/>
                  </a:lnTo>
                  <a:lnTo>
                    <a:pt x="521766" y="115087"/>
                  </a:lnTo>
                  <a:lnTo>
                    <a:pt x="518871" y="75958"/>
                  </a:lnTo>
                  <a:lnTo>
                    <a:pt x="517144" y="37465"/>
                  </a:lnTo>
                  <a:lnTo>
                    <a:pt x="516331" y="0"/>
                  </a:lnTo>
                  <a:lnTo>
                    <a:pt x="503529" y="0"/>
                  </a:lnTo>
                  <a:lnTo>
                    <a:pt x="503529" y="11176"/>
                  </a:lnTo>
                  <a:lnTo>
                    <a:pt x="505294" y="66789"/>
                  </a:lnTo>
                  <a:lnTo>
                    <a:pt x="509181" y="122148"/>
                  </a:lnTo>
                  <a:lnTo>
                    <a:pt x="516089" y="178181"/>
                  </a:lnTo>
                  <a:lnTo>
                    <a:pt x="525310" y="233743"/>
                  </a:lnTo>
                  <a:lnTo>
                    <a:pt x="536397" y="288861"/>
                  </a:lnTo>
                  <a:lnTo>
                    <a:pt x="548906" y="343598"/>
                  </a:lnTo>
                  <a:lnTo>
                    <a:pt x="566788" y="415975"/>
                  </a:lnTo>
                  <a:lnTo>
                    <a:pt x="589407" y="486740"/>
                  </a:lnTo>
                  <a:lnTo>
                    <a:pt x="613105" y="532853"/>
                  </a:lnTo>
                  <a:lnTo>
                    <a:pt x="623747" y="548919"/>
                  </a:lnTo>
                  <a:lnTo>
                    <a:pt x="625640" y="551497"/>
                  </a:lnTo>
                  <a:close/>
                </a:path>
                <a:path w="705484" h="1628775">
                  <a:moveTo>
                    <a:pt x="705053" y="1615452"/>
                  </a:moveTo>
                  <a:lnTo>
                    <a:pt x="666737" y="1596428"/>
                  </a:lnTo>
                  <a:lnTo>
                    <a:pt x="619125" y="1568983"/>
                  </a:lnTo>
                  <a:lnTo>
                    <a:pt x="584974" y="1548739"/>
                  </a:lnTo>
                  <a:lnTo>
                    <a:pt x="551141" y="1528064"/>
                  </a:lnTo>
                  <a:lnTo>
                    <a:pt x="517791" y="1506766"/>
                  </a:lnTo>
                  <a:lnTo>
                    <a:pt x="475996" y="1478381"/>
                  </a:lnTo>
                  <a:lnTo>
                    <a:pt x="434479" y="1449666"/>
                  </a:lnTo>
                  <a:lnTo>
                    <a:pt x="392709" y="1421269"/>
                  </a:lnTo>
                  <a:lnTo>
                    <a:pt x="350164" y="1393837"/>
                  </a:lnTo>
                  <a:lnTo>
                    <a:pt x="300570" y="1365986"/>
                  </a:lnTo>
                  <a:lnTo>
                    <a:pt x="256362" y="1347901"/>
                  </a:lnTo>
                  <a:lnTo>
                    <a:pt x="230479" y="1338364"/>
                  </a:lnTo>
                  <a:lnTo>
                    <a:pt x="205295" y="1328610"/>
                  </a:lnTo>
                  <a:lnTo>
                    <a:pt x="180721" y="1317663"/>
                  </a:lnTo>
                  <a:lnTo>
                    <a:pt x="163995" y="1309941"/>
                  </a:lnTo>
                  <a:lnTo>
                    <a:pt x="147027" y="1302639"/>
                  </a:lnTo>
                  <a:lnTo>
                    <a:pt x="129768" y="1295933"/>
                  </a:lnTo>
                  <a:lnTo>
                    <a:pt x="112128" y="1289964"/>
                  </a:lnTo>
                  <a:lnTo>
                    <a:pt x="129108" y="1299527"/>
                  </a:lnTo>
                  <a:lnTo>
                    <a:pt x="145732" y="1309573"/>
                  </a:lnTo>
                  <a:lnTo>
                    <a:pt x="162306" y="1319720"/>
                  </a:lnTo>
                  <a:lnTo>
                    <a:pt x="179082" y="1329563"/>
                  </a:lnTo>
                  <a:lnTo>
                    <a:pt x="211912" y="1344485"/>
                  </a:lnTo>
                  <a:lnTo>
                    <a:pt x="244881" y="1356893"/>
                  </a:lnTo>
                  <a:lnTo>
                    <a:pt x="277241" y="1369275"/>
                  </a:lnTo>
                  <a:lnTo>
                    <a:pt x="308229" y="1384134"/>
                  </a:lnTo>
                  <a:lnTo>
                    <a:pt x="356108" y="1412811"/>
                  </a:lnTo>
                  <a:lnTo>
                    <a:pt x="402475" y="1443431"/>
                  </a:lnTo>
                  <a:lnTo>
                    <a:pt x="448144" y="1474978"/>
                  </a:lnTo>
                  <a:lnTo>
                    <a:pt x="493903" y="1506435"/>
                  </a:lnTo>
                  <a:lnTo>
                    <a:pt x="540524" y="1536750"/>
                  </a:lnTo>
                  <a:lnTo>
                    <a:pt x="589495" y="1566532"/>
                  </a:lnTo>
                  <a:lnTo>
                    <a:pt x="638975" y="1595628"/>
                  </a:lnTo>
                  <a:lnTo>
                    <a:pt x="705053" y="1628673"/>
                  </a:lnTo>
                  <a:lnTo>
                    <a:pt x="705053" y="1615452"/>
                  </a:lnTo>
                  <a:close/>
                </a:path>
                <a:path w="705484" h="1628775">
                  <a:moveTo>
                    <a:pt x="705053" y="1241996"/>
                  </a:moveTo>
                  <a:lnTo>
                    <a:pt x="637806" y="1204849"/>
                  </a:lnTo>
                  <a:lnTo>
                    <a:pt x="593750" y="1174140"/>
                  </a:lnTo>
                  <a:lnTo>
                    <a:pt x="548728" y="1134630"/>
                  </a:lnTo>
                  <a:lnTo>
                    <a:pt x="503529" y="1089101"/>
                  </a:lnTo>
                  <a:lnTo>
                    <a:pt x="463867" y="1045845"/>
                  </a:lnTo>
                  <a:lnTo>
                    <a:pt x="426148" y="1001052"/>
                  </a:lnTo>
                  <a:lnTo>
                    <a:pt x="400621" y="966343"/>
                  </a:lnTo>
                  <a:lnTo>
                    <a:pt x="374535" y="922934"/>
                  </a:lnTo>
                  <a:lnTo>
                    <a:pt x="345732" y="869162"/>
                  </a:lnTo>
                  <a:lnTo>
                    <a:pt x="322224" y="823582"/>
                  </a:lnTo>
                  <a:lnTo>
                    <a:pt x="310349" y="800849"/>
                  </a:lnTo>
                  <a:lnTo>
                    <a:pt x="295998" y="773874"/>
                  </a:lnTo>
                  <a:lnTo>
                    <a:pt x="280416" y="747560"/>
                  </a:lnTo>
                  <a:lnTo>
                    <a:pt x="263131" y="722337"/>
                  </a:lnTo>
                  <a:lnTo>
                    <a:pt x="243636" y="698639"/>
                  </a:lnTo>
                  <a:lnTo>
                    <a:pt x="252006" y="715111"/>
                  </a:lnTo>
                  <a:lnTo>
                    <a:pt x="260083" y="731748"/>
                  </a:lnTo>
                  <a:lnTo>
                    <a:pt x="268135" y="748411"/>
                  </a:lnTo>
                  <a:lnTo>
                    <a:pt x="276390" y="764959"/>
                  </a:lnTo>
                  <a:lnTo>
                    <a:pt x="286893" y="785139"/>
                  </a:lnTo>
                  <a:lnTo>
                    <a:pt x="308114" y="825347"/>
                  </a:lnTo>
                  <a:lnTo>
                    <a:pt x="318541" y="845553"/>
                  </a:lnTo>
                  <a:lnTo>
                    <a:pt x="337172" y="881583"/>
                  </a:lnTo>
                  <a:lnTo>
                    <a:pt x="356298" y="917346"/>
                  </a:lnTo>
                  <a:lnTo>
                    <a:pt x="375285" y="951166"/>
                  </a:lnTo>
                  <a:lnTo>
                    <a:pt x="396646" y="983678"/>
                  </a:lnTo>
                  <a:lnTo>
                    <a:pt x="439305" y="1037894"/>
                  </a:lnTo>
                  <a:lnTo>
                    <a:pt x="485673" y="1089406"/>
                  </a:lnTo>
                  <a:lnTo>
                    <a:pt x="534797" y="1139698"/>
                  </a:lnTo>
                  <a:lnTo>
                    <a:pt x="587997" y="1186129"/>
                  </a:lnTo>
                  <a:lnTo>
                    <a:pt x="626237" y="1212888"/>
                  </a:lnTo>
                  <a:lnTo>
                    <a:pt x="666584" y="1236929"/>
                  </a:lnTo>
                  <a:lnTo>
                    <a:pt x="705053" y="1256715"/>
                  </a:lnTo>
                  <a:lnTo>
                    <a:pt x="705053" y="1241996"/>
                  </a:lnTo>
                  <a:close/>
                </a:path>
              </a:pathLst>
            </a:custGeom>
            <a:solidFill>
              <a:srgbClr val="344A15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014209" y="0"/>
            <a:ext cx="455930" cy="379095"/>
          </a:xfrm>
          <a:custGeom>
            <a:avLst/>
            <a:gdLst/>
            <a:ahLst/>
            <a:cxnLst/>
            <a:rect l="l" t="t" r="r" b="b"/>
            <a:pathLst>
              <a:path w="455930" h="379095">
                <a:moveTo>
                  <a:pt x="330426" y="378922"/>
                </a:moveTo>
                <a:lnTo>
                  <a:pt x="371762" y="368275"/>
                </a:lnTo>
                <a:lnTo>
                  <a:pt x="408266" y="345378"/>
                </a:lnTo>
                <a:lnTo>
                  <a:pt x="436792" y="311041"/>
                </a:lnTo>
                <a:lnTo>
                  <a:pt x="453077" y="269470"/>
                </a:lnTo>
                <a:lnTo>
                  <a:pt x="455490" y="226454"/>
                </a:lnTo>
                <a:lnTo>
                  <a:pt x="444844" y="185119"/>
                </a:lnTo>
                <a:lnTo>
                  <a:pt x="421947" y="148615"/>
                </a:lnTo>
                <a:lnTo>
                  <a:pt x="387611" y="120088"/>
                </a:lnTo>
                <a:lnTo>
                  <a:pt x="366377" y="107194"/>
                </a:lnTo>
                <a:lnTo>
                  <a:pt x="344290" y="93080"/>
                </a:lnTo>
                <a:lnTo>
                  <a:pt x="321349" y="77747"/>
                </a:lnTo>
                <a:lnTo>
                  <a:pt x="297553" y="61193"/>
                </a:lnTo>
                <a:lnTo>
                  <a:pt x="250170" y="27851"/>
                </a:lnTo>
                <a:lnTo>
                  <a:pt x="231862" y="15169"/>
                </a:lnTo>
                <a:lnTo>
                  <a:pt x="217144" y="5148"/>
                </a:lnTo>
                <a:lnTo>
                  <a:pt x="205982" y="0"/>
                </a:lnTo>
                <a:lnTo>
                  <a:pt x="73152" y="0"/>
                </a:lnTo>
                <a:lnTo>
                  <a:pt x="54126" y="10429"/>
                </a:lnTo>
                <a:lnTo>
                  <a:pt x="23633" y="43032"/>
                </a:lnTo>
                <a:lnTo>
                  <a:pt x="4936" y="83568"/>
                </a:lnTo>
                <a:lnTo>
                  <a:pt x="0" y="126374"/>
                </a:lnTo>
                <a:lnTo>
                  <a:pt x="8200" y="168264"/>
                </a:lnTo>
                <a:lnTo>
                  <a:pt x="28914" y="206049"/>
                </a:lnTo>
                <a:lnTo>
                  <a:pt x="61516" y="236543"/>
                </a:lnTo>
                <a:lnTo>
                  <a:pt x="74824" y="245610"/>
                </a:lnTo>
                <a:lnTo>
                  <a:pt x="91729" y="257330"/>
                </a:lnTo>
                <a:lnTo>
                  <a:pt x="136329" y="288725"/>
                </a:lnTo>
                <a:lnTo>
                  <a:pt x="192669" y="327122"/>
                </a:lnTo>
                <a:lnTo>
                  <a:pt x="245838" y="360223"/>
                </a:lnTo>
                <a:lnTo>
                  <a:pt x="287403" y="376508"/>
                </a:lnTo>
                <a:lnTo>
                  <a:pt x="330426" y="378922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644575" y="112216"/>
            <a:ext cx="320675" cy="330200"/>
          </a:xfrm>
          <a:custGeom>
            <a:avLst/>
            <a:gdLst/>
            <a:ahLst/>
            <a:cxnLst/>
            <a:rect l="l" t="t" r="r" b="b"/>
            <a:pathLst>
              <a:path w="320675" h="330200">
                <a:moveTo>
                  <a:pt x="227012" y="321980"/>
                </a:moveTo>
                <a:lnTo>
                  <a:pt x="266250" y="300692"/>
                </a:lnTo>
                <a:lnTo>
                  <a:pt x="296806" y="268147"/>
                </a:lnTo>
                <a:lnTo>
                  <a:pt x="315024" y="229097"/>
                </a:lnTo>
                <a:lnTo>
                  <a:pt x="320490" y="186764"/>
                </a:lnTo>
                <a:lnTo>
                  <a:pt x="312786" y="144368"/>
                </a:lnTo>
                <a:lnTo>
                  <a:pt x="291498" y="105130"/>
                </a:lnTo>
                <a:lnTo>
                  <a:pt x="257268" y="62800"/>
                </a:lnTo>
                <a:lnTo>
                  <a:pt x="210309" y="19134"/>
                </a:lnTo>
                <a:lnTo>
                  <a:pt x="170309" y="3109"/>
                </a:lnTo>
                <a:lnTo>
                  <a:pt x="127738" y="0"/>
                </a:lnTo>
                <a:lnTo>
                  <a:pt x="85834" y="10042"/>
                </a:lnTo>
                <a:lnTo>
                  <a:pt x="47837" y="33473"/>
                </a:lnTo>
                <a:lnTo>
                  <a:pt x="19134" y="67662"/>
                </a:lnTo>
                <a:lnTo>
                  <a:pt x="3109" y="107661"/>
                </a:lnTo>
                <a:lnTo>
                  <a:pt x="0" y="150233"/>
                </a:lnTo>
                <a:lnTo>
                  <a:pt x="10042" y="192137"/>
                </a:lnTo>
                <a:lnTo>
                  <a:pt x="33473" y="230134"/>
                </a:lnTo>
                <a:lnTo>
                  <a:pt x="43735" y="242152"/>
                </a:lnTo>
                <a:lnTo>
                  <a:pt x="53358" y="253710"/>
                </a:lnTo>
                <a:lnTo>
                  <a:pt x="62342" y="264807"/>
                </a:lnTo>
                <a:lnTo>
                  <a:pt x="70688" y="275445"/>
                </a:lnTo>
                <a:lnTo>
                  <a:pt x="103233" y="305999"/>
                </a:lnTo>
                <a:lnTo>
                  <a:pt x="142283" y="324217"/>
                </a:lnTo>
                <a:lnTo>
                  <a:pt x="184616" y="329683"/>
                </a:lnTo>
                <a:lnTo>
                  <a:pt x="227012" y="32198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944882" y="524720"/>
            <a:ext cx="374015" cy="392430"/>
          </a:xfrm>
          <a:custGeom>
            <a:avLst/>
            <a:gdLst/>
            <a:ahLst/>
            <a:cxnLst/>
            <a:rect l="l" t="t" r="r" b="b"/>
            <a:pathLst>
              <a:path w="374015" h="392430">
                <a:moveTo>
                  <a:pt x="249776" y="392163"/>
                </a:moveTo>
                <a:lnTo>
                  <a:pt x="291413" y="381066"/>
                </a:lnTo>
                <a:lnTo>
                  <a:pt x="328806" y="356684"/>
                </a:lnTo>
                <a:lnTo>
                  <a:pt x="356638" y="321782"/>
                </a:lnTo>
                <a:lnTo>
                  <a:pt x="371648" y="281390"/>
                </a:lnTo>
                <a:lnTo>
                  <a:pt x="373683" y="238754"/>
                </a:lnTo>
                <a:lnTo>
                  <a:pt x="362586" y="197116"/>
                </a:lnTo>
                <a:lnTo>
                  <a:pt x="338204" y="159722"/>
                </a:lnTo>
                <a:lnTo>
                  <a:pt x="325953" y="146091"/>
                </a:lnTo>
                <a:lnTo>
                  <a:pt x="313887" y="132361"/>
                </a:lnTo>
                <a:lnTo>
                  <a:pt x="278926" y="90784"/>
                </a:lnTo>
                <a:lnTo>
                  <a:pt x="249801" y="54240"/>
                </a:lnTo>
                <a:lnTo>
                  <a:pt x="217256" y="23684"/>
                </a:lnTo>
                <a:lnTo>
                  <a:pt x="178206" y="5465"/>
                </a:lnTo>
                <a:lnTo>
                  <a:pt x="135873" y="0"/>
                </a:lnTo>
                <a:lnTo>
                  <a:pt x="93477" y="7702"/>
                </a:lnTo>
                <a:lnTo>
                  <a:pt x="54238" y="28990"/>
                </a:lnTo>
                <a:lnTo>
                  <a:pt x="23683" y="61535"/>
                </a:lnTo>
                <a:lnTo>
                  <a:pt x="5465" y="100585"/>
                </a:lnTo>
                <a:lnTo>
                  <a:pt x="0" y="142918"/>
                </a:lnTo>
                <a:lnTo>
                  <a:pt x="7703" y="185315"/>
                </a:lnTo>
                <a:lnTo>
                  <a:pt x="28990" y="224553"/>
                </a:lnTo>
                <a:lnTo>
                  <a:pt x="62752" y="266945"/>
                </a:lnTo>
                <a:lnTo>
                  <a:pt x="89432" y="299020"/>
                </a:lnTo>
                <a:lnTo>
                  <a:pt x="117494" y="331320"/>
                </a:lnTo>
                <a:lnTo>
                  <a:pt x="166748" y="375118"/>
                </a:lnTo>
                <a:lnTo>
                  <a:pt x="207139" y="390128"/>
                </a:lnTo>
                <a:lnTo>
                  <a:pt x="249776" y="392163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351937" y="417244"/>
            <a:ext cx="521334" cy="521970"/>
          </a:xfrm>
          <a:custGeom>
            <a:avLst/>
            <a:gdLst/>
            <a:ahLst/>
            <a:cxnLst/>
            <a:rect l="l" t="t" r="r" b="b"/>
            <a:pathLst>
              <a:path w="521334" h="521969">
                <a:moveTo>
                  <a:pt x="407477" y="520862"/>
                </a:moveTo>
                <a:lnTo>
                  <a:pt x="448232" y="506870"/>
                </a:lnTo>
                <a:lnTo>
                  <a:pt x="483822" y="479922"/>
                </a:lnTo>
                <a:lnTo>
                  <a:pt x="509134" y="443152"/>
                </a:lnTo>
                <a:lnTo>
                  <a:pt x="521271" y="401806"/>
                </a:lnTo>
                <a:lnTo>
                  <a:pt x="520306" y="359132"/>
                </a:lnTo>
                <a:lnTo>
                  <a:pt x="506314" y="318377"/>
                </a:lnTo>
                <a:lnTo>
                  <a:pt x="479367" y="282787"/>
                </a:lnTo>
                <a:lnTo>
                  <a:pt x="431829" y="237353"/>
                </a:lnTo>
                <a:lnTo>
                  <a:pt x="408136" y="214523"/>
                </a:lnTo>
                <a:lnTo>
                  <a:pt x="357161" y="164341"/>
                </a:lnTo>
                <a:lnTo>
                  <a:pt x="329879" y="136988"/>
                </a:lnTo>
                <a:lnTo>
                  <a:pt x="280609" y="86487"/>
                </a:lnTo>
                <a:lnTo>
                  <a:pt x="242265" y="45343"/>
                </a:lnTo>
                <a:lnTo>
                  <a:pt x="207473" y="17373"/>
                </a:lnTo>
                <a:lnTo>
                  <a:pt x="167141" y="2203"/>
                </a:lnTo>
                <a:lnTo>
                  <a:pt x="124514" y="0"/>
                </a:lnTo>
                <a:lnTo>
                  <a:pt x="82833" y="10931"/>
                </a:lnTo>
                <a:lnTo>
                  <a:pt x="45343" y="35165"/>
                </a:lnTo>
                <a:lnTo>
                  <a:pt x="17373" y="69957"/>
                </a:lnTo>
                <a:lnTo>
                  <a:pt x="2203" y="110288"/>
                </a:lnTo>
                <a:lnTo>
                  <a:pt x="0" y="152916"/>
                </a:lnTo>
                <a:lnTo>
                  <a:pt x="10931" y="194597"/>
                </a:lnTo>
                <a:lnTo>
                  <a:pt x="35164" y="232087"/>
                </a:lnTo>
                <a:lnTo>
                  <a:pt x="78011" y="278106"/>
                </a:lnTo>
                <a:lnTo>
                  <a:pt x="131895" y="333370"/>
                </a:lnTo>
                <a:lnTo>
                  <a:pt x="160489" y="362037"/>
                </a:lnTo>
                <a:lnTo>
                  <a:pt x="187896" y="389188"/>
                </a:lnTo>
                <a:lnTo>
                  <a:pt x="239149" y="438942"/>
                </a:lnTo>
                <a:lnTo>
                  <a:pt x="286686" y="484377"/>
                </a:lnTo>
                <a:lnTo>
                  <a:pt x="323457" y="509689"/>
                </a:lnTo>
                <a:lnTo>
                  <a:pt x="364803" y="521826"/>
                </a:lnTo>
                <a:lnTo>
                  <a:pt x="407477" y="520862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62863" y="0"/>
            <a:ext cx="282575" cy="97155"/>
          </a:xfrm>
          <a:custGeom>
            <a:avLst/>
            <a:gdLst/>
            <a:ahLst/>
            <a:cxnLst/>
            <a:rect l="l" t="t" r="r" b="b"/>
            <a:pathLst>
              <a:path w="282575" h="97155">
                <a:moveTo>
                  <a:pt x="166580" y="96557"/>
                </a:moveTo>
                <a:lnTo>
                  <a:pt x="208150" y="85210"/>
                </a:lnTo>
                <a:lnTo>
                  <a:pt x="245396" y="60603"/>
                </a:lnTo>
                <a:lnTo>
                  <a:pt x="273016" y="25533"/>
                </a:lnTo>
                <a:lnTo>
                  <a:pt x="282330" y="0"/>
                </a:lnTo>
                <a:lnTo>
                  <a:pt x="0" y="0"/>
                </a:lnTo>
                <a:lnTo>
                  <a:pt x="16622" y="17870"/>
                </a:lnTo>
                <a:lnTo>
                  <a:pt x="48381" y="52393"/>
                </a:lnTo>
                <a:lnTo>
                  <a:pt x="83451" y="80014"/>
                </a:lnTo>
                <a:lnTo>
                  <a:pt x="123932" y="94780"/>
                </a:lnTo>
                <a:lnTo>
                  <a:pt x="166580" y="96557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0" y="378427"/>
            <a:ext cx="246379" cy="424180"/>
          </a:xfrm>
          <a:custGeom>
            <a:avLst/>
            <a:gdLst/>
            <a:ahLst/>
            <a:cxnLst/>
            <a:rect l="l" t="t" r="r" b="b"/>
            <a:pathLst>
              <a:path w="246379" h="424180">
                <a:moveTo>
                  <a:pt x="129124" y="423839"/>
                </a:moveTo>
                <a:lnTo>
                  <a:pt x="170238" y="410938"/>
                </a:lnTo>
                <a:lnTo>
                  <a:pt x="206533" y="384949"/>
                </a:lnTo>
                <a:lnTo>
                  <a:pt x="232816" y="348866"/>
                </a:lnTo>
                <a:lnTo>
                  <a:pt x="246051" y="307858"/>
                </a:lnTo>
                <a:lnTo>
                  <a:pt x="246224" y="265174"/>
                </a:lnTo>
                <a:lnTo>
                  <a:pt x="233323" y="224060"/>
                </a:lnTo>
                <a:lnTo>
                  <a:pt x="207334" y="187765"/>
                </a:lnTo>
                <a:lnTo>
                  <a:pt x="167636" y="149111"/>
                </a:lnTo>
                <a:lnTo>
                  <a:pt x="108228" y="93325"/>
                </a:lnTo>
                <a:lnTo>
                  <a:pt x="72665" y="60973"/>
                </a:lnTo>
                <a:lnTo>
                  <a:pt x="38732" y="31518"/>
                </a:lnTo>
                <a:lnTo>
                  <a:pt x="6429" y="4960"/>
                </a:lnTo>
                <a:lnTo>
                  <a:pt x="0" y="0"/>
                </a:lnTo>
                <a:lnTo>
                  <a:pt x="0" y="374918"/>
                </a:lnTo>
                <a:lnTo>
                  <a:pt x="9349" y="384148"/>
                </a:lnTo>
                <a:lnTo>
                  <a:pt x="45432" y="410431"/>
                </a:lnTo>
                <a:lnTo>
                  <a:pt x="86439" y="423665"/>
                </a:lnTo>
                <a:lnTo>
                  <a:pt x="129124" y="423839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298677" y="1059195"/>
            <a:ext cx="329565" cy="328295"/>
          </a:xfrm>
          <a:custGeom>
            <a:avLst/>
            <a:gdLst/>
            <a:ahLst/>
            <a:cxnLst/>
            <a:rect l="l" t="t" r="r" b="b"/>
            <a:pathLst>
              <a:path w="329565" h="328294">
                <a:moveTo>
                  <a:pt x="201435" y="327818"/>
                </a:moveTo>
                <a:lnTo>
                  <a:pt x="243339" y="317776"/>
                </a:lnTo>
                <a:lnTo>
                  <a:pt x="281336" y="294345"/>
                </a:lnTo>
                <a:lnTo>
                  <a:pt x="310039" y="260156"/>
                </a:lnTo>
                <a:lnTo>
                  <a:pt x="326064" y="220156"/>
                </a:lnTo>
                <a:lnTo>
                  <a:pt x="329174" y="177585"/>
                </a:lnTo>
                <a:lnTo>
                  <a:pt x="319131" y="135681"/>
                </a:lnTo>
                <a:lnTo>
                  <a:pt x="295701" y="97685"/>
                </a:lnTo>
                <a:lnTo>
                  <a:pt x="262726" y="62678"/>
                </a:lnTo>
                <a:lnTo>
                  <a:pt x="227228" y="31081"/>
                </a:lnTo>
                <a:lnTo>
                  <a:pt x="188551" y="8791"/>
                </a:lnTo>
                <a:lnTo>
                  <a:pt x="146367" y="0"/>
                </a:lnTo>
                <a:lnTo>
                  <a:pt x="103907" y="4374"/>
                </a:lnTo>
                <a:lnTo>
                  <a:pt x="64402" y="21582"/>
                </a:lnTo>
                <a:lnTo>
                  <a:pt x="31082" y="51290"/>
                </a:lnTo>
                <a:lnTo>
                  <a:pt x="8791" y="89967"/>
                </a:lnTo>
                <a:lnTo>
                  <a:pt x="0" y="132151"/>
                </a:lnTo>
                <a:lnTo>
                  <a:pt x="4374" y="174611"/>
                </a:lnTo>
                <a:lnTo>
                  <a:pt x="21582" y="214116"/>
                </a:lnTo>
                <a:lnTo>
                  <a:pt x="51290" y="247436"/>
                </a:lnTo>
                <a:lnTo>
                  <a:pt x="60020" y="254873"/>
                </a:lnTo>
                <a:lnTo>
                  <a:pt x="68494" y="262776"/>
                </a:lnTo>
                <a:lnTo>
                  <a:pt x="76712" y="271145"/>
                </a:lnTo>
                <a:lnTo>
                  <a:pt x="84675" y="279981"/>
                </a:lnTo>
                <a:lnTo>
                  <a:pt x="118864" y="308684"/>
                </a:lnTo>
                <a:lnTo>
                  <a:pt x="158864" y="324709"/>
                </a:lnTo>
                <a:lnTo>
                  <a:pt x="201435" y="327818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840230" y="1040508"/>
            <a:ext cx="423545" cy="426084"/>
          </a:xfrm>
          <a:custGeom>
            <a:avLst/>
            <a:gdLst/>
            <a:ahLst/>
            <a:cxnLst/>
            <a:rect l="l" t="t" r="r" b="b"/>
            <a:pathLst>
              <a:path w="423544" h="426084">
                <a:moveTo>
                  <a:pt x="298932" y="425525"/>
                </a:moveTo>
                <a:lnTo>
                  <a:pt x="340613" y="414594"/>
                </a:lnTo>
                <a:lnTo>
                  <a:pt x="378103" y="390360"/>
                </a:lnTo>
                <a:lnTo>
                  <a:pt x="406073" y="355568"/>
                </a:lnTo>
                <a:lnTo>
                  <a:pt x="421243" y="315236"/>
                </a:lnTo>
                <a:lnTo>
                  <a:pt x="423446" y="272608"/>
                </a:lnTo>
                <a:lnTo>
                  <a:pt x="412515" y="230927"/>
                </a:lnTo>
                <a:lnTo>
                  <a:pt x="388282" y="193437"/>
                </a:lnTo>
                <a:lnTo>
                  <a:pt x="357537" y="159342"/>
                </a:lnTo>
                <a:lnTo>
                  <a:pt x="326524" y="125582"/>
                </a:lnTo>
                <a:lnTo>
                  <a:pt x="299409" y="97416"/>
                </a:lnTo>
                <a:lnTo>
                  <a:pt x="268976" y="68194"/>
                </a:lnTo>
                <a:lnTo>
                  <a:pt x="230504" y="33787"/>
                </a:lnTo>
                <a:lnTo>
                  <a:pt x="192599" y="10207"/>
                </a:lnTo>
                <a:lnTo>
                  <a:pt x="150735" y="0"/>
                </a:lnTo>
                <a:lnTo>
                  <a:pt x="108152" y="2941"/>
                </a:lnTo>
                <a:lnTo>
                  <a:pt x="68089" y="18808"/>
                </a:lnTo>
                <a:lnTo>
                  <a:pt x="33788" y="47376"/>
                </a:lnTo>
                <a:lnTo>
                  <a:pt x="10207" y="85280"/>
                </a:lnTo>
                <a:lnTo>
                  <a:pt x="0" y="127144"/>
                </a:lnTo>
                <a:lnTo>
                  <a:pt x="2941" y="169727"/>
                </a:lnTo>
                <a:lnTo>
                  <a:pt x="18808" y="209790"/>
                </a:lnTo>
                <a:lnTo>
                  <a:pt x="47376" y="244092"/>
                </a:lnTo>
                <a:lnTo>
                  <a:pt x="63808" y="258565"/>
                </a:lnTo>
                <a:lnTo>
                  <a:pt x="78293" y="271674"/>
                </a:lnTo>
                <a:lnTo>
                  <a:pt x="112172" y="304813"/>
                </a:lnTo>
                <a:lnTo>
                  <a:pt x="181181" y="380181"/>
                </a:lnTo>
                <a:lnTo>
                  <a:pt x="215973" y="408151"/>
                </a:lnTo>
                <a:lnTo>
                  <a:pt x="256304" y="423321"/>
                </a:lnTo>
                <a:lnTo>
                  <a:pt x="298932" y="425525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1464106" y="0"/>
            <a:ext cx="504190" cy="833119"/>
          </a:xfrm>
          <a:custGeom>
            <a:avLst/>
            <a:gdLst/>
            <a:ahLst/>
            <a:cxnLst/>
            <a:rect l="l" t="t" r="r" b="b"/>
            <a:pathLst>
              <a:path w="504189" h="833119">
                <a:moveTo>
                  <a:pt x="405206" y="708152"/>
                </a:moveTo>
                <a:lnTo>
                  <a:pt x="403009" y="665518"/>
                </a:lnTo>
                <a:lnTo>
                  <a:pt x="387858" y="625182"/>
                </a:lnTo>
                <a:lnTo>
                  <a:pt x="359892" y="590384"/>
                </a:lnTo>
                <a:lnTo>
                  <a:pt x="308825" y="544233"/>
                </a:lnTo>
                <a:lnTo>
                  <a:pt x="295846" y="532231"/>
                </a:lnTo>
                <a:lnTo>
                  <a:pt x="285178" y="522135"/>
                </a:lnTo>
                <a:lnTo>
                  <a:pt x="276821" y="513930"/>
                </a:lnTo>
                <a:lnTo>
                  <a:pt x="236880" y="473659"/>
                </a:lnTo>
                <a:lnTo>
                  <a:pt x="200799" y="447370"/>
                </a:lnTo>
                <a:lnTo>
                  <a:pt x="159791" y="434136"/>
                </a:lnTo>
                <a:lnTo>
                  <a:pt x="117106" y="433971"/>
                </a:lnTo>
                <a:lnTo>
                  <a:pt x="75984" y="446862"/>
                </a:lnTo>
                <a:lnTo>
                  <a:pt x="39687" y="472859"/>
                </a:lnTo>
                <a:lnTo>
                  <a:pt x="13411" y="508939"/>
                </a:lnTo>
                <a:lnTo>
                  <a:pt x="177" y="549948"/>
                </a:lnTo>
                <a:lnTo>
                  <a:pt x="0" y="592632"/>
                </a:lnTo>
                <a:lnTo>
                  <a:pt x="12903" y="633742"/>
                </a:lnTo>
                <a:lnTo>
                  <a:pt x="38887" y="670039"/>
                </a:lnTo>
                <a:lnTo>
                  <a:pt x="78841" y="710311"/>
                </a:lnTo>
                <a:lnTo>
                  <a:pt x="119189" y="748677"/>
                </a:lnTo>
                <a:lnTo>
                  <a:pt x="173101" y="797445"/>
                </a:lnTo>
                <a:lnTo>
                  <a:pt x="210591" y="821690"/>
                </a:lnTo>
                <a:lnTo>
                  <a:pt x="252272" y="832637"/>
                </a:lnTo>
                <a:lnTo>
                  <a:pt x="294894" y="830440"/>
                </a:lnTo>
                <a:lnTo>
                  <a:pt x="335229" y="815276"/>
                </a:lnTo>
                <a:lnTo>
                  <a:pt x="370027" y="787311"/>
                </a:lnTo>
                <a:lnTo>
                  <a:pt x="394271" y="749833"/>
                </a:lnTo>
                <a:lnTo>
                  <a:pt x="405206" y="708152"/>
                </a:lnTo>
                <a:close/>
              </a:path>
              <a:path w="504189" h="833119">
                <a:moveTo>
                  <a:pt x="503783" y="174345"/>
                </a:moveTo>
                <a:lnTo>
                  <a:pt x="494245" y="132321"/>
                </a:lnTo>
                <a:lnTo>
                  <a:pt x="471271" y="94043"/>
                </a:lnTo>
                <a:lnTo>
                  <a:pt x="391998" y="0"/>
                </a:lnTo>
                <a:lnTo>
                  <a:pt x="50292" y="0"/>
                </a:lnTo>
                <a:lnTo>
                  <a:pt x="55854" y="23926"/>
                </a:lnTo>
                <a:lnTo>
                  <a:pt x="79019" y="62090"/>
                </a:lnTo>
                <a:lnTo>
                  <a:pt x="154012" y="150406"/>
                </a:lnTo>
                <a:lnTo>
                  <a:pt x="258064" y="273786"/>
                </a:lnTo>
                <a:lnTo>
                  <a:pt x="291909" y="302895"/>
                </a:lnTo>
                <a:lnTo>
                  <a:pt x="331711" y="319405"/>
                </a:lnTo>
                <a:lnTo>
                  <a:pt x="374243" y="323024"/>
                </a:lnTo>
                <a:lnTo>
                  <a:pt x="416267" y="313486"/>
                </a:lnTo>
                <a:lnTo>
                  <a:pt x="454545" y="290512"/>
                </a:lnTo>
                <a:lnTo>
                  <a:pt x="483654" y="256679"/>
                </a:lnTo>
                <a:lnTo>
                  <a:pt x="500164" y="216877"/>
                </a:lnTo>
                <a:lnTo>
                  <a:pt x="503783" y="174345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0" y="1541154"/>
            <a:ext cx="368300" cy="451484"/>
          </a:xfrm>
          <a:custGeom>
            <a:avLst/>
            <a:gdLst/>
            <a:ahLst/>
            <a:cxnLst/>
            <a:rect l="l" t="t" r="r" b="b"/>
            <a:pathLst>
              <a:path w="368300" h="451485">
                <a:moveTo>
                  <a:pt x="275541" y="442864"/>
                </a:moveTo>
                <a:lnTo>
                  <a:pt x="314607" y="421261"/>
                </a:lnTo>
                <a:lnTo>
                  <a:pt x="344900" y="388472"/>
                </a:lnTo>
                <a:lnTo>
                  <a:pt x="362803" y="349277"/>
                </a:lnTo>
                <a:lnTo>
                  <a:pt x="367929" y="306901"/>
                </a:lnTo>
                <a:lnTo>
                  <a:pt x="359885" y="264568"/>
                </a:lnTo>
                <a:lnTo>
                  <a:pt x="338283" y="225502"/>
                </a:lnTo>
                <a:lnTo>
                  <a:pt x="311849" y="191793"/>
                </a:lnTo>
                <a:lnTo>
                  <a:pt x="302201" y="179045"/>
                </a:lnTo>
                <a:lnTo>
                  <a:pt x="293230" y="166266"/>
                </a:lnTo>
                <a:lnTo>
                  <a:pt x="284938" y="153457"/>
                </a:lnTo>
                <a:lnTo>
                  <a:pt x="263520" y="117623"/>
                </a:lnTo>
                <a:lnTo>
                  <a:pt x="248207" y="94729"/>
                </a:lnTo>
                <a:lnTo>
                  <a:pt x="213048" y="49239"/>
                </a:lnTo>
                <a:lnTo>
                  <a:pt x="179207" y="20127"/>
                </a:lnTo>
                <a:lnTo>
                  <a:pt x="139403" y="3621"/>
                </a:lnTo>
                <a:lnTo>
                  <a:pt x="96872" y="0"/>
                </a:lnTo>
                <a:lnTo>
                  <a:pt x="54851" y="9536"/>
                </a:lnTo>
                <a:lnTo>
                  <a:pt x="16574" y="32508"/>
                </a:lnTo>
                <a:lnTo>
                  <a:pt x="0" y="51774"/>
                </a:lnTo>
                <a:lnTo>
                  <a:pt x="0" y="229175"/>
                </a:lnTo>
                <a:lnTo>
                  <a:pt x="10073" y="241601"/>
                </a:lnTo>
                <a:lnTo>
                  <a:pt x="19285" y="253977"/>
                </a:lnTo>
                <a:lnTo>
                  <a:pt x="27477" y="266111"/>
                </a:lnTo>
                <a:lnTo>
                  <a:pt x="34650" y="278002"/>
                </a:lnTo>
                <a:lnTo>
                  <a:pt x="47585" y="299842"/>
                </a:lnTo>
                <a:lnTo>
                  <a:pt x="61525" y="321435"/>
                </a:lnTo>
                <a:lnTo>
                  <a:pt x="92413" y="363877"/>
                </a:lnTo>
                <a:lnTo>
                  <a:pt x="118849" y="397587"/>
                </a:lnTo>
                <a:lnTo>
                  <a:pt x="151638" y="427879"/>
                </a:lnTo>
                <a:lnTo>
                  <a:pt x="190832" y="445783"/>
                </a:lnTo>
                <a:lnTo>
                  <a:pt x="233208" y="450908"/>
                </a:lnTo>
                <a:lnTo>
                  <a:pt x="275541" y="442864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604765" y="1521774"/>
            <a:ext cx="366395" cy="380365"/>
          </a:xfrm>
          <a:custGeom>
            <a:avLst/>
            <a:gdLst/>
            <a:ahLst/>
            <a:cxnLst/>
            <a:rect l="l" t="t" r="r" b="b"/>
            <a:pathLst>
              <a:path w="366394" h="380364">
                <a:moveTo>
                  <a:pt x="238284" y="379897"/>
                </a:moveTo>
                <a:lnTo>
                  <a:pt x="280188" y="369854"/>
                </a:lnTo>
                <a:lnTo>
                  <a:pt x="318184" y="346422"/>
                </a:lnTo>
                <a:lnTo>
                  <a:pt x="346888" y="312233"/>
                </a:lnTo>
                <a:lnTo>
                  <a:pt x="362912" y="272233"/>
                </a:lnTo>
                <a:lnTo>
                  <a:pt x="366021" y="229662"/>
                </a:lnTo>
                <a:lnTo>
                  <a:pt x="355979" y="187758"/>
                </a:lnTo>
                <a:lnTo>
                  <a:pt x="332548" y="149762"/>
                </a:lnTo>
                <a:lnTo>
                  <a:pt x="300368" y="112511"/>
                </a:lnTo>
                <a:lnTo>
                  <a:pt x="244496" y="47834"/>
                </a:lnTo>
                <a:lnTo>
                  <a:pt x="210309" y="19133"/>
                </a:lnTo>
                <a:lnTo>
                  <a:pt x="170309" y="3109"/>
                </a:lnTo>
                <a:lnTo>
                  <a:pt x="127738" y="0"/>
                </a:lnTo>
                <a:lnTo>
                  <a:pt x="85834" y="10042"/>
                </a:lnTo>
                <a:lnTo>
                  <a:pt x="47837" y="33472"/>
                </a:lnTo>
                <a:lnTo>
                  <a:pt x="19134" y="67661"/>
                </a:lnTo>
                <a:lnTo>
                  <a:pt x="3109" y="107661"/>
                </a:lnTo>
                <a:lnTo>
                  <a:pt x="0" y="150233"/>
                </a:lnTo>
                <a:lnTo>
                  <a:pt x="10042" y="192137"/>
                </a:lnTo>
                <a:lnTo>
                  <a:pt x="33473" y="230135"/>
                </a:lnTo>
                <a:lnTo>
                  <a:pt x="90863" y="296567"/>
                </a:lnTo>
                <a:lnTo>
                  <a:pt x="121524" y="332060"/>
                </a:lnTo>
                <a:lnTo>
                  <a:pt x="155713" y="360764"/>
                </a:lnTo>
                <a:lnTo>
                  <a:pt x="195713" y="376788"/>
                </a:lnTo>
                <a:lnTo>
                  <a:pt x="238284" y="379897"/>
                </a:lnTo>
                <a:close/>
              </a:path>
              <a:path w="366394" h="380364">
                <a:moveTo>
                  <a:pt x="301254" y="113536"/>
                </a:moveTo>
                <a:lnTo>
                  <a:pt x="300369" y="112511"/>
                </a:lnTo>
                <a:lnTo>
                  <a:pt x="301254" y="113536"/>
                </a:lnTo>
                <a:close/>
              </a:path>
              <a:path w="366394" h="380364">
                <a:moveTo>
                  <a:pt x="69929" y="272334"/>
                </a:moveTo>
                <a:lnTo>
                  <a:pt x="57605" y="258068"/>
                </a:lnTo>
                <a:lnTo>
                  <a:pt x="69929" y="272334"/>
                </a:lnTo>
                <a:close/>
              </a:path>
              <a:path w="366394" h="380364">
                <a:moveTo>
                  <a:pt x="90862" y="296567"/>
                </a:moveTo>
                <a:lnTo>
                  <a:pt x="69929" y="272334"/>
                </a:lnTo>
                <a:lnTo>
                  <a:pt x="90862" y="296567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17408379" y="8534963"/>
            <a:ext cx="423545" cy="416559"/>
          </a:xfrm>
          <a:custGeom>
            <a:avLst/>
            <a:gdLst/>
            <a:ahLst/>
            <a:cxnLst/>
            <a:rect l="l" t="t" r="r" b="b"/>
            <a:pathLst>
              <a:path w="423544" h="416559">
                <a:moveTo>
                  <a:pt x="0" y="152148"/>
                </a:moveTo>
                <a:lnTo>
                  <a:pt x="1433" y="110289"/>
                </a:lnTo>
                <a:lnTo>
                  <a:pt x="15627" y="70462"/>
                </a:lnTo>
                <a:lnTo>
                  <a:pt x="42473" y="35851"/>
                </a:lnTo>
                <a:lnTo>
                  <a:pt x="78839" y="11436"/>
                </a:lnTo>
                <a:lnTo>
                  <a:pt x="119544" y="0"/>
                </a:lnTo>
                <a:lnTo>
                  <a:pt x="161402" y="1433"/>
                </a:lnTo>
                <a:lnTo>
                  <a:pt x="201229" y="15627"/>
                </a:lnTo>
                <a:lnTo>
                  <a:pt x="235840" y="42473"/>
                </a:lnTo>
                <a:lnTo>
                  <a:pt x="252696" y="60080"/>
                </a:lnTo>
                <a:lnTo>
                  <a:pt x="270901" y="78247"/>
                </a:lnTo>
                <a:lnTo>
                  <a:pt x="290456" y="96974"/>
                </a:lnTo>
                <a:lnTo>
                  <a:pt x="311362" y="116260"/>
                </a:lnTo>
                <a:lnTo>
                  <a:pt x="353353" y="154583"/>
                </a:lnTo>
                <a:lnTo>
                  <a:pt x="369384" y="169432"/>
                </a:lnTo>
                <a:lnTo>
                  <a:pt x="382106" y="181407"/>
                </a:lnTo>
                <a:lnTo>
                  <a:pt x="408615" y="216277"/>
                </a:lnTo>
                <a:lnTo>
                  <a:pt x="422422" y="256240"/>
                </a:lnTo>
                <a:lnTo>
                  <a:pt x="423449" y="298110"/>
                </a:lnTo>
                <a:lnTo>
                  <a:pt x="411618" y="338702"/>
                </a:lnTo>
                <a:lnTo>
                  <a:pt x="386851" y="374830"/>
                </a:lnTo>
                <a:lnTo>
                  <a:pt x="351982" y="401338"/>
                </a:lnTo>
                <a:lnTo>
                  <a:pt x="312019" y="415145"/>
                </a:lnTo>
                <a:lnTo>
                  <a:pt x="270149" y="416173"/>
                </a:lnTo>
                <a:lnTo>
                  <a:pt x="229557" y="404342"/>
                </a:lnTo>
                <a:lnTo>
                  <a:pt x="193429" y="379575"/>
                </a:lnTo>
                <a:lnTo>
                  <a:pt x="181920" y="368748"/>
                </a:lnTo>
                <a:lnTo>
                  <a:pt x="148992" y="338445"/>
                </a:lnTo>
                <a:lnTo>
                  <a:pt x="102492" y="295818"/>
                </a:lnTo>
                <a:lnTo>
                  <a:pt x="56632" y="250944"/>
                </a:lnTo>
                <a:lnTo>
                  <a:pt x="11436" y="192853"/>
                </a:lnTo>
                <a:lnTo>
                  <a:pt x="0" y="152148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17455743" y="9032183"/>
            <a:ext cx="329565" cy="300990"/>
          </a:xfrm>
          <a:custGeom>
            <a:avLst/>
            <a:gdLst/>
            <a:ahLst/>
            <a:cxnLst/>
            <a:rect l="l" t="t" r="r" b="b"/>
            <a:pathLst>
              <a:path w="329565" h="300990">
                <a:moveTo>
                  <a:pt x="0" y="119839"/>
                </a:moveTo>
                <a:lnTo>
                  <a:pt x="12072" y="77734"/>
                </a:lnTo>
                <a:lnTo>
                  <a:pt x="36771" y="41559"/>
                </a:lnTo>
                <a:lnTo>
                  <a:pt x="70318" y="15824"/>
                </a:lnTo>
                <a:lnTo>
                  <a:pt x="109715" y="1611"/>
                </a:lnTo>
                <a:lnTo>
                  <a:pt x="151965" y="0"/>
                </a:lnTo>
                <a:lnTo>
                  <a:pt x="194070" y="12073"/>
                </a:lnTo>
                <a:lnTo>
                  <a:pt x="241882" y="35889"/>
                </a:lnTo>
                <a:lnTo>
                  <a:pt x="293675" y="71616"/>
                </a:lnTo>
                <a:lnTo>
                  <a:pt x="317509" y="106539"/>
                </a:lnTo>
                <a:lnTo>
                  <a:pt x="329517" y="146663"/>
                </a:lnTo>
                <a:lnTo>
                  <a:pt x="328782" y="188938"/>
                </a:lnTo>
                <a:lnTo>
                  <a:pt x="314393" y="230309"/>
                </a:lnTo>
                <a:lnTo>
                  <a:pt x="287727" y="265058"/>
                </a:lnTo>
                <a:lnTo>
                  <a:pt x="252804" y="288893"/>
                </a:lnTo>
                <a:lnTo>
                  <a:pt x="212679" y="300900"/>
                </a:lnTo>
                <a:lnTo>
                  <a:pt x="170405" y="300165"/>
                </a:lnTo>
                <a:lnTo>
                  <a:pt x="129033" y="285776"/>
                </a:lnTo>
                <a:lnTo>
                  <a:pt x="115344" y="278494"/>
                </a:lnTo>
                <a:lnTo>
                  <a:pt x="102230" y="271726"/>
                </a:lnTo>
                <a:lnTo>
                  <a:pt x="89693" y="265472"/>
                </a:lnTo>
                <a:lnTo>
                  <a:pt x="77733" y="259732"/>
                </a:lnTo>
                <a:lnTo>
                  <a:pt x="41559" y="235033"/>
                </a:lnTo>
                <a:lnTo>
                  <a:pt x="15824" y="201487"/>
                </a:lnTo>
                <a:lnTo>
                  <a:pt x="1611" y="162089"/>
                </a:lnTo>
                <a:lnTo>
                  <a:pt x="0" y="119839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16924805" y="8793640"/>
            <a:ext cx="401955" cy="339725"/>
          </a:xfrm>
          <a:custGeom>
            <a:avLst/>
            <a:gdLst/>
            <a:ahLst/>
            <a:cxnLst/>
            <a:rect l="l" t="t" r="r" b="b"/>
            <a:pathLst>
              <a:path w="401955" h="339725">
                <a:moveTo>
                  <a:pt x="0" y="151239"/>
                </a:moveTo>
                <a:lnTo>
                  <a:pt x="1800" y="108996"/>
                </a:lnTo>
                <a:lnTo>
                  <a:pt x="17229" y="68002"/>
                </a:lnTo>
                <a:lnTo>
                  <a:pt x="44764" y="33937"/>
                </a:lnTo>
                <a:lnTo>
                  <a:pt x="80277" y="10990"/>
                </a:lnTo>
                <a:lnTo>
                  <a:pt x="120692" y="0"/>
                </a:lnTo>
                <a:lnTo>
                  <a:pt x="162934" y="1800"/>
                </a:lnTo>
                <a:lnTo>
                  <a:pt x="203929" y="17228"/>
                </a:lnTo>
                <a:lnTo>
                  <a:pt x="219586" y="26075"/>
                </a:lnTo>
                <a:lnTo>
                  <a:pt x="235299" y="34722"/>
                </a:lnTo>
                <a:lnTo>
                  <a:pt x="282545" y="59398"/>
                </a:lnTo>
                <a:lnTo>
                  <a:pt x="323732" y="79551"/>
                </a:lnTo>
                <a:lnTo>
                  <a:pt x="359907" y="104249"/>
                </a:lnTo>
                <a:lnTo>
                  <a:pt x="385642" y="137796"/>
                </a:lnTo>
                <a:lnTo>
                  <a:pt x="399856" y="177193"/>
                </a:lnTo>
                <a:lnTo>
                  <a:pt x="401467" y="219443"/>
                </a:lnTo>
                <a:lnTo>
                  <a:pt x="389395" y="261549"/>
                </a:lnTo>
                <a:lnTo>
                  <a:pt x="364696" y="297723"/>
                </a:lnTo>
                <a:lnTo>
                  <a:pt x="331149" y="323458"/>
                </a:lnTo>
                <a:lnTo>
                  <a:pt x="291751" y="337672"/>
                </a:lnTo>
                <a:lnTo>
                  <a:pt x="249501" y="339283"/>
                </a:lnTo>
                <a:lnTo>
                  <a:pt x="207395" y="327210"/>
                </a:lnTo>
                <a:lnTo>
                  <a:pt x="159623" y="303856"/>
                </a:lnTo>
                <a:lnTo>
                  <a:pt x="123237" y="285098"/>
                </a:lnTo>
                <a:lnTo>
                  <a:pt x="86342" y="265064"/>
                </a:lnTo>
                <a:lnTo>
                  <a:pt x="33937" y="227166"/>
                </a:lnTo>
                <a:lnTo>
                  <a:pt x="10990" y="191654"/>
                </a:lnTo>
                <a:lnTo>
                  <a:pt x="0" y="151239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16996774" y="9223961"/>
            <a:ext cx="559435" cy="455295"/>
          </a:xfrm>
          <a:custGeom>
            <a:avLst/>
            <a:gdLst/>
            <a:ahLst/>
            <a:cxnLst/>
            <a:rect l="l" t="t" r="r" b="b"/>
            <a:pathLst>
              <a:path w="559434" h="455295">
                <a:moveTo>
                  <a:pt x="0" y="142391"/>
                </a:moveTo>
                <a:lnTo>
                  <a:pt x="4762" y="100379"/>
                </a:lnTo>
                <a:lnTo>
                  <a:pt x="23030" y="60568"/>
                </a:lnTo>
                <a:lnTo>
                  <a:pt x="52889" y="28521"/>
                </a:lnTo>
                <a:lnTo>
                  <a:pt x="89925" y="8126"/>
                </a:lnTo>
                <a:lnTo>
                  <a:pt x="131012" y="0"/>
                </a:lnTo>
                <a:lnTo>
                  <a:pt x="173024" y="4762"/>
                </a:lnTo>
                <a:lnTo>
                  <a:pt x="212835" y="23030"/>
                </a:lnTo>
                <a:lnTo>
                  <a:pt x="266443" y="58936"/>
                </a:lnTo>
                <a:lnTo>
                  <a:pt x="293339" y="76794"/>
                </a:lnTo>
                <a:lnTo>
                  <a:pt x="352225" y="114987"/>
                </a:lnTo>
                <a:lnTo>
                  <a:pt x="415041" y="154628"/>
                </a:lnTo>
                <a:lnTo>
                  <a:pt x="468229" y="186879"/>
                </a:lnTo>
                <a:lnTo>
                  <a:pt x="490593" y="199823"/>
                </a:lnTo>
                <a:lnTo>
                  <a:pt x="524768" y="227223"/>
                </a:lnTo>
                <a:lnTo>
                  <a:pt x="547854" y="262644"/>
                </a:lnTo>
                <a:lnTo>
                  <a:pt x="559005" y="303016"/>
                </a:lnTo>
                <a:lnTo>
                  <a:pt x="557372" y="345265"/>
                </a:lnTo>
                <a:lnTo>
                  <a:pt x="542106" y="386320"/>
                </a:lnTo>
                <a:lnTo>
                  <a:pt x="514706" y="420494"/>
                </a:lnTo>
                <a:lnTo>
                  <a:pt x="479285" y="443581"/>
                </a:lnTo>
                <a:lnTo>
                  <a:pt x="438914" y="454732"/>
                </a:lnTo>
                <a:lnTo>
                  <a:pt x="396665" y="453099"/>
                </a:lnTo>
                <a:lnTo>
                  <a:pt x="355609" y="437834"/>
                </a:lnTo>
                <a:lnTo>
                  <a:pt x="302435" y="406545"/>
                </a:lnTo>
                <a:lnTo>
                  <a:pt x="238064" y="366643"/>
                </a:lnTo>
                <a:lnTo>
                  <a:pt x="204536" y="345329"/>
                </a:lnTo>
                <a:lnTo>
                  <a:pt x="142593" y="305147"/>
                </a:lnTo>
                <a:lnTo>
                  <a:pt x="60570" y="250373"/>
                </a:lnTo>
                <a:lnTo>
                  <a:pt x="28522" y="220514"/>
                </a:lnTo>
                <a:lnTo>
                  <a:pt x="8126" y="183478"/>
                </a:lnTo>
                <a:lnTo>
                  <a:pt x="0" y="142391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17915391" y="9545098"/>
            <a:ext cx="372745" cy="390525"/>
          </a:xfrm>
          <a:custGeom>
            <a:avLst/>
            <a:gdLst/>
            <a:ahLst/>
            <a:cxnLst/>
            <a:rect l="l" t="t" r="r" b="b"/>
            <a:pathLst>
              <a:path w="372744" h="390525">
                <a:moveTo>
                  <a:pt x="0" y="150509"/>
                </a:moveTo>
                <a:lnTo>
                  <a:pt x="2055" y="108278"/>
                </a:lnTo>
                <a:lnTo>
                  <a:pt x="17730" y="67377"/>
                </a:lnTo>
                <a:lnTo>
                  <a:pt x="45470" y="33478"/>
                </a:lnTo>
                <a:lnTo>
                  <a:pt x="81121" y="10747"/>
                </a:lnTo>
                <a:lnTo>
                  <a:pt x="121601" y="0"/>
                </a:lnTo>
                <a:lnTo>
                  <a:pt x="163832" y="2055"/>
                </a:lnTo>
                <a:lnTo>
                  <a:pt x="204733" y="17730"/>
                </a:lnTo>
                <a:lnTo>
                  <a:pt x="244542" y="40836"/>
                </a:lnTo>
                <a:lnTo>
                  <a:pt x="286040" y="65435"/>
                </a:lnTo>
                <a:lnTo>
                  <a:pt x="326473" y="90442"/>
                </a:lnTo>
                <a:lnTo>
                  <a:pt x="343470" y="100857"/>
                </a:lnTo>
                <a:lnTo>
                  <a:pt x="361860" y="111511"/>
                </a:lnTo>
                <a:lnTo>
                  <a:pt x="372609" y="117428"/>
                </a:lnTo>
                <a:lnTo>
                  <a:pt x="372609" y="386829"/>
                </a:lnTo>
                <a:lnTo>
                  <a:pt x="361860" y="390279"/>
                </a:lnTo>
                <a:lnTo>
                  <a:pt x="343470" y="390390"/>
                </a:lnTo>
                <a:lnTo>
                  <a:pt x="319372" y="390449"/>
                </a:lnTo>
                <a:lnTo>
                  <a:pt x="277724" y="376882"/>
                </a:lnTo>
                <a:lnTo>
                  <a:pt x="226100" y="349081"/>
                </a:lnTo>
                <a:lnTo>
                  <a:pt x="180320" y="321763"/>
                </a:lnTo>
                <a:lnTo>
                  <a:pt x="162419" y="310573"/>
                </a:lnTo>
                <a:lnTo>
                  <a:pt x="144262" y="299463"/>
                </a:lnTo>
                <a:lnTo>
                  <a:pt x="125851" y="288433"/>
                </a:lnTo>
                <a:lnTo>
                  <a:pt x="107185" y="277485"/>
                </a:lnTo>
                <a:lnTo>
                  <a:pt x="67376" y="254380"/>
                </a:lnTo>
                <a:lnTo>
                  <a:pt x="33478" y="226640"/>
                </a:lnTo>
                <a:lnTo>
                  <a:pt x="10746" y="190990"/>
                </a:lnTo>
                <a:lnTo>
                  <a:pt x="0" y="150509"/>
                </a:lnTo>
                <a:close/>
              </a:path>
              <a:path w="372744" h="390525">
                <a:moveTo>
                  <a:pt x="180320" y="321763"/>
                </a:moveTo>
                <a:close/>
              </a:path>
              <a:path w="372744" h="390525">
                <a:moveTo>
                  <a:pt x="107185" y="277485"/>
                </a:move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18010697" y="9017975"/>
            <a:ext cx="277495" cy="372745"/>
          </a:xfrm>
          <a:custGeom>
            <a:avLst/>
            <a:gdLst/>
            <a:ahLst/>
            <a:cxnLst/>
            <a:rect l="l" t="t" r="r" b="b"/>
            <a:pathLst>
              <a:path w="277494" h="372745">
                <a:moveTo>
                  <a:pt x="0" y="144887"/>
                </a:moveTo>
                <a:lnTo>
                  <a:pt x="3952" y="102791"/>
                </a:lnTo>
                <a:lnTo>
                  <a:pt x="21452" y="62637"/>
                </a:lnTo>
                <a:lnTo>
                  <a:pt x="50688" y="30020"/>
                </a:lnTo>
                <a:lnTo>
                  <a:pt x="87325" y="8915"/>
                </a:lnTo>
                <a:lnTo>
                  <a:pt x="128248" y="0"/>
                </a:lnTo>
                <a:lnTo>
                  <a:pt x="170344" y="3952"/>
                </a:lnTo>
                <a:lnTo>
                  <a:pt x="210498" y="21451"/>
                </a:lnTo>
                <a:lnTo>
                  <a:pt x="277303" y="64355"/>
                </a:lnTo>
                <a:lnTo>
                  <a:pt x="277303" y="372188"/>
                </a:lnTo>
                <a:lnTo>
                  <a:pt x="235713" y="356288"/>
                </a:lnTo>
                <a:lnTo>
                  <a:pt x="170193" y="320031"/>
                </a:lnTo>
                <a:lnTo>
                  <a:pt x="132115" y="296304"/>
                </a:lnTo>
                <a:lnTo>
                  <a:pt x="62636" y="251683"/>
                </a:lnTo>
                <a:lnTo>
                  <a:pt x="30020" y="222446"/>
                </a:lnTo>
                <a:lnTo>
                  <a:pt x="8915" y="185810"/>
                </a:lnTo>
                <a:lnTo>
                  <a:pt x="0" y="144887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17260580" y="9795543"/>
            <a:ext cx="503555" cy="438784"/>
          </a:xfrm>
          <a:custGeom>
            <a:avLst/>
            <a:gdLst/>
            <a:ahLst/>
            <a:cxnLst/>
            <a:rect l="l" t="t" r="r" b="b"/>
            <a:pathLst>
              <a:path w="503555" h="438784">
                <a:moveTo>
                  <a:pt x="0" y="145833"/>
                </a:moveTo>
                <a:lnTo>
                  <a:pt x="3640" y="103709"/>
                </a:lnTo>
                <a:lnTo>
                  <a:pt x="20841" y="63426"/>
                </a:lnTo>
                <a:lnTo>
                  <a:pt x="49835" y="30594"/>
                </a:lnTo>
                <a:lnTo>
                  <a:pt x="86315" y="9218"/>
                </a:lnTo>
                <a:lnTo>
                  <a:pt x="127171" y="0"/>
                </a:lnTo>
                <a:lnTo>
                  <a:pt x="169294" y="3640"/>
                </a:lnTo>
                <a:lnTo>
                  <a:pt x="209577" y="20841"/>
                </a:lnTo>
                <a:lnTo>
                  <a:pt x="255027" y="50676"/>
                </a:lnTo>
                <a:lnTo>
                  <a:pt x="321071" y="95759"/>
                </a:lnTo>
                <a:lnTo>
                  <a:pt x="359606" y="122969"/>
                </a:lnTo>
                <a:lnTo>
                  <a:pt x="395021" y="149230"/>
                </a:lnTo>
                <a:lnTo>
                  <a:pt x="427315" y="174545"/>
                </a:lnTo>
                <a:lnTo>
                  <a:pt x="484626" y="232481"/>
                </a:lnTo>
                <a:lnTo>
                  <a:pt x="500318" y="271742"/>
                </a:lnTo>
                <a:lnTo>
                  <a:pt x="503336" y="313516"/>
                </a:lnTo>
                <a:lnTo>
                  <a:pt x="493449" y="354625"/>
                </a:lnTo>
                <a:lnTo>
                  <a:pt x="470429" y="391890"/>
                </a:lnTo>
                <a:lnTo>
                  <a:pt x="436859" y="420026"/>
                </a:lnTo>
                <a:lnTo>
                  <a:pt x="397598" y="435718"/>
                </a:lnTo>
                <a:lnTo>
                  <a:pt x="355824" y="438736"/>
                </a:lnTo>
                <a:lnTo>
                  <a:pt x="314716" y="428849"/>
                </a:lnTo>
                <a:lnTo>
                  <a:pt x="277451" y="405829"/>
                </a:lnTo>
                <a:lnTo>
                  <a:pt x="253985" y="386267"/>
                </a:lnTo>
                <a:lnTo>
                  <a:pt x="227523" y="365596"/>
                </a:lnTo>
                <a:lnTo>
                  <a:pt x="165607" y="320928"/>
                </a:lnTo>
                <a:lnTo>
                  <a:pt x="132312" y="298051"/>
                </a:lnTo>
                <a:lnTo>
                  <a:pt x="81221" y="263669"/>
                </a:lnTo>
                <a:lnTo>
                  <a:pt x="63425" y="252163"/>
                </a:lnTo>
                <a:lnTo>
                  <a:pt x="30594" y="223168"/>
                </a:lnTo>
                <a:lnTo>
                  <a:pt x="9218" y="186689"/>
                </a:lnTo>
                <a:lnTo>
                  <a:pt x="0" y="145833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16621703" y="9555733"/>
            <a:ext cx="330835" cy="311150"/>
          </a:xfrm>
          <a:custGeom>
            <a:avLst/>
            <a:gdLst/>
            <a:ahLst/>
            <a:cxnLst/>
            <a:rect l="l" t="t" r="r" b="b"/>
            <a:pathLst>
              <a:path w="330834" h="311150">
                <a:moveTo>
                  <a:pt x="0" y="154236"/>
                </a:moveTo>
                <a:lnTo>
                  <a:pt x="734" y="111962"/>
                </a:lnTo>
                <a:lnTo>
                  <a:pt x="15123" y="70591"/>
                </a:lnTo>
                <a:lnTo>
                  <a:pt x="41789" y="35842"/>
                </a:lnTo>
                <a:lnTo>
                  <a:pt x="76712" y="12007"/>
                </a:lnTo>
                <a:lnTo>
                  <a:pt x="116836" y="0"/>
                </a:lnTo>
                <a:lnTo>
                  <a:pt x="159110" y="734"/>
                </a:lnTo>
                <a:lnTo>
                  <a:pt x="200481" y="15123"/>
                </a:lnTo>
                <a:lnTo>
                  <a:pt x="241011" y="39289"/>
                </a:lnTo>
                <a:lnTo>
                  <a:pt x="278810" y="66596"/>
                </a:lnTo>
                <a:lnTo>
                  <a:pt x="308367" y="98923"/>
                </a:lnTo>
                <a:lnTo>
                  <a:pt x="325735" y="137472"/>
                </a:lnTo>
                <a:lnTo>
                  <a:pt x="330548" y="179077"/>
                </a:lnTo>
                <a:lnTo>
                  <a:pt x="322441" y="220573"/>
                </a:lnTo>
                <a:lnTo>
                  <a:pt x="301046" y="258795"/>
                </a:lnTo>
                <a:lnTo>
                  <a:pt x="268720" y="288352"/>
                </a:lnTo>
                <a:lnTo>
                  <a:pt x="230171" y="305720"/>
                </a:lnTo>
                <a:lnTo>
                  <a:pt x="188566" y="310534"/>
                </a:lnTo>
                <a:lnTo>
                  <a:pt x="147070" y="302426"/>
                </a:lnTo>
                <a:lnTo>
                  <a:pt x="108849" y="281032"/>
                </a:lnTo>
                <a:lnTo>
                  <a:pt x="99873" y="274245"/>
                </a:lnTo>
                <a:lnTo>
                  <a:pt x="90504" y="267803"/>
                </a:lnTo>
                <a:lnTo>
                  <a:pt x="80743" y="261704"/>
                </a:lnTo>
                <a:lnTo>
                  <a:pt x="70590" y="255950"/>
                </a:lnTo>
                <a:lnTo>
                  <a:pt x="35841" y="229283"/>
                </a:lnTo>
                <a:lnTo>
                  <a:pt x="12007" y="194361"/>
                </a:lnTo>
                <a:lnTo>
                  <a:pt x="0" y="154236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16410477" y="8962788"/>
            <a:ext cx="445770" cy="381635"/>
          </a:xfrm>
          <a:custGeom>
            <a:avLst/>
            <a:gdLst/>
            <a:ahLst/>
            <a:cxnLst/>
            <a:rect l="l" t="t" r="r" b="b"/>
            <a:pathLst>
              <a:path w="445769" h="381634">
                <a:moveTo>
                  <a:pt x="0" y="151716"/>
                </a:moveTo>
                <a:lnTo>
                  <a:pt x="1632" y="109467"/>
                </a:lnTo>
                <a:lnTo>
                  <a:pt x="16898" y="68411"/>
                </a:lnTo>
                <a:lnTo>
                  <a:pt x="44299" y="34237"/>
                </a:lnTo>
                <a:lnTo>
                  <a:pt x="79720" y="11151"/>
                </a:lnTo>
                <a:lnTo>
                  <a:pt x="120092" y="0"/>
                </a:lnTo>
                <a:lnTo>
                  <a:pt x="162341" y="1633"/>
                </a:lnTo>
                <a:lnTo>
                  <a:pt x="203396" y="16898"/>
                </a:lnTo>
                <a:lnTo>
                  <a:pt x="242580" y="39121"/>
                </a:lnTo>
                <a:lnTo>
                  <a:pt x="281500" y="61674"/>
                </a:lnTo>
                <a:lnTo>
                  <a:pt x="314234" y="81676"/>
                </a:lnTo>
                <a:lnTo>
                  <a:pt x="348683" y="104635"/>
                </a:lnTo>
                <a:lnTo>
                  <a:pt x="389804" y="134195"/>
                </a:lnTo>
                <a:lnTo>
                  <a:pt x="420433" y="165508"/>
                </a:lnTo>
                <a:lnTo>
                  <a:pt x="439090" y="203450"/>
                </a:lnTo>
                <a:lnTo>
                  <a:pt x="445303" y="244869"/>
                </a:lnTo>
                <a:lnTo>
                  <a:pt x="438598" y="286615"/>
                </a:lnTo>
                <a:lnTo>
                  <a:pt x="418504" y="325536"/>
                </a:lnTo>
                <a:lnTo>
                  <a:pt x="387191" y="356164"/>
                </a:lnTo>
                <a:lnTo>
                  <a:pt x="349250" y="374822"/>
                </a:lnTo>
                <a:lnTo>
                  <a:pt x="307830" y="381035"/>
                </a:lnTo>
                <a:lnTo>
                  <a:pt x="266085" y="374330"/>
                </a:lnTo>
                <a:lnTo>
                  <a:pt x="227165" y="354235"/>
                </a:lnTo>
                <a:lnTo>
                  <a:pt x="209814" y="341563"/>
                </a:lnTo>
                <a:lnTo>
                  <a:pt x="194183" y="330465"/>
                </a:lnTo>
                <a:lnTo>
                  <a:pt x="155251" y="305036"/>
                </a:lnTo>
                <a:lnTo>
                  <a:pt x="68411" y="254908"/>
                </a:lnTo>
                <a:lnTo>
                  <a:pt x="34238" y="227508"/>
                </a:lnTo>
                <a:lnTo>
                  <a:pt x="11151" y="192087"/>
                </a:lnTo>
                <a:lnTo>
                  <a:pt x="0" y="151716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16887945" y="8247331"/>
            <a:ext cx="417830" cy="370840"/>
          </a:xfrm>
          <a:custGeom>
            <a:avLst/>
            <a:gdLst/>
            <a:ahLst/>
            <a:cxnLst/>
            <a:rect l="l" t="t" r="r" b="b"/>
            <a:pathLst>
              <a:path w="417830" h="370840">
                <a:moveTo>
                  <a:pt x="0" y="138554"/>
                </a:moveTo>
                <a:lnTo>
                  <a:pt x="5971" y="96697"/>
                </a:lnTo>
                <a:lnTo>
                  <a:pt x="25380" y="57430"/>
                </a:lnTo>
                <a:lnTo>
                  <a:pt x="56151" y="26257"/>
                </a:lnTo>
                <a:lnTo>
                  <a:pt x="93760" y="6937"/>
                </a:lnTo>
                <a:lnTo>
                  <a:pt x="135065" y="0"/>
                </a:lnTo>
                <a:lnTo>
                  <a:pt x="176922" y="5971"/>
                </a:lnTo>
                <a:lnTo>
                  <a:pt x="216189" y="25381"/>
                </a:lnTo>
                <a:lnTo>
                  <a:pt x="271241" y="64513"/>
                </a:lnTo>
                <a:lnTo>
                  <a:pt x="285485" y="74404"/>
                </a:lnTo>
                <a:lnTo>
                  <a:pt x="297423" y="82481"/>
                </a:lnTo>
                <a:lnTo>
                  <a:pt x="307053" y="88744"/>
                </a:lnTo>
                <a:lnTo>
                  <a:pt x="354106" y="118475"/>
                </a:lnTo>
                <a:lnTo>
                  <a:pt x="386939" y="147468"/>
                </a:lnTo>
                <a:lnTo>
                  <a:pt x="408315" y="183948"/>
                </a:lnTo>
                <a:lnTo>
                  <a:pt x="417533" y="224804"/>
                </a:lnTo>
                <a:lnTo>
                  <a:pt x="413893" y="266927"/>
                </a:lnTo>
                <a:lnTo>
                  <a:pt x="396691" y="307210"/>
                </a:lnTo>
                <a:lnTo>
                  <a:pt x="367697" y="340043"/>
                </a:lnTo>
                <a:lnTo>
                  <a:pt x="331218" y="361418"/>
                </a:lnTo>
                <a:lnTo>
                  <a:pt x="290362" y="370637"/>
                </a:lnTo>
                <a:lnTo>
                  <a:pt x="248239" y="366996"/>
                </a:lnTo>
                <a:lnTo>
                  <a:pt x="207955" y="349794"/>
                </a:lnTo>
                <a:lnTo>
                  <a:pt x="160903" y="320066"/>
                </a:lnTo>
                <a:lnTo>
                  <a:pt x="115590" y="289552"/>
                </a:lnTo>
                <a:lnTo>
                  <a:pt x="57430" y="248238"/>
                </a:lnTo>
                <a:lnTo>
                  <a:pt x="26257" y="217467"/>
                </a:lnTo>
                <a:lnTo>
                  <a:pt x="6937" y="179859"/>
                </a:lnTo>
                <a:lnTo>
                  <a:pt x="0" y="138554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16803048" y="10157846"/>
            <a:ext cx="412750" cy="129539"/>
          </a:xfrm>
          <a:custGeom>
            <a:avLst/>
            <a:gdLst/>
            <a:ahLst/>
            <a:cxnLst/>
            <a:rect l="l" t="t" r="r" b="b"/>
            <a:pathLst>
              <a:path w="412750" h="129540">
                <a:moveTo>
                  <a:pt x="0" y="129153"/>
                </a:moveTo>
                <a:lnTo>
                  <a:pt x="13729" y="72239"/>
                </a:lnTo>
                <a:lnTo>
                  <a:pt x="39825" y="37059"/>
                </a:lnTo>
                <a:lnTo>
                  <a:pt x="74354" y="12659"/>
                </a:lnTo>
                <a:lnTo>
                  <a:pt x="114278" y="0"/>
                </a:lnTo>
                <a:lnTo>
                  <a:pt x="156559" y="45"/>
                </a:lnTo>
                <a:lnTo>
                  <a:pt x="198159" y="13758"/>
                </a:lnTo>
                <a:lnTo>
                  <a:pt x="308573" y="70682"/>
                </a:lnTo>
                <a:lnTo>
                  <a:pt x="347420" y="91197"/>
                </a:lnTo>
                <a:lnTo>
                  <a:pt x="381448" y="110325"/>
                </a:lnTo>
                <a:lnTo>
                  <a:pt x="412280" y="129153"/>
                </a:lnTo>
                <a:lnTo>
                  <a:pt x="0" y="129153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18005803" y="8622395"/>
            <a:ext cx="282575" cy="352425"/>
          </a:xfrm>
          <a:custGeom>
            <a:avLst/>
            <a:gdLst/>
            <a:ahLst/>
            <a:cxnLst/>
            <a:rect l="l" t="t" r="r" b="b"/>
            <a:pathLst>
              <a:path w="282575" h="352425">
                <a:moveTo>
                  <a:pt x="0" y="138555"/>
                </a:moveTo>
                <a:lnTo>
                  <a:pt x="5971" y="96698"/>
                </a:lnTo>
                <a:lnTo>
                  <a:pt x="25379" y="57431"/>
                </a:lnTo>
                <a:lnTo>
                  <a:pt x="56150" y="26257"/>
                </a:lnTo>
                <a:lnTo>
                  <a:pt x="93759" y="6938"/>
                </a:lnTo>
                <a:lnTo>
                  <a:pt x="135064" y="0"/>
                </a:lnTo>
                <a:lnTo>
                  <a:pt x="176921" y="5971"/>
                </a:lnTo>
                <a:lnTo>
                  <a:pt x="216188" y="25380"/>
                </a:lnTo>
                <a:lnTo>
                  <a:pt x="254064" y="52362"/>
                </a:lnTo>
                <a:lnTo>
                  <a:pt x="276234" y="68666"/>
                </a:lnTo>
                <a:lnTo>
                  <a:pt x="282198" y="73357"/>
                </a:lnTo>
                <a:lnTo>
                  <a:pt x="282198" y="344916"/>
                </a:lnTo>
                <a:lnTo>
                  <a:pt x="263917" y="351232"/>
                </a:lnTo>
                <a:lnTo>
                  <a:pt x="222047" y="352259"/>
                </a:lnTo>
                <a:lnTo>
                  <a:pt x="181454" y="340428"/>
                </a:lnTo>
                <a:lnTo>
                  <a:pt x="145326" y="315661"/>
                </a:lnTo>
                <a:lnTo>
                  <a:pt x="134677" y="305971"/>
                </a:lnTo>
                <a:lnTo>
                  <a:pt x="122791" y="296001"/>
                </a:lnTo>
                <a:lnTo>
                  <a:pt x="109667" y="285751"/>
                </a:lnTo>
                <a:lnTo>
                  <a:pt x="95307" y="275221"/>
                </a:lnTo>
                <a:lnTo>
                  <a:pt x="57431" y="248239"/>
                </a:lnTo>
                <a:lnTo>
                  <a:pt x="26258" y="217468"/>
                </a:lnTo>
                <a:lnTo>
                  <a:pt x="6938" y="179859"/>
                </a:lnTo>
                <a:lnTo>
                  <a:pt x="0" y="138555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17296012" y="8046630"/>
            <a:ext cx="573405" cy="398145"/>
          </a:xfrm>
          <a:custGeom>
            <a:avLst/>
            <a:gdLst/>
            <a:ahLst/>
            <a:cxnLst/>
            <a:rect l="l" t="t" r="r" b="b"/>
            <a:pathLst>
              <a:path w="573405" h="398145">
                <a:moveTo>
                  <a:pt x="61217" y="155632"/>
                </a:moveTo>
                <a:lnTo>
                  <a:pt x="61442" y="113352"/>
                </a:lnTo>
                <a:lnTo>
                  <a:pt x="75332" y="71810"/>
                </a:lnTo>
                <a:lnTo>
                  <a:pt x="101579" y="36743"/>
                </a:lnTo>
                <a:lnTo>
                  <a:pt x="136212" y="12489"/>
                </a:lnTo>
                <a:lnTo>
                  <a:pt x="176189" y="0"/>
                </a:lnTo>
                <a:lnTo>
                  <a:pt x="218469" y="225"/>
                </a:lnTo>
                <a:lnTo>
                  <a:pt x="260010" y="14115"/>
                </a:lnTo>
                <a:lnTo>
                  <a:pt x="369747" y="71607"/>
                </a:lnTo>
                <a:lnTo>
                  <a:pt x="502075" y="141420"/>
                </a:lnTo>
                <a:lnTo>
                  <a:pt x="537003" y="167852"/>
                </a:lnTo>
                <a:lnTo>
                  <a:pt x="561073" y="202612"/>
                </a:lnTo>
                <a:lnTo>
                  <a:pt x="573351" y="242655"/>
                </a:lnTo>
                <a:lnTo>
                  <a:pt x="572902" y="284934"/>
                </a:lnTo>
                <a:lnTo>
                  <a:pt x="558792" y="326401"/>
                </a:lnTo>
                <a:lnTo>
                  <a:pt x="532361" y="361330"/>
                </a:lnTo>
                <a:lnTo>
                  <a:pt x="497600" y="385400"/>
                </a:lnTo>
                <a:lnTo>
                  <a:pt x="457557" y="397678"/>
                </a:lnTo>
                <a:lnTo>
                  <a:pt x="415279" y="397229"/>
                </a:lnTo>
                <a:lnTo>
                  <a:pt x="373811" y="383119"/>
                </a:lnTo>
                <a:lnTo>
                  <a:pt x="273299" y="330009"/>
                </a:lnTo>
                <a:lnTo>
                  <a:pt x="133029" y="256489"/>
                </a:lnTo>
                <a:lnTo>
                  <a:pt x="97961" y="230242"/>
                </a:lnTo>
                <a:lnTo>
                  <a:pt x="73707" y="195609"/>
                </a:lnTo>
                <a:lnTo>
                  <a:pt x="61217" y="155632"/>
                </a:lnTo>
                <a:close/>
              </a:path>
              <a:path w="573405" h="398145">
                <a:moveTo>
                  <a:pt x="0" y="186793"/>
                </a:moveTo>
                <a:lnTo>
                  <a:pt x="133029" y="256488"/>
                </a:lnTo>
                <a:lnTo>
                  <a:pt x="0" y="186793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16097386" y="9933106"/>
            <a:ext cx="462280" cy="351790"/>
          </a:xfrm>
          <a:custGeom>
            <a:avLst/>
            <a:gdLst/>
            <a:ahLst/>
            <a:cxnLst/>
            <a:rect l="l" t="t" r="r" b="b"/>
            <a:pathLst>
              <a:path w="462280" h="351790">
                <a:moveTo>
                  <a:pt x="0" y="118614"/>
                </a:moveTo>
                <a:lnTo>
                  <a:pt x="12411" y="76607"/>
                </a:lnTo>
                <a:lnTo>
                  <a:pt x="37399" y="40633"/>
                </a:lnTo>
                <a:lnTo>
                  <a:pt x="71151" y="15168"/>
                </a:lnTo>
                <a:lnTo>
                  <a:pt x="110662" y="1271"/>
                </a:lnTo>
                <a:lnTo>
                  <a:pt x="152924" y="0"/>
                </a:lnTo>
                <a:lnTo>
                  <a:pt x="194931" y="12410"/>
                </a:lnTo>
                <a:lnTo>
                  <a:pt x="232831" y="30586"/>
                </a:lnTo>
                <a:lnTo>
                  <a:pt x="247090" y="37126"/>
                </a:lnTo>
                <a:lnTo>
                  <a:pt x="261235" y="43009"/>
                </a:lnTo>
                <a:lnTo>
                  <a:pt x="275264" y="48237"/>
                </a:lnTo>
                <a:lnTo>
                  <a:pt x="314136" y="61157"/>
                </a:lnTo>
                <a:lnTo>
                  <a:pt x="339317" y="70972"/>
                </a:lnTo>
                <a:lnTo>
                  <a:pt x="390353" y="95008"/>
                </a:lnTo>
                <a:lnTo>
                  <a:pt x="425420" y="121254"/>
                </a:lnTo>
                <a:lnTo>
                  <a:pt x="449674" y="155887"/>
                </a:lnTo>
                <a:lnTo>
                  <a:pt x="462163" y="195864"/>
                </a:lnTo>
                <a:lnTo>
                  <a:pt x="461938" y="238144"/>
                </a:lnTo>
                <a:lnTo>
                  <a:pt x="448049" y="279686"/>
                </a:lnTo>
                <a:lnTo>
                  <a:pt x="421802" y="314753"/>
                </a:lnTo>
                <a:lnTo>
                  <a:pt x="387170" y="339007"/>
                </a:lnTo>
                <a:lnTo>
                  <a:pt x="347192" y="351497"/>
                </a:lnTo>
                <a:lnTo>
                  <a:pt x="304912" y="351271"/>
                </a:lnTo>
                <a:lnTo>
                  <a:pt x="263371" y="337381"/>
                </a:lnTo>
                <a:lnTo>
                  <a:pt x="249112" y="330256"/>
                </a:lnTo>
                <a:lnTo>
                  <a:pt x="235302" y="324056"/>
                </a:lnTo>
                <a:lnTo>
                  <a:pt x="221940" y="318781"/>
                </a:lnTo>
                <a:lnTo>
                  <a:pt x="209027" y="314431"/>
                </a:lnTo>
                <a:lnTo>
                  <a:pt x="185360" y="306670"/>
                </a:lnTo>
                <a:lnTo>
                  <a:pt x="161718" y="297895"/>
                </a:lnTo>
                <a:lnTo>
                  <a:pt x="114507" y="277304"/>
                </a:lnTo>
                <a:lnTo>
                  <a:pt x="76605" y="259127"/>
                </a:lnTo>
                <a:lnTo>
                  <a:pt x="40631" y="234139"/>
                </a:lnTo>
                <a:lnTo>
                  <a:pt x="15167" y="200386"/>
                </a:lnTo>
                <a:lnTo>
                  <a:pt x="1271" y="160876"/>
                </a:lnTo>
                <a:lnTo>
                  <a:pt x="0" y="118614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18027727" y="10238348"/>
            <a:ext cx="244475" cy="48895"/>
          </a:xfrm>
          <a:custGeom>
            <a:avLst/>
            <a:gdLst/>
            <a:ahLst/>
            <a:cxnLst/>
            <a:rect l="l" t="t" r="r" b="b"/>
            <a:pathLst>
              <a:path w="244475" h="48895">
                <a:moveTo>
                  <a:pt x="0" y="48650"/>
                </a:moveTo>
                <a:lnTo>
                  <a:pt x="2857" y="44246"/>
                </a:lnTo>
                <a:lnTo>
                  <a:pt x="35792" y="17733"/>
                </a:lnTo>
                <a:lnTo>
                  <a:pt x="74845" y="2600"/>
                </a:lnTo>
                <a:lnTo>
                  <a:pt x="117046" y="0"/>
                </a:lnTo>
                <a:lnTo>
                  <a:pt x="159423" y="11082"/>
                </a:lnTo>
                <a:lnTo>
                  <a:pt x="207502" y="32307"/>
                </a:lnTo>
                <a:lnTo>
                  <a:pt x="231593" y="43010"/>
                </a:lnTo>
                <a:lnTo>
                  <a:pt x="244113" y="48650"/>
                </a:lnTo>
                <a:lnTo>
                  <a:pt x="0" y="4865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16055923" y="9336337"/>
            <a:ext cx="387985" cy="334010"/>
          </a:xfrm>
          <a:custGeom>
            <a:avLst/>
            <a:gdLst/>
            <a:ahLst/>
            <a:cxnLst/>
            <a:rect l="l" t="t" r="r" b="b"/>
            <a:pathLst>
              <a:path w="387984" h="334009">
                <a:moveTo>
                  <a:pt x="0" y="154235"/>
                </a:moveTo>
                <a:lnTo>
                  <a:pt x="734" y="111961"/>
                </a:lnTo>
                <a:lnTo>
                  <a:pt x="15124" y="70590"/>
                </a:lnTo>
                <a:lnTo>
                  <a:pt x="41791" y="35841"/>
                </a:lnTo>
                <a:lnTo>
                  <a:pt x="76714" y="12006"/>
                </a:lnTo>
                <a:lnTo>
                  <a:pt x="116839" y="0"/>
                </a:lnTo>
                <a:lnTo>
                  <a:pt x="159113" y="734"/>
                </a:lnTo>
                <a:lnTo>
                  <a:pt x="200483" y="15124"/>
                </a:lnTo>
                <a:lnTo>
                  <a:pt x="242995" y="38052"/>
                </a:lnTo>
                <a:lnTo>
                  <a:pt x="316806" y="77863"/>
                </a:lnTo>
                <a:lnTo>
                  <a:pt x="351552" y="104529"/>
                </a:lnTo>
                <a:lnTo>
                  <a:pt x="375386" y="139451"/>
                </a:lnTo>
                <a:lnTo>
                  <a:pt x="387393" y="179575"/>
                </a:lnTo>
                <a:lnTo>
                  <a:pt x="386659" y="221850"/>
                </a:lnTo>
                <a:lnTo>
                  <a:pt x="372270" y="263220"/>
                </a:lnTo>
                <a:lnTo>
                  <a:pt x="345603" y="297970"/>
                </a:lnTo>
                <a:lnTo>
                  <a:pt x="310681" y="321805"/>
                </a:lnTo>
                <a:lnTo>
                  <a:pt x="270556" y="333812"/>
                </a:lnTo>
                <a:lnTo>
                  <a:pt x="228281" y="333077"/>
                </a:lnTo>
                <a:lnTo>
                  <a:pt x="186909" y="318688"/>
                </a:lnTo>
                <a:lnTo>
                  <a:pt x="111095" y="277796"/>
                </a:lnTo>
                <a:lnTo>
                  <a:pt x="70590" y="255949"/>
                </a:lnTo>
                <a:lnTo>
                  <a:pt x="35841" y="229283"/>
                </a:lnTo>
                <a:lnTo>
                  <a:pt x="12006" y="194360"/>
                </a:lnTo>
                <a:lnTo>
                  <a:pt x="0" y="154235"/>
                </a:lnTo>
                <a:close/>
              </a:path>
              <a:path w="387984" h="334009">
                <a:moveTo>
                  <a:pt x="241825" y="37421"/>
                </a:moveTo>
                <a:lnTo>
                  <a:pt x="242995" y="38052"/>
                </a:lnTo>
                <a:lnTo>
                  <a:pt x="241825" y="37421"/>
                </a:lnTo>
                <a:close/>
              </a:path>
              <a:path w="387984" h="334009">
                <a:moveTo>
                  <a:pt x="138750" y="292712"/>
                </a:moveTo>
                <a:lnTo>
                  <a:pt x="155031" y="301494"/>
                </a:lnTo>
                <a:lnTo>
                  <a:pt x="138750" y="292712"/>
                </a:lnTo>
                <a:close/>
              </a:path>
              <a:path w="387984" h="334009">
                <a:moveTo>
                  <a:pt x="111095" y="277796"/>
                </a:moveTo>
                <a:lnTo>
                  <a:pt x="138750" y="292712"/>
                </a:lnTo>
                <a:lnTo>
                  <a:pt x="111095" y="277796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4514113" y="990508"/>
            <a:ext cx="464184" cy="464184"/>
          </a:xfrm>
          <a:custGeom>
            <a:avLst/>
            <a:gdLst/>
            <a:ahLst/>
            <a:cxnLst/>
            <a:rect l="l" t="t" r="r" b="b"/>
            <a:pathLst>
              <a:path w="464185" h="464184">
                <a:moveTo>
                  <a:pt x="231856" y="463710"/>
                </a:moveTo>
                <a:lnTo>
                  <a:pt x="219834" y="405135"/>
                </a:lnTo>
                <a:lnTo>
                  <a:pt x="206576" y="358624"/>
                </a:lnTo>
                <a:lnTo>
                  <a:pt x="190277" y="322374"/>
                </a:lnTo>
                <a:lnTo>
                  <a:pt x="141337" y="273433"/>
                </a:lnTo>
                <a:lnTo>
                  <a:pt x="105086" y="257134"/>
                </a:lnTo>
                <a:lnTo>
                  <a:pt x="58575" y="243876"/>
                </a:lnTo>
                <a:lnTo>
                  <a:pt x="0" y="231855"/>
                </a:lnTo>
                <a:lnTo>
                  <a:pt x="58575" y="219834"/>
                </a:lnTo>
                <a:lnTo>
                  <a:pt x="105086" y="206576"/>
                </a:lnTo>
                <a:lnTo>
                  <a:pt x="141337" y="190277"/>
                </a:lnTo>
                <a:lnTo>
                  <a:pt x="190277" y="141337"/>
                </a:lnTo>
                <a:lnTo>
                  <a:pt x="206576" y="105086"/>
                </a:lnTo>
                <a:lnTo>
                  <a:pt x="219834" y="58575"/>
                </a:lnTo>
                <a:lnTo>
                  <a:pt x="231855" y="0"/>
                </a:lnTo>
                <a:lnTo>
                  <a:pt x="243876" y="58575"/>
                </a:lnTo>
                <a:lnTo>
                  <a:pt x="257134" y="105086"/>
                </a:lnTo>
                <a:lnTo>
                  <a:pt x="273433" y="141337"/>
                </a:lnTo>
                <a:lnTo>
                  <a:pt x="322374" y="190277"/>
                </a:lnTo>
                <a:lnTo>
                  <a:pt x="358625" y="206576"/>
                </a:lnTo>
                <a:lnTo>
                  <a:pt x="405135" y="219834"/>
                </a:lnTo>
                <a:lnTo>
                  <a:pt x="463711" y="231855"/>
                </a:lnTo>
                <a:lnTo>
                  <a:pt x="405136" y="243876"/>
                </a:lnTo>
                <a:lnTo>
                  <a:pt x="358625" y="257134"/>
                </a:lnTo>
                <a:lnTo>
                  <a:pt x="322374" y="273433"/>
                </a:lnTo>
                <a:lnTo>
                  <a:pt x="273434" y="322374"/>
                </a:lnTo>
                <a:lnTo>
                  <a:pt x="257135" y="358624"/>
                </a:lnTo>
                <a:lnTo>
                  <a:pt x="243877" y="405135"/>
                </a:lnTo>
                <a:lnTo>
                  <a:pt x="231856" y="46371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13355668" y="2901030"/>
            <a:ext cx="464184" cy="464184"/>
          </a:xfrm>
          <a:custGeom>
            <a:avLst/>
            <a:gdLst/>
            <a:ahLst/>
            <a:cxnLst/>
            <a:rect l="l" t="t" r="r" b="b"/>
            <a:pathLst>
              <a:path w="464184" h="464185">
                <a:moveTo>
                  <a:pt x="231856" y="463710"/>
                </a:moveTo>
                <a:lnTo>
                  <a:pt x="219834" y="405135"/>
                </a:lnTo>
                <a:lnTo>
                  <a:pt x="206576" y="358624"/>
                </a:lnTo>
                <a:lnTo>
                  <a:pt x="190277" y="322374"/>
                </a:lnTo>
                <a:lnTo>
                  <a:pt x="141337" y="273433"/>
                </a:lnTo>
                <a:lnTo>
                  <a:pt x="105086" y="257134"/>
                </a:lnTo>
                <a:lnTo>
                  <a:pt x="58575" y="243876"/>
                </a:lnTo>
                <a:lnTo>
                  <a:pt x="0" y="231855"/>
                </a:lnTo>
                <a:lnTo>
                  <a:pt x="58575" y="219834"/>
                </a:lnTo>
                <a:lnTo>
                  <a:pt x="105086" y="206576"/>
                </a:lnTo>
                <a:lnTo>
                  <a:pt x="141337" y="190277"/>
                </a:lnTo>
                <a:lnTo>
                  <a:pt x="190277" y="141337"/>
                </a:lnTo>
                <a:lnTo>
                  <a:pt x="206576" y="105086"/>
                </a:lnTo>
                <a:lnTo>
                  <a:pt x="219834" y="58575"/>
                </a:lnTo>
                <a:lnTo>
                  <a:pt x="231855" y="0"/>
                </a:lnTo>
                <a:lnTo>
                  <a:pt x="243876" y="58575"/>
                </a:lnTo>
                <a:lnTo>
                  <a:pt x="257134" y="105086"/>
                </a:lnTo>
                <a:lnTo>
                  <a:pt x="273433" y="141337"/>
                </a:lnTo>
                <a:lnTo>
                  <a:pt x="322374" y="190277"/>
                </a:lnTo>
                <a:lnTo>
                  <a:pt x="358625" y="206576"/>
                </a:lnTo>
                <a:lnTo>
                  <a:pt x="405135" y="219834"/>
                </a:lnTo>
                <a:lnTo>
                  <a:pt x="463711" y="231855"/>
                </a:lnTo>
                <a:lnTo>
                  <a:pt x="405136" y="243876"/>
                </a:lnTo>
                <a:lnTo>
                  <a:pt x="358625" y="257134"/>
                </a:lnTo>
                <a:lnTo>
                  <a:pt x="322374" y="273433"/>
                </a:lnTo>
                <a:lnTo>
                  <a:pt x="273434" y="322374"/>
                </a:lnTo>
                <a:lnTo>
                  <a:pt x="257135" y="358624"/>
                </a:lnTo>
                <a:lnTo>
                  <a:pt x="243877" y="405135"/>
                </a:lnTo>
                <a:lnTo>
                  <a:pt x="231856" y="46371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12709489" y="347408"/>
            <a:ext cx="2219960" cy="6502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100" spc="-120" b="0">
                <a:latin typeface="Trebuchet MS"/>
                <a:cs typeface="Trebuchet MS"/>
              </a:rPr>
              <a:t>Basecamp</a:t>
            </a:r>
            <a:endParaRPr sz="4100">
              <a:latin typeface="Trebuchet MS"/>
              <a:cs typeface="Trebuchet MS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17527003" y="0"/>
            <a:ext cx="761365" cy="1917700"/>
            <a:chOff x="17527003" y="0"/>
            <a:chExt cx="761365" cy="1917700"/>
          </a:xfrm>
        </p:grpSpPr>
        <p:pic>
          <p:nvPicPr>
            <p:cNvPr id="33" name="object 3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60509" y="446334"/>
              <a:ext cx="127491" cy="230377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17526991" y="0"/>
              <a:ext cx="761365" cy="1917700"/>
            </a:xfrm>
            <a:custGeom>
              <a:avLst/>
              <a:gdLst/>
              <a:ahLst/>
              <a:cxnLst/>
              <a:rect l="l" t="t" r="r" b="b"/>
              <a:pathLst>
                <a:path w="761365" h="1917700">
                  <a:moveTo>
                    <a:pt x="761009" y="1394968"/>
                  </a:moveTo>
                  <a:lnTo>
                    <a:pt x="686701" y="1376603"/>
                  </a:lnTo>
                  <a:lnTo>
                    <a:pt x="637273" y="1364945"/>
                  </a:lnTo>
                  <a:lnTo>
                    <a:pt x="587717" y="1353654"/>
                  </a:lnTo>
                  <a:lnTo>
                    <a:pt x="538035" y="1342720"/>
                  </a:lnTo>
                  <a:lnTo>
                    <a:pt x="488238" y="1332166"/>
                  </a:lnTo>
                  <a:lnTo>
                    <a:pt x="438315" y="1321968"/>
                  </a:lnTo>
                  <a:lnTo>
                    <a:pt x="388277" y="1312138"/>
                  </a:lnTo>
                  <a:lnTo>
                    <a:pt x="338137" y="1302677"/>
                  </a:lnTo>
                  <a:lnTo>
                    <a:pt x="287883" y="1293583"/>
                  </a:lnTo>
                  <a:lnTo>
                    <a:pt x="237515" y="1284859"/>
                  </a:lnTo>
                  <a:lnTo>
                    <a:pt x="187058" y="1276502"/>
                  </a:lnTo>
                  <a:lnTo>
                    <a:pt x="136486" y="1268514"/>
                  </a:lnTo>
                  <a:lnTo>
                    <a:pt x="87388" y="1261135"/>
                  </a:lnTo>
                  <a:lnTo>
                    <a:pt x="88061" y="1262468"/>
                  </a:lnTo>
                  <a:lnTo>
                    <a:pt x="126123" y="1289177"/>
                  </a:lnTo>
                  <a:lnTo>
                    <a:pt x="164249" y="1319618"/>
                  </a:lnTo>
                  <a:lnTo>
                    <a:pt x="200444" y="1351978"/>
                  </a:lnTo>
                  <a:lnTo>
                    <a:pt x="234899" y="1386039"/>
                  </a:lnTo>
                  <a:lnTo>
                    <a:pt x="267868" y="1421549"/>
                  </a:lnTo>
                  <a:lnTo>
                    <a:pt x="299580" y="1458290"/>
                  </a:lnTo>
                  <a:lnTo>
                    <a:pt x="330250" y="1496034"/>
                  </a:lnTo>
                  <a:lnTo>
                    <a:pt x="360095" y="1534528"/>
                  </a:lnTo>
                  <a:lnTo>
                    <a:pt x="389369" y="1573568"/>
                  </a:lnTo>
                  <a:lnTo>
                    <a:pt x="418274" y="1612900"/>
                  </a:lnTo>
                  <a:lnTo>
                    <a:pt x="447040" y="1652295"/>
                  </a:lnTo>
                  <a:lnTo>
                    <a:pt x="475907" y="1691525"/>
                  </a:lnTo>
                  <a:lnTo>
                    <a:pt x="505079" y="1730362"/>
                  </a:lnTo>
                  <a:lnTo>
                    <a:pt x="533920" y="1767039"/>
                  </a:lnTo>
                  <a:lnTo>
                    <a:pt x="564616" y="1802295"/>
                  </a:lnTo>
                  <a:lnTo>
                    <a:pt x="598157" y="1834870"/>
                  </a:lnTo>
                  <a:lnTo>
                    <a:pt x="635495" y="1863534"/>
                  </a:lnTo>
                  <a:lnTo>
                    <a:pt x="680478" y="1888832"/>
                  </a:lnTo>
                  <a:lnTo>
                    <a:pt x="728903" y="1908238"/>
                  </a:lnTo>
                  <a:lnTo>
                    <a:pt x="761009" y="1917407"/>
                  </a:lnTo>
                  <a:lnTo>
                    <a:pt x="761009" y="1394968"/>
                  </a:lnTo>
                  <a:close/>
                </a:path>
                <a:path w="761365" h="1917700">
                  <a:moveTo>
                    <a:pt x="761009" y="957389"/>
                  </a:moveTo>
                  <a:lnTo>
                    <a:pt x="744118" y="917727"/>
                  </a:lnTo>
                  <a:lnTo>
                    <a:pt x="724725" y="871956"/>
                  </a:lnTo>
                  <a:lnTo>
                    <a:pt x="704342" y="826693"/>
                  </a:lnTo>
                  <a:lnTo>
                    <a:pt x="681901" y="782497"/>
                  </a:lnTo>
                  <a:lnTo>
                    <a:pt x="655891" y="738936"/>
                  </a:lnTo>
                  <a:lnTo>
                    <a:pt x="626732" y="697318"/>
                  </a:lnTo>
                  <a:lnTo>
                    <a:pt x="594575" y="657809"/>
                  </a:lnTo>
                  <a:lnTo>
                    <a:pt x="559574" y="620560"/>
                  </a:lnTo>
                  <a:lnTo>
                    <a:pt x="521868" y="585749"/>
                  </a:lnTo>
                  <a:lnTo>
                    <a:pt x="481596" y="553516"/>
                  </a:lnTo>
                  <a:lnTo>
                    <a:pt x="438937" y="524027"/>
                  </a:lnTo>
                  <a:lnTo>
                    <a:pt x="398081" y="499376"/>
                  </a:lnTo>
                  <a:lnTo>
                    <a:pt x="356095" y="476059"/>
                  </a:lnTo>
                  <a:lnTo>
                    <a:pt x="313842" y="453136"/>
                  </a:lnTo>
                  <a:lnTo>
                    <a:pt x="272135" y="429628"/>
                  </a:lnTo>
                  <a:lnTo>
                    <a:pt x="231813" y="404609"/>
                  </a:lnTo>
                  <a:lnTo>
                    <a:pt x="193738" y="377113"/>
                  </a:lnTo>
                  <a:lnTo>
                    <a:pt x="158724" y="346189"/>
                  </a:lnTo>
                  <a:lnTo>
                    <a:pt x="124460" y="310553"/>
                  </a:lnTo>
                  <a:lnTo>
                    <a:pt x="88265" y="276504"/>
                  </a:lnTo>
                  <a:lnTo>
                    <a:pt x="47625" y="251612"/>
                  </a:lnTo>
                  <a:lnTo>
                    <a:pt x="0" y="243459"/>
                  </a:lnTo>
                  <a:lnTo>
                    <a:pt x="26416" y="283286"/>
                  </a:lnTo>
                  <a:lnTo>
                    <a:pt x="49326" y="324840"/>
                  </a:lnTo>
                  <a:lnTo>
                    <a:pt x="69138" y="367906"/>
                  </a:lnTo>
                  <a:lnTo>
                    <a:pt x="86258" y="412280"/>
                  </a:lnTo>
                  <a:lnTo>
                    <a:pt x="101117" y="457758"/>
                  </a:lnTo>
                  <a:lnTo>
                    <a:pt x="114122" y="504126"/>
                  </a:lnTo>
                  <a:lnTo>
                    <a:pt x="125691" y="551154"/>
                  </a:lnTo>
                  <a:lnTo>
                    <a:pt x="136245" y="598652"/>
                  </a:lnTo>
                  <a:lnTo>
                    <a:pt x="146177" y="646391"/>
                  </a:lnTo>
                  <a:lnTo>
                    <a:pt x="155905" y="694169"/>
                  </a:lnTo>
                  <a:lnTo>
                    <a:pt x="165862" y="741768"/>
                  </a:lnTo>
                  <a:lnTo>
                    <a:pt x="176453" y="788987"/>
                  </a:lnTo>
                  <a:lnTo>
                    <a:pt x="189255" y="839660"/>
                  </a:lnTo>
                  <a:lnTo>
                    <a:pt x="204063" y="889838"/>
                  </a:lnTo>
                  <a:lnTo>
                    <a:pt x="221361" y="939050"/>
                  </a:lnTo>
                  <a:lnTo>
                    <a:pt x="241617" y="986853"/>
                  </a:lnTo>
                  <a:lnTo>
                    <a:pt x="265315" y="1032802"/>
                  </a:lnTo>
                  <a:lnTo>
                    <a:pt x="292925" y="1076413"/>
                  </a:lnTo>
                  <a:lnTo>
                    <a:pt x="324904" y="1117257"/>
                  </a:lnTo>
                  <a:lnTo>
                    <a:pt x="356831" y="1150505"/>
                  </a:lnTo>
                  <a:lnTo>
                    <a:pt x="391515" y="1180592"/>
                  </a:lnTo>
                  <a:lnTo>
                    <a:pt x="428726" y="1207744"/>
                  </a:lnTo>
                  <a:lnTo>
                    <a:pt x="468198" y="1232128"/>
                  </a:lnTo>
                  <a:lnTo>
                    <a:pt x="509701" y="1253985"/>
                  </a:lnTo>
                  <a:lnTo>
                    <a:pt x="552996" y="1273479"/>
                  </a:lnTo>
                  <a:lnTo>
                    <a:pt x="597827" y="1290840"/>
                  </a:lnTo>
                  <a:lnTo>
                    <a:pt x="643966" y="1306245"/>
                  </a:lnTo>
                  <a:lnTo>
                    <a:pt x="691172" y="1319911"/>
                  </a:lnTo>
                  <a:lnTo>
                    <a:pt x="739178" y="1332039"/>
                  </a:lnTo>
                  <a:lnTo>
                    <a:pt x="761009" y="1336878"/>
                  </a:lnTo>
                  <a:lnTo>
                    <a:pt x="761009" y="957389"/>
                  </a:lnTo>
                  <a:close/>
                </a:path>
                <a:path w="761365" h="1917700">
                  <a:moveTo>
                    <a:pt x="761009" y="0"/>
                  </a:moveTo>
                  <a:lnTo>
                    <a:pt x="334822" y="0"/>
                  </a:lnTo>
                  <a:lnTo>
                    <a:pt x="336194" y="33058"/>
                  </a:lnTo>
                  <a:lnTo>
                    <a:pt x="341998" y="81991"/>
                  </a:lnTo>
                  <a:lnTo>
                    <a:pt x="351548" y="130086"/>
                  </a:lnTo>
                  <a:lnTo>
                    <a:pt x="364832" y="177088"/>
                  </a:lnTo>
                  <a:lnTo>
                    <a:pt x="381863" y="222745"/>
                  </a:lnTo>
                  <a:lnTo>
                    <a:pt x="402590" y="266763"/>
                  </a:lnTo>
                  <a:lnTo>
                    <a:pt x="427037" y="308914"/>
                  </a:lnTo>
                  <a:lnTo>
                    <a:pt x="457301" y="352171"/>
                  </a:lnTo>
                  <a:lnTo>
                    <a:pt x="490689" y="393115"/>
                  </a:lnTo>
                  <a:lnTo>
                    <a:pt x="526542" y="432231"/>
                  </a:lnTo>
                  <a:lnTo>
                    <a:pt x="564222" y="469988"/>
                  </a:lnTo>
                  <a:lnTo>
                    <a:pt x="603084" y="506844"/>
                  </a:lnTo>
                  <a:lnTo>
                    <a:pt x="642505" y="543293"/>
                  </a:lnTo>
                  <a:lnTo>
                    <a:pt x="681837" y="579805"/>
                  </a:lnTo>
                  <a:lnTo>
                    <a:pt x="720445" y="616839"/>
                  </a:lnTo>
                  <a:lnTo>
                    <a:pt x="728573" y="625246"/>
                  </a:lnTo>
                  <a:lnTo>
                    <a:pt x="736828" y="633120"/>
                  </a:lnTo>
                  <a:lnTo>
                    <a:pt x="745959" y="639064"/>
                  </a:lnTo>
                  <a:lnTo>
                    <a:pt x="756704" y="641667"/>
                  </a:lnTo>
                  <a:lnTo>
                    <a:pt x="738352" y="624319"/>
                  </a:lnTo>
                  <a:lnTo>
                    <a:pt x="725119" y="603008"/>
                  </a:lnTo>
                  <a:lnTo>
                    <a:pt x="716686" y="579043"/>
                  </a:lnTo>
                  <a:lnTo>
                    <a:pt x="712685" y="553732"/>
                  </a:lnTo>
                  <a:lnTo>
                    <a:pt x="712444" y="528066"/>
                  </a:lnTo>
                  <a:lnTo>
                    <a:pt x="714883" y="502246"/>
                  </a:lnTo>
                  <a:lnTo>
                    <a:pt x="719061" y="476389"/>
                  </a:lnTo>
                  <a:lnTo>
                    <a:pt x="733272" y="402247"/>
                  </a:lnTo>
                  <a:lnTo>
                    <a:pt x="741959" y="353809"/>
                  </a:lnTo>
                  <a:lnTo>
                    <a:pt x="750011" y="305320"/>
                  </a:lnTo>
                  <a:lnTo>
                    <a:pt x="757326" y="256794"/>
                  </a:lnTo>
                  <a:lnTo>
                    <a:pt x="761009" y="229285"/>
                  </a:lnTo>
                  <a:lnTo>
                    <a:pt x="761009" y="0"/>
                  </a:lnTo>
                  <a:close/>
                </a:path>
              </a:pathLst>
            </a:custGeom>
            <a:solidFill>
              <a:srgbClr val="7879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7582947" y="0"/>
              <a:ext cx="705485" cy="1628775"/>
            </a:xfrm>
            <a:custGeom>
              <a:avLst/>
              <a:gdLst/>
              <a:ahLst/>
              <a:cxnLst/>
              <a:rect l="l" t="t" r="r" b="b"/>
              <a:pathLst>
                <a:path w="705484" h="1628775">
                  <a:moveTo>
                    <a:pt x="227380" y="654151"/>
                  </a:moveTo>
                  <a:lnTo>
                    <a:pt x="213753" y="618528"/>
                  </a:lnTo>
                  <a:lnTo>
                    <a:pt x="195592" y="576338"/>
                  </a:lnTo>
                  <a:lnTo>
                    <a:pt x="174574" y="535432"/>
                  </a:lnTo>
                  <a:lnTo>
                    <a:pt x="151828" y="495376"/>
                  </a:lnTo>
                  <a:lnTo>
                    <a:pt x="128511" y="455752"/>
                  </a:lnTo>
                  <a:lnTo>
                    <a:pt x="92646" y="399491"/>
                  </a:lnTo>
                  <a:lnTo>
                    <a:pt x="52235" y="346240"/>
                  </a:lnTo>
                  <a:lnTo>
                    <a:pt x="14478" y="306463"/>
                  </a:lnTo>
                  <a:lnTo>
                    <a:pt x="0" y="295046"/>
                  </a:lnTo>
                  <a:lnTo>
                    <a:pt x="10782" y="308584"/>
                  </a:lnTo>
                  <a:lnTo>
                    <a:pt x="20764" y="322745"/>
                  </a:lnTo>
                  <a:lnTo>
                    <a:pt x="30581" y="337223"/>
                  </a:lnTo>
                  <a:lnTo>
                    <a:pt x="40843" y="351713"/>
                  </a:lnTo>
                  <a:lnTo>
                    <a:pt x="56438" y="372402"/>
                  </a:lnTo>
                  <a:lnTo>
                    <a:pt x="71031" y="391972"/>
                  </a:lnTo>
                  <a:lnTo>
                    <a:pt x="98386" y="432269"/>
                  </a:lnTo>
                  <a:lnTo>
                    <a:pt x="128460" y="481622"/>
                  </a:lnTo>
                  <a:lnTo>
                    <a:pt x="157213" y="531749"/>
                  </a:lnTo>
                  <a:lnTo>
                    <a:pt x="168732" y="552729"/>
                  </a:lnTo>
                  <a:lnTo>
                    <a:pt x="180390" y="573633"/>
                  </a:lnTo>
                  <a:lnTo>
                    <a:pt x="192328" y="594372"/>
                  </a:lnTo>
                  <a:lnTo>
                    <a:pt x="204711" y="614870"/>
                  </a:lnTo>
                  <a:lnTo>
                    <a:pt x="210337" y="624255"/>
                  </a:lnTo>
                  <a:lnTo>
                    <a:pt x="215900" y="633679"/>
                  </a:lnTo>
                  <a:lnTo>
                    <a:pt x="221348" y="643166"/>
                  </a:lnTo>
                  <a:lnTo>
                    <a:pt x="227380" y="654151"/>
                  </a:lnTo>
                  <a:close/>
                </a:path>
                <a:path w="705484" h="1628775">
                  <a:moveTo>
                    <a:pt x="625640" y="551497"/>
                  </a:moveTo>
                  <a:lnTo>
                    <a:pt x="605853" y="499110"/>
                  </a:lnTo>
                  <a:lnTo>
                    <a:pt x="588314" y="444550"/>
                  </a:lnTo>
                  <a:lnTo>
                    <a:pt x="571017" y="378561"/>
                  </a:lnTo>
                  <a:lnTo>
                    <a:pt x="552069" y="298653"/>
                  </a:lnTo>
                  <a:lnTo>
                    <a:pt x="542036" y="250825"/>
                  </a:lnTo>
                  <a:lnTo>
                    <a:pt x="533298" y="202692"/>
                  </a:lnTo>
                  <a:lnTo>
                    <a:pt x="526110" y="154190"/>
                  </a:lnTo>
                  <a:lnTo>
                    <a:pt x="521766" y="115087"/>
                  </a:lnTo>
                  <a:lnTo>
                    <a:pt x="518871" y="75958"/>
                  </a:lnTo>
                  <a:lnTo>
                    <a:pt x="517144" y="37465"/>
                  </a:lnTo>
                  <a:lnTo>
                    <a:pt x="516331" y="0"/>
                  </a:lnTo>
                  <a:lnTo>
                    <a:pt x="503529" y="0"/>
                  </a:lnTo>
                  <a:lnTo>
                    <a:pt x="503529" y="11176"/>
                  </a:lnTo>
                  <a:lnTo>
                    <a:pt x="505294" y="66789"/>
                  </a:lnTo>
                  <a:lnTo>
                    <a:pt x="509181" y="122148"/>
                  </a:lnTo>
                  <a:lnTo>
                    <a:pt x="516089" y="178181"/>
                  </a:lnTo>
                  <a:lnTo>
                    <a:pt x="525310" y="233743"/>
                  </a:lnTo>
                  <a:lnTo>
                    <a:pt x="536397" y="288861"/>
                  </a:lnTo>
                  <a:lnTo>
                    <a:pt x="548906" y="343598"/>
                  </a:lnTo>
                  <a:lnTo>
                    <a:pt x="566788" y="415975"/>
                  </a:lnTo>
                  <a:lnTo>
                    <a:pt x="589407" y="486740"/>
                  </a:lnTo>
                  <a:lnTo>
                    <a:pt x="613105" y="532853"/>
                  </a:lnTo>
                  <a:lnTo>
                    <a:pt x="623747" y="548919"/>
                  </a:lnTo>
                  <a:lnTo>
                    <a:pt x="625640" y="551497"/>
                  </a:lnTo>
                  <a:close/>
                </a:path>
                <a:path w="705484" h="1628775">
                  <a:moveTo>
                    <a:pt x="705053" y="1615452"/>
                  </a:moveTo>
                  <a:lnTo>
                    <a:pt x="666737" y="1596428"/>
                  </a:lnTo>
                  <a:lnTo>
                    <a:pt x="619125" y="1568983"/>
                  </a:lnTo>
                  <a:lnTo>
                    <a:pt x="584974" y="1548739"/>
                  </a:lnTo>
                  <a:lnTo>
                    <a:pt x="551141" y="1528064"/>
                  </a:lnTo>
                  <a:lnTo>
                    <a:pt x="517791" y="1506766"/>
                  </a:lnTo>
                  <a:lnTo>
                    <a:pt x="475996" y="1478381"/>
                  </a:lnTo>
                  <a:lnTo>
                    <a:pt x="434479" y="1449666"/>
                  </a:lnTo>
                  <a:lnTo>
                    <a:pt x="392709" y="1421269"/>
                  </a:lnTo>
                  <a:lnTo>
                    <a:pt x="350164" y="1393837"/>
                  </a:lnTo>
                  <a:lnTo>
                    <a:pt x="300570" y="1365986"/>
                  </a:lnTo>
                  <a:lnTo>
                    <a:pt x="256362" y="1347901"/>
                  </a:lnTo>
                  <a:lnTo>
                    <a:pt x="230479" y="1338364"/>
                  </a:lnTo>
                  <a:lnTo>
                    <a:pt x="205295" y="1328610"/>
                  </a:lnTo>
                  <a:lnTo>
                    <a:pt x="180721" y="1317663"/>
                  </a:lnTo>
                  <a:lnTo>
                    <a:pt x="163995" y="1309941"/>
                  </a:lnTo>
                  <a:lnTo>
                    <a:pt x="147027" y="1302639"/>
                  </a:lnTo>
                  <a:lnTo>
                    <a:pt x="129768" y="1295933"/>
                  </a:lnTo>
                  <a:lnTo>
                    <a:pt x="112128" y="1289964"/>
                  </a:lnTo>
                  <a:lnTo>
                    <a:pt x="129108" y="1299527"/>
                  </a:lnTo>
                  <a:lnTo>
                    <a:pt x="145732" y="1309573"/>
                  </a:lnTo>
                  <a:lnTo>
                    <a:pt x="162306" y="1319720"/>
                  </a:lnTo>
                  <a:lnTo>
                    <a:pt x="179082" y="1329563"/>
                  </a:lnTo>
                  <a:lnTo>
                    <a:pt x="211912" y="1344485"/>
                  </a:lnTo>
                  <a:lnTo>
                    <a:pt x="244881" y="1356893"/>
                  </a:lnTo>
                  <a:lnTo>
                    <a:pt x="277241" y="1369275"/>
                  </a:lnTo>
                  <a:lnTo>
                    <a:pt x="308229" y="1384134"/>
                  </a:lnTo>
                  <a:lnTo>
                    <a:pt x="356108" y="1412811"/>
                  </a:lnTo>
                  <a:lnTo>
                    <a:pt x="402475" y="1443431"/>
                  </a:lnTo>
                  <a:lnTo>
                    <a:pt x="448144" y="1474978"/>
                  </a:lnTo>
                  <a:lnTo>
                    <a:pt x="493903" y="1506435"/>
                  </a:lnTo>
                  <a:lnTo>
                    <a:pt x="540524" y="1536750"/>
                  </a:lnTo>
                  <a:lnTo>
                    <a:pt x="589495" y="1566532"/>
                  </a:lnTo>
                  <a:lnTo>
                    <a:pt x="638975" y="1595628"/>
                  </a:lnTo>
                  <a:lnTo>
                    <a:pt x="705053" y="1628673"/>
                  </a:lnTo>
                  <a:lnTo>
                    <a:pt x="705053" y="1615452"/>
                  </a:lnTo>
                  <a:close/>
                </a:path>
                <a:path w="705484" h="1628775">
                  <a:moveTo>
                    <a:pt x="705053" y="1241996"/>
                  </a:moveTo>
                  <a:lnTo>
                    <a:pt x="637806" y="1204849"/>
                  </a:lnTo>
                  <a:lnTo>
                    <a:pt x="593750" y="1174140"/>
                  </a:lnTo>
                  <a:lnTo>
                    <a:pt x="548728" y="1134630"/>
                  </a:lnTo>
                  <a:lnTo>
                    <a:pt x="503529" y="1089101"/>
                  </a:lnTo>
                  <a:lnTo>
                    <a:pt x="463867" y="1045845"/>
                  </a:lnTo>
                  <a:lnTo>
                    <a:pt x="426148" y="1001052"/>
                  </a:lnTo>
                  <a:lnTo>
                    <a:pt x="400621" y="966343"/>
                  </a:lnTo>
                  <a:lnTo>
                    <a:pt x="374535" y="922934"/>
                  </a:lnTo>
                  <a:lnTo>
                    <a:pt x="345732" y="869162"/>
                  </a:lnTo>
                  <a:lnTo>
                    <a:pt x="322224" y="823582"/>
                  </a:lnTo>
                  <a:lnTo>
                    <a:pt x="310349" y="800849"/>
                  </a:lnTo>
                  <a:lnTo>
                    <a:pt x="295998" y="773874"/>
                  </a:lnTo>
                  <a:lnTo>
                    <a:pt x="280416" y="747560"/>
                  </a:lnTo>
                  <a:lnTo>
                    <a:pt x="263131" y="722337"/>
                  </a:lnTo>
                  <a:lnTo>
                    <a:pt x="243636" y="698639"/>
                  </a:lnTo>
                  <a:lnTo>
                    <a:pt x="252006" y="715111"/>
                  </a:lnTo>
                  <a:lnTo>
                    <a:pt x="260083" y="731748"/>
                  </a:lnTo>
                  <a:lnTo>
                    <a:pt x="268135" y="748411"/>
                  </a:lnTo>
                  <a:lnTo>
                    <a:pt x="276390" y="764959"/>
                  </a:lnTo>
                  <a:lnTo>
                    <a:pt x="286893" y="785139"/>
                  </a:lnTo>
                  <a:lnTo>
                    <a:pt x="308114" y="825347"/>
                  </a:lnTo>
                  <a:lnTo>
                    <a:pt x="318541" y="845553"/>
                  </a:lnTo>
                  <a:lnTo>
                    <a:pt x="337172" y="881583"/>
                  </a:lnTo>
                  <a:lnTo>
                    <a:pt x="356298" y="917346"/>
                  </a:lnTo>
                  <a:lnTo>
                    <a:pt x="375285" y="951166"/>
                  </a:lnTo>
                  <a:lnTo>
                    <a:pt x="396646" y="983678"/>
                  </a:lnTo>
                  <a:lnTo>
                    <a:pt x="439305" y="1037894"/>
                  </a:lnTo>
                  <a:lnTo>
                    <a:pt x="485673" y="1089406"/>
                  </a:lnTo>
                  <a:lnTo>
                    <a:pt x="534797" y="1139698"/>
                  </a:lnTo>
                  <a:lnTo>
                    <a:pt x="587997" y="1186129"/>
                  </a:lnTo>
                  <a:lnTo>
                    <a:pt x="626237" y="1212888"/>
                  </a:lnTo>
                  <a:lnTo>
                    <a:pt x="666584" y="1236929"/>
                  </a:lnTo>
                  <a:lnTo>
                    <a:pt x="705053" y="1256715"/>
                  </a:lnTo>
                  <a:lnTo>
                    <a:pt x="705053" y="1241996"/>
                  </a:lnTo>
                  <a:close/>
                </a:path>
              </a:pathLst>
            </a:custGeom>
            <a:solidFill>
              <a:srgbClr val="344A1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 txBox="1"/>
          <p:nvPr/>
        </p:nvSpPr>
        <p:spPr>
          <a:xfrm>
            <a:off x="702757" y="180755"/>
            <a:ext cx="8454390" cy="9596120"/>
          </a:xfrm>
          <a:prstGeom prst="rect">
            <a:avLst/>
          </a:prstGeom>
        </p:spPr>
        <p:txBody>
          <a:bodyPr wrap="square" lIns="0" tIns="224155" rIns="0" bIns="0" rtlCol="0" vert="horz">
            <a:spAutoFit/>
          </a:bodyPr>
          <a:lstStyle/>
          <a:p>
            <a:pPr algn="ctr" marR="573405">
              <a:lnSpc>
                <a:spcPct val="100000"/>
              </a:lnSpc>
              <a:spcBef>
                <a:spcPts val="1765"/>
              </a:spcBef>
            </a:pPr>
            <a:r>
              <a:rPr dirty="0" sz="4100">
                <a:solidFill>
                  <a:srgbClr val="78791C"/>
                </a:solidFill>
                <a:latin typeface="Trebuchet MS"/>
                <a:cs typeface="Trebuchet MS"/>
              </a:rPr>
              <a:t>Microsoft</a:t>
            </a:r>
            <a:r>
              <a:rPr dirty="0" sz="4100" spc="-1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4100">
                <a:solidFill>
                  <a:srgbClr val="78791C"/>
                </a:solidFill>
                <a:latin typeface="Trebuchet MS"/>
                <a:cs typeface="Trebuchet MS"/>
              </a:rPr>
              <a:t>Office</a:t>
            </a:r>
            <a:r>
              <a:rPr dirty="0" sz="4100" spc="-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4100" spc="-25">
                <a:solidFill>
                  <a:srgbClr val="78791C"/>
                </a:solidFill>
                <a:latin typeface="Trebuchet MS"/>
                <a:cs typeface="Trebuchet MS"/>
              </a:rPr>
              <a:t>365</a:t>
            </a:r>
            <a:endParaRPr sz="4100">
              <a:latin typeface="Trebuchet MS"/>
              <a:cs typeface="Trebuchet MS"/>
            </a:endParaRPr>
          </a:p>
          <a:p>
            <a:pPr algn="just" marL="101600" marR="5080">
              <a:lnSpc>
                <a:spcPct val="116700"/>
              </a:lnSpc>
              <a:spcBef>
                <a:spcPts val="615"/>
              </a:spcBef>
            </a:pPr>
            <a:r>
              <a:rPr dirty="0" sz="3000" spc="-20">
                <a:solidFill>
                  <a:srgbClr val="C3781B"/>
                </a:solidFill>
                <a:latin typeface="Trebuchet MS"/>
                <a:cs typeface="Trebuchet MS"/>
              </a:rPr>
              <a:t>Esta</a:t>
            </a:r>
            <a:r>
              <a:rPr dirty="0" sz="3000" spc="-7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50">
                <a:solidFill>
                  <a:srgbClr val="C3781B"/>
                </a:solidFill>
                <a:latin typeface="Trebuchet MS"/>
                <a:cs typeface="Trebuchet MS"/>
              </a:rPr>
              <a:t>es</a:t>
            </a:r>
            <a:r>
              <a:rPr dirty="0" sz="3000" spc="-7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la</a:t>
            </a:r>
            <a:r>
              <a:rPr dirty="0" sz="3000" spc="-7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45">
                <a:solidFill>
                  <a:srgbClr val="C3781B"/>
                </a:solidFill>
                <a:latin typeface="Trebuchet MS"/>
                <a:cs typeface="Trebuchet MS"/>
              </a:rPr>
              <a:t>versión</a:t>
            </a:r>
            <a:r>
              <a:rPr dirty="0" sz="3000" spc="-7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en</a:t>
            </a:r>
            <a:r>
              <a:rPr dirty="0" sz="3000" spc="-7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línea</a:t>
            </a:r>
            <a:r>
              <a:rPr dirty="0" sz="3000" spc="-7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7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Microsoft</a:t>
            </a:r>
            <a:r>
              <a:rPr dirty="0" sz="3000" spc="-7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0">
                <a:solidFill>
                  <a:srgbClr val="C3781B"/>
                </a:solidFill>
                <a:latin typeface="Trebuchet MS"/>
                <a:cs typeface="Trebuchet MS"/>
              </a:rPr>
              <a:t>office</a:t>
            </a:r>
            <a:r>
              <a:rPr dirty="0" sz="3000" spc="-7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C3781B"/>
                </a:solidFill>
                <a:latin typeface="Trebuchet MS"/>
                <a:cs typeface="Trebuchet MS"/>
              </a:rPr>
              <a:t>con correo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55">
                <a:solidFill>
                  <a:srgbClr val="C3781B"/>
                </a:solidFill>
                <a:latin typeface="Trebuchet MS"/>
                <a:cs typeface="Trebuchet MS"/>
              </a:rPr>
              <a:t>electrónico,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50">
                <a:solidFill>
                  <a:srgbClr val="C3781B"/>
                </a:solidFill>
                <a:latin typeface="Trebuchet MS"/>
                <a:cs typeface="Trebuchet MS"/>
              </a:rPr>
              <a:t>Word,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,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Excel</a:t>
            </a:r>
            <a:r>
              <a:rPr dirty="0" sz="3000" spc="-1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PowerPoint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0">
                <a:solidFill>
                  <a:srgbClr val="C3781B"/>
                </a:solidFill>
                <a:latin typeface="Trebuchet MS"/>
                <a:cs typeface="Trebuchet MS"/>
              </a:rPr>
              <a:t>etc. </a:t>
            </a:r>
            <a:r>
              <a:rPr dirty="0" sz="3000" spc="135">
                <a:solidFill>
                  <a:srgbClr val="C3781B"/>
                </a:solidFill>
                <a:latin typeface="Trebuchet MS"/>
                <a:cs typeface="Trebuchet MS"/>
              </a:rPr>
              <a:t>Con</a:t>
            </a:r>
            <a:r>
              <a:rPr dirty="0" sz="3000" spc="-7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5">
                <a:solidFill>
                  <a:srgbClr val="C3781B"/>
                </a:solidFill>
                <a:latin typeface="Trebuchet MS"/>
                <a:cs typeface="Trebuchet MS"/>
              </a:rPr>
              <a:t>esta</a:t>
            </a:r>
            <a:r>
              <a:rPr dirty="0" sz="3000" spc="-7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35">
                <a:solidFill>
                  <a:srgbClr val="C3781B"/>
                </a:solidFill>
                <a:latin typeface="Trebuchet MS"/>
                <a:cs typeface="Trebuchet MS"/>
              </a:rPr>
              <a:t>aplicación</a:t>
            </a:r>
            <a:r>
              <a:rPr dirty="0" sz="3000" spc="-7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55">
                <a:solidFill>
                  <a:srgbClr val="C3781B"/>
                </a:solidFill>
                <a:latin typeface="Trebuchet MS"/>
                <a:cs typeface="Trebuchet MS"/>
              </a:rPr>
              <a:t>web,</a:t>
            </a:r>
            <a:r>
              <a:rPr dirty="0" sz="3000" spc="-7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no</a:t>
            </a:r>
            <a:r>
              <a:rPr dirty="0" sz="3000" spc="-7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se</a:t>
            </a:r>
            <a:r>
              <a:rPr dirty="0" sz="3000" spc="-7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95">
                <a:solidFill>
                  <a:srgbClr val="C3781B"/>
                </a:solidFill>
                <a:latin typeface="Trebuchet MS"/>
                <a:cs typeface="Trebuchet MS"/>
              </a:rPr>
              <a:t>necesita</a:t>
            </a:r>
            <a:r>
              <a:rPr dirty="0" sz="3000" spc="-75">
                <a:solidFill>
                  <a:srgbClr val="C3781B"/>
                </a:solidFill>
                <a:latin typeface="Trebuchet MS"/>
                <a:cs typeface="Trebuchet MS"/>
              </a:rPr>
              <a:t> instalar</a:t>
            </a:r>
            <a:r>
              <a:rPr dirty="0" sz="3000" spc="-7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C3781B"/>
                </a:solidFill>
                <a:latin typeface="Trebuchet MS"/>
                <a:cs typeface="Trebuchet MS"/>
              </a:rPr>
              <a:t>el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software</a:t>
            </a:r>
            <a:r>
              <a:rPr dirty="0" sz="3000" spc="200">
                <a:solidFill>
                  <a:srgbClr val="C3781B"/>
                </a:solidFill>
                <a:latin typeface="Trebuchet MS"/>
                <a:cs typeface="Trebuchet MS"/>
              </a:rPr>
              <a:t> 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204">
                <a:solidFill>
                  <a:srgbClr val="C3781B"/>
                </a:solidFill>
                <a:latin typeface="Trebuchet MS"/>
                <a:cs typeface="Trebuchet MS"/>
              </a:rPr>
              <a:t> 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su</a:t>
            </a:r>
            <a:r>
              <a:rPr dirty="0" sz="3000" spc="204">
                <a:solidFill>
                  <a:srgbClr val="C3781B"/>
                </a:solidFill>
                <a:latin typeface="Trebuchet MS"/>
                <a:cs typeface="Trebuchet MS"/>
              </a:rPr>
              <a:t> 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en</a:t>
            </a:r>
            <a:r>
              <a:rPr dirty="0" sz="3000" spc="204">
                <a:solidFill>
                  <a:srgbClr val="C3781B"/>
                </a:solidFill>
                <a:latin typeface="Trebuchet MS"/>
                <a:cs typeface="Trebuchet MS"/>
              </a:rPr>
              <a:t> 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su</a:t>
            </a:r>
            <a:r>
              <a:rPr dirty="0" sz="3000" spc="204">
                <a:solidFill>
                  <a:srgbClr val="C3781B"/>
                </a:solidFill>
                <a:latin typeface="Trebuchet MS"/>
                <a:cs typeface="Trebuchet MS"/>
              </a:rPr>
              <a:t> 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dispositivo</a:t>
            </a:r>
            <a:r>
              <a:rPr dirty="0" sz="3000" spc="200">
                <a:solidFill>
                  <a:srgbClr val="C3781B"/>
                </a:solidFill>
                <a:latin typeface="Trebuchet MS"/>
                <a:cs typeface="Trebuchet MS"/>
              </a:rPr>
              <a:t> 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sólo</a:t>
            </a:r>
            <a:r>
              <a:rPr dirty="0" sz="3000" spc="204">
                <a:solidFill>
                  <a:srgbClr val="C3781B"/>
                </a:solidFill>
                <a:latin typeface="Trebuchet MS"/>
                <a:cs typeface="Trebuchet MS"/>
              </a:rPr>
              <a:t>  </a:t>
            </a:r>
            <a:r>
              <a:rPr dirty="0" sz="3000" spc="-20">
                <a:solidFill>
                  <a:srgbClr val="C3781B"/>
                </a:solidFill>
                <a:latin typeface="Trebuchet MS"/>
                <a:cs typeface="Trebuchet MS"/>
              </a:rPr>
              <a:t>debe </a:t>
            </a:r>
            <a:r>
              <a:rPr dirty="0" sz="3000" spc="-125">
                <a:solidFill>
                  <a:srgbClr val="C3781B"/>
                </a:solidFill>
                <a:latin typeface="Trebuchet MS"/>
                <a:cs typeface="Trebuchet MS"/>
              </a:rPr>
              <a:t>registrarse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y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usarlo.</a:t>
            </a:r>
            <a:endParaRPr sz="3000">
              <a:latin typeface="Trebuchet MS"/>
              <a:cs typeface="Trebuchet MS"/>
            </a:endParaRPr>
          </a:p>
          <a:p>
            <a:pPr algn="ctr" marR="489584">
              <a:lnSpc>
                <a:spcPct val="100000"/>
              </a:lnSpc>
              <a:spcBef>
                <a:spcPts val="1675"/>
              </a:spcBef>
            </a:pPr>
            <a:r>
              <a:rPr dirty="0" sz="4100" spc="75">
                <a:solidFill>
                  <a:srgbClr val="78791C"/>
                </a:solidFill>
                <a:latin typeface="Trebuchet MS"/>
                <a:cs typeface="Trebuchet MS"/>
              </a:rPr>
              <a:t>Trello</a:t>
            </a:r>
            <a:endParaRPr sz="4100">
              <a:latin typeface="Trebuchet MS"/>
              <a:cs typeface="Trebuchet MS"/>
            </a:endParaRPr>
          </a:p>
          <a:p>
            <a:pPr algn="ctr" marL="12700" marR="189865">
              <a:lnSpc>
                <a:spcPct val="116700"/>
              </a:lnSpc>
              <a:spcBef>
                <a:spcPts val="894"/>
              </a:spcBef>
            </a:pPr>
            <a:r>
              <a:rPr dirty="0" sz="3000" spc="-120">
                <a:solidFill>
                  <a:srgbClr val="C3781B"/>
                </a:solidFill>
                <a:latin typeface="Trebuchet MS"/>
                <a:cs typeface="Trebuchet MS"/>
              </a:rPr>
              <a:t>Famosa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30">
                <a:solidFill>
                  <a:srgbClr val="C3781B"/>
                </a:solidFill>
                <a:latin typeface="Trebuchet MS"/>
                <a:cs typeface="Trebuchet MS"/>
              </a:rPr>
              <a:t>basada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en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30">
                <a:solidFill>
                  <a:srgbClr val="C3781B"/>
                </a:solidFill>
                <a:latin typeface="Trebuchet MS"/>
                <a:cs typeface="Trebuchet MS"/>
              </a:rPr>
              <a:t>la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20">
                <a:solidFill>
                  <a:srgbClr val="C3781B"/>
                </a:solidFill>
                <a:latin typeface="Trebuchet MS"/>
                <a:cs typeface="Trebuchet MS"/>
              </a:rPr>
              <a:t>web.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0">
                <a:solidFill>
                  <a:srgbClr val="C3781B"/>
                </a:solidFill>
                <a:latin typeface="Trebuchet MS"/>
                <a:cs typeface="Trebuchet MS"/>
              </a:rPr>
              <a:t>La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50">
                <a:solidFill>
                  <a:srgbClr val="C3781B"/>
                </a:solidFill>
                <a:latin typeface="Trebuchet MS"/>
                <a:cs typeface="Trebuchet MS"/>
              </a:rPr>
              <a:t>principal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85">
                <a:solidFill>
                  <a:srgbClr val="C3781B"/>
                </a:solidFill>
                <a:latin typeface="Trebuchet MS"/>
                <a:cs typeface="Trebuchet MS"/>
              </a:rPr>
              <a:t>fortaleza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C3781B"/>
                </a:solidFill>
                <a:latin typeface="Trebuchet MS"/>
                <a:cs typeface="Trebuchet MS"/>
              </a:rPr>
              <a:t>de </a:t>
            </a:r>
            <a:r>
              <a:rPr dirty="0" sz="3000" spc="100">
                <a:solidFill>
                  <a:srgbClr val="C3781B"/>
                </a:solidFill>
                <a:latin typeface="Trebuchet MS"/>
                <a:cs typeface="Trebuchet MS"/>
              </a:rPr>
              <a:t>Tello</a:t>
            </a:r>
            <a:r>
              <a:rPr dirty="0" sz="3000" spc="-16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85">
                <a:solidFill>
                  <a:srgbClr val="C3781B"/>
                </a:solidFill>
                <a:latin typeface="Trebuchet MS"/>
                <a:cs typeface="Trebuchet MS"/>
              </a:rPr>
              <a:t>es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que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85">
                <a:solidFill>
                  <a:srgbClr val="C3781B"/>
                </a:solidFill>
                <a:latin typeface="Trebuchet MS"/>
                <a:cs typeface="Trebuchet MS"/>
              </a:rPr>
              <a:t>es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95">
                <a:solidFill>
                  <a:srgbClr val="C3781B"/>
                </a:solidFill>
                <a:latin typeface="Trebuchet MS"/>
                <a:cs typeface="Trebuchet MS"/>
              </a:rPr>
              <a:t>altamente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visual.</a:t>
            </a: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985"/>
              </a:spcBef>
            </a:pPr>
            <a:endParaRPr sz="3000">
              <a:latin typeface="Trebuchet MS"/>
              <a:cs typeface="Trebuchet MS"/>
            </a:endParaRPr>
          </a:p>
          <a:p>
            <a:pPr algn="ctr" marR="953769">
              <a:lnSpc>
                <a:spcPct val="100000"/>
              </a:lnSpc>
              <a:spcBef>
                <a:spcPts val="5"/>
              </a:spcBef>
            </a:pPr>
            <a:r>
              <a:rPr dirty="0" sz="4100" spc="35">
                <a:solidFill>
                  <a:srgbClr val="78791C"/>
                </a:solidFill>
                <a:latin typeface="Trebuchet MS"/>
                <a:cs typeface="Trebuchet MS"/>
              </a:rPr>
              <a:t>Dropbox</a:t>
            </a:r>
            <a:endParaRPr sz="4100">
              <a:latin typeface="Trebuchet MS"/>
              <a:cs typeface="Trebuchet MS"/>
            </a:endParaRPr>
          </a:p>
          <a:p>
            <a:pPr algn="ctr" marL="31115" marR="208915">
              <a:lnSpc>
                <a:spcPct val="116700"/>
              </a:lnSpc>
              <a:spcBef>
                <a:spcPts val="865"/>
              </a:spcBef>
            </a:pPr>
            <a:r>
              <a:rPr dirty="0" sz="3000" spc="-45">
                <a:solidFill>
                  <a:srgbClr val="C3781B"/>
                </a:solidFill>
                <a:latin typeface="Trebuchet MS"/>
                <a:cs typeface="Trebuchet MS"/>
              </a:rPr>
              <a:t>Es</a:t>
            </a:r>
            <a:r>
              <a:rPr dirty="0" sz="3000" spc="-1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30">
                <a:solidFill>
                  <a:srgbClr val="C3781B"/>
                </a:solidFill>
                <a:latin typeface="Trebuchet MS"/>
                <a:cs typeface="Trebuchet MS"/>
              </a:rPr>
              <a:t>la</a:t>
            </a:r>
            <a:r>
              <a:rPr dirty="0" sz="3000" spc="-1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95">
                <a:solidFill>
                  <a:srgbClr val="C3781B"/>
                </a:solidFill>
                <a:latin typeface="Trebuchet MS"/>
                <a:cs typeface="Trebuchet MS"/>
              </a:rPr>
              <a:t>platafrma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85">
                <a:solidFill>
                  <a:srgbClr val="C3781B"/>
                </a:solidFill>
                <a:latin typeface="Trebuchet MS"/>
                <a:cs typeface="Trebuchet MS"/>
              </a:rPr>
              <a:t>más</a:t>
            </a:r>
            <a:r>
              <a:rPr dirty="0" sz="3000" spc="-1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popular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10">
                <a:solidFill>
                  <a:srgbClr val="C3781B"/>
                </a:solidFill>
                <a:latin typeface="Trebuchet MS"/>
                <a:cs typeface="Trebuchet MS"/>
              </a:rPr>
              <a:t>para</a:t>
            </a:r>
            <a:r>
              <a:rPr dirty="0" sz="3000" spc="-1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10">
                <a:solidFill>
                  <a:srgbClr val="C3781B"/>
                </a:solidFill>
                <a:latin typeface="Trebuchet MS"/>
                <a:cs typeface="Trebuchet MS"/>
              </a:rPr>
              <a:t>almacenar</a:t>
            </a:r>
            <a:r>
              <a:rPr dirty="0" sz="3000" spc="-1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50">
                <a:solidFill>
                  <a:srgbClr val="C3781B"/>
                </a:solidFill>
                <a:latin typeface="Trebuchet MS"/>
                <a:cs typeface="Trebuchet MS"/>
              </a:rPr>
              <a:t>y </a:t>
            </a:r>
            <a:r>
              <a:rPr dirty="0" sz="3000" spc="-90">
                <a:solidFill>
                  <a:srgbClr val="C3781B"/>
                </a:solidFill>
                <a:latin typeface="Trebuchet MS"/>
                <a:cs typeface="Trebuchet MS"/>
              </a:rPr>
              <a:t>compartir</a:t>
            </a:r>
            <a:r>
              <a:rPr dirty="0" sz="3000" spc="-13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90">
                <a:solidFill>
                  <a:srgbClr val="C3781B"/>
                </a:solidFill>
                <a:latin typeface="Trebuchet MS"/>
                <a:cs typeface="Trebuchet MS"/>
              </a:rPr>
              <a:t>archivos</a:t>
            </a:r>
            <a:r>
              <a:rPr dirty="0" sz="3000" spc="-12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en</a:t>
            </a:r>
            <a:r>
              <a:rPr dirty="0" sz="3000" spc="-12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30">
                <a:solidFill>
                  <a:srgbClr val="C3781B"/>
                </a:solidFill>
                <a:latin typeface="Trebuchet MS"/>
                <a:cs typeface="Trebuchet MS"/>
              </a:rPr>
              <a:t>la</a:t>
            </a:r>
            <a:r>
              <a:rPr dirty="0" sz="3000" spc="-12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80">
                <a:solidFill>
                  <a:srgbClr val="C3781B"/>
                </a:solidFill>
                <a:latin typeface="Trebuchet MS"/>
                <a:cs typeface="Trebuchet MS"/>
              </a:rPr>
              <a:t>nube.</a:t>
            </a:r>
            <a:r>
              <a:rPr dirty="0" sz="3000" spc="-12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Su</a:t>
            </a:r>
            <a:r>
              <a:rPr dirty="0" sz="3000" spc="-12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75">
                <a:solidFill>
                  <a:srgbClr val="C3781B"/>
                </a:solidFill>
                <a:latin typeface="Trebuchet MS"/>
                <a:cs typeface="Trebuchet MS"/>
              </a:rPr>
              <a:t>almacenamiento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en</a:t>
            </a:r>
            <a:r>
              <a:rPr dirty="0" sz="3000" spc="-16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30">
                <a:solidFill>
                  <a:srgbClr val="C3781B"/>
                </a:solidFill>
                <a:latin typeface="Trebuchet MS"/>
                <a:cs typeface="Trebuchet MS"/>
              </a:rPr>
              <a:t>la</a:t>
            </a:r>
            <a:r>
              <a:rPr dirty="0" sz="3000" spc="-16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35">
                <a:solidFill>
                  <a:srgbClr val="C3781B"/>
                </a:solidFill>
                <a:latin typeface="Trebuchet MS"/>
                <a:cs typeface="Trebuchet MS"/>
              </a:rPr>
              <a:t>nube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0">
                <a:solidFill>
                  <a:srgbClr val="C3781B"/>
                </a:solidFill>
                <a:latin typeface="Trebuchet MS"/>
                <a:cs typeface="Trebuchet MS"/>
              </a:rPr>
              <a:t>tiene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50">
                <a:solidFill>
                  <a:srgbClr val="C3781B"/>
                </a:solidFill>
                <a:latin typeface="Trebuchet MS"/>
                <a:cs typeface="Trebuchet MS"/>
              </a:rPr>
              <a:t>opciones</a:t>
            </a:r>
            <a:r>
              <a:rPr dirty="0" sz="3000" spc="-16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16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70">
                <a:solidFill>
                  <a:srgbClr val="C3781B"/>
                </a:solidFill>
                <a:latin typeface="Trebuchet MS"/>
                <a:cs typeface="Trebuchet MS"/>
              </a:rPr>
              <a:t>sincronización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C3781B"/>
                </a:solidFill>
                <a:latin typeface="Trebuchet MS"/>
                <a:cs typeface="Trebuchet MS"/>
              </a:rPr>
              <a:t>de </a:t>
            </a:r>
            <a:r>
              <a:rPr dirty="0" sz="3000" spc="-85">
                <a:solidFill>
                  <a:srgbClr val="C3781B"/>
                </a:solidFill>
                <a:latin typeface="Trebuchet MS"/>
                <a:cs typeface="Trebuchet MS"/>
              </a:rPr>
              <a:t>archivosd,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90">
                <a:solidFill>
                  <a:srgbClr val="C3781B"/>
                </a:solidFill>
                <a:latin typeface="Trebuchet MS"/>
                <a:cs typeface="Trebuchet MS"/>
              </a:rPr>
              <a:t>creación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C3781B"/>
                </a:solidFill>
                <a:latin typeface="Trebuchet MS"/>
                <a:cs typeface="Trebuchet MS"/>
              </a:rPr>
              <a:t>u8na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35">
                <a:solidFill>
                  <a:srgbClr val="C3781B"/>
                </a:solidFill>
                <a:latin typeface="Trebuchet MS"/>
                <a:cs typeface="Trebuchet MS"/>
              </a:rPr>
              <a:t>nube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55">
                <a:solidFill>
                  <a:srgbClr val="C3781B"/>
                </a:solidFill>
                <a:latin typeface="Trebuchet MS"/>
                <a:cs typeface="Trebuchet MS"/>
              </a:rPr>
              <a:t>personal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50">
                <a:solidFill>
                  <a:srgbClr val="C3781B"/>
                </a:solidFill>
                <a:latin typeface="Trebuchet MS"/>
                <a:cs typeface="Trebuchet MS"/>
              </a:rPr>
              <a:t>y </a:t>
            </a:r>
            <a:r>
              <a:rPr dirty="0" sz="3000" spc="-105">
                <a:solidFill>
                  <a:srgbClr val="C3781B"/>
                </a:solidFill>
                <a:latin typeface="Trebuchet MS"/>
                <a:cs typeface="Trebuchet MS"/>
              </a:rPr>
              <a:t>software</a:t>
            </a:r>
            <a:r>
              <a:rPr dirty="0" sz="3000" spc="-12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12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cliente.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9545638" y="1095456"/>
            <a:ext cx="8547735" cy="91535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99770" marR="372110">
              <a:lnSpc>
                <a:spcPct val="116700"/>
              </a:lnSpc>
              <a:spcBef>
                <a:spcPts val="95"/>
              </a:spcBef>
            </a:pPr>
            <a:r>
              <a:rPr dirty="0" sz="3000" spc="65">
                <a:solidFill>
                  <a:srgbClr val="C3781B"/>
                </a:solidFill>
                <a:latin typeface="Trebuchet MS"/>
                <a:cs typeface="Trebuchet MS"/>
              </a:rPr>
              <a:t>Cuál</a:t>
            </a:r>
            <a:r>
              <a:rPr dirty="0" sz="3000" spc="-1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85">
                <a:solidFill>
                  <a:srgbClr val="C3781B"/>
                </a:solidFill>
                <a:latin typeface="Trebuchet MS"/>
                <a:cs typeface="Trebuchet MS"/>
              </a:rPr>
              <a:t>es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40">
                <a:solidFill>
                  <a:srgbClr val="C3781B"/>
                </a:solidFill>
                <a:latin typeface="Trebuchet MS"/>
                <a:cs typeface="Trebuchet MS"/>
              </a:rPr>
              <a:t>una</a:t>
            </a:r>
            <a:r>
              <a:rPr dirty="0" sz="3000" spc="-1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0">
                <a:solidFill>
                  <a:srgbClr val="C3781B"/>
                </a:solidFill>
                <a:latin typeface="Trebuchet MS"/>
                <a:cs typeface="Trebuchet MS"/>
              </a:rPr>
              <a:t>aplicación</a:t>
            </a:r>
            <a:r>
              <a:rPr dirty="0" sz="3000" spc="-1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70">
                <a:solidFill>
                  <a:srgbClr val="C3781B"/>
                </a:solidFill>
                <a:latin typeface="Trebuchet MS"/>
                <a:cs typeface="Trebuchet MS"/>
              </a:rPr>
              <a:t>gestión</a:t>
            </a:r>
            <a:r>
              <a:rPr dirty="0" sz="3000" spc="-1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C3781B"/>
                </a:solidFill>
                <a:latin typeface="Trebuchet MS"/>
                <a:cs typeface="Trebuchet MS"/>
              </a:rPr>
              <a:t>de </a:t>
            </a:r>
            <a:r>
              <a:rPr dirty="0" sz="3000" spc="-60">
                <a:solidFill>
                  <a:srgbClr val="C3781B"/>
                </a:solidFill>
                <a:latin typeface="Trebuchet MS"/>
                <a:cs typeface="Trebuchet MS"/>
              </a:rPr>
              <a:t>proyectos</a:t>
            </a:r>
            <a:r>
              <a:rPr dirty="0" sz="3000" spc="-16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40">
                <a:solidFill>
                  <a:srgbClr val="C3781B"/>
                </a:solidFill>
                <a:latin typeface="Trebuchet MS"/>
                <a:cs typeface="Trebuchet MS"/>
              </a:rPr>
              <a:t>conocida</a:t>
            </a:r>
            <a:r>
              <a:rPr dirty="0" sz="3000" spc="-16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con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30">
                <a:solidFill>
                  <a:srgbClr val="C3781B"/>
                </a:solidFill>
                <a:latin typeface="Trebuchet MS"/>
                <a:cs typeface="Trebuchet MS"/>
              </a:rPr>
              <a:t>la</a:t>
            </a:r>
            <a:r>
              <a:rPr dirty="0" sz="3000" spc="-16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interfaz </a:t>
            </a:r>
            <a:r>
              <a:rPr dirty="0" sz="3000" spc="-90">
                <a:solidFill>
                  <a:srgbClr val="C3781B"/>
                </a:solidFill>
                <a:latin typeface="Trebuchet MS"/>
                <a:cs typeface="Trebuchet MS"/>
              </a:rPr>
              <a:t>simplificada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e</a:t>
            </a:r>
            <a:r>
              <a:rPr dirty="0" sz="3000" spc="-13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0">
                <a:solidFill>
                  <a:srgbClr val="C3781B"/>
                </a:solidFill>
                <a:latin typeface="Trebuchet MS"/>
                <a:cs typeface="Trebuchet MS"/>
              </a:rPr>
              <a:t>intuitiva.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45">
                <a:solidFill>
                  <a:srgbClr val="C3781B"/>
                </a:solidFill>
                <a:latin typeface="Trebuchet MS"/>
                <a:cs typeface="Trebuchet MS"/>
              </a:rPr>
              <a:t>Es</a:t>
            </a:r>
            <a:r>
              <a:rPr dirty="0" sz="3000" spc="-13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75">
                <a:solidFill>
                  <a:srgbClr val="C3781B"/>
                </a:solidFill>
                <a:latin typeface="Trebuchet MS"/>
                <a:cs typeface="Trebuchet MS"/>
              </a:rPr>
              <a:t>fácil</a:t>
            </a:r>
            <a:r>
              <a:rPr dirty="0" sz="3000" spc="-13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30">
                <a:solidFill>
                  <a:srgbClr val="C3781B"/>
                </a:solidFill>
                <a:latin typeface="Trebuchet MS"/>
                <a:cs typeface="Trebuchet MS"/>
              </a:rPr>
              <a:t>imitar </a:t>
            </a:r>
            <a:r>
              <a:rPr dirty="0" sz="3000" spc="-50">
                <a:solidFill>
                  <a:srgbClr val="C3781B"/>
                </a:solidFill>
                <a:latin typeface="Trebuchet MS"/>
                <a:cs typeface="Trebuchet MS"/>
              </a:rPr>
              <a:t>a </a:t>
            </a:r>
            <a:r>
              <a:rPr dirty="0" sz="3000" spc="-75">
                <a:solidFill>
                  <a:srgbClr val="C3781B"/>
                </a:solidFill>
                <a:latin typeface="Trebuchet MS"/>
                <a:cs typeface="Trebuchet MS"/>
              </a:rPr>
              <a:t>colaboradores,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10">
                <a:solidFill>
                  <a:srgbClr val="C3781B"/>
                </a:solidFill>
                <a:latin typeface="Trebuchet MS"/>
                <a:cs typeface="Trebuchet MS"/>
              </a:rPr>
              <a:t>chatear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35">
                <a:solidFill>
                  <a:srgbClr val="C3781B"/>
                </a:solidFill>
                <a:latin typeface="Trebuchet MS"/>
                <a:cs typeface="Trebuchet MS"/>
              </a:rPr>
              <a:t>dentro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13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proyectos, </a:t>
            </a:r>
            <a:r>
              <a:rPr dirty="0" sz="3000" spc="-105">
                <a:solidFill>
                  <a:srgbClr val="C3781B"/>
                </a:solidFill>
                <a:latin typeface="Trebuchet MS"/>
                <a:cs typeface="Trebuchet MS"/>
              </a:rPr>
              <a:t>adjuntar</a:t>
            </a:r>
            <a:r>
              <a:rPr dirty="0" sz="3000" spc="-12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5">
                <a:solidFill>
                  <a:srgbClr val="C3781B"/>
                </a:solidFill>
                <a:latin typeface="Trebuchet MS"/>
                <a:cs typeface="Trebuchet MS"/>
              </a:rPr>
              <a:t>archivos,</a:t>
            </a:r>
            <a:r>
              <a:rPr dirty="0" sz="3000" spc="-12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30">
                <a:solidFill>
                  <a:srgbClr val="C3781B"/>
                </a:solidFill>
                <a:latin typeface="Trebuchet MS"/>
                <a:cs typeface="Trebuchet MS"/>
              </a:rPr>
              <a:t>crear</a:t>
            </a:r>
            <a:r>
              <a:rPr dirty="0" sz="3000" spc="-125">
                <a:solidFill>
                  <a:srgbClr val="C3781B"/>
                </a:solidFill>
                <a:latin typeface="Trebuchet MS"/>
                <a:cs typeface="Trebuchet MS"/>
              </a:rPr>
              <a:t> listas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12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85">
                <a:solidFill>
                  <a:srgbClr val="C3781B"/>
                </a:solidFill>
                <a:latin typeface="Trebuchet MS"/>
                <a:cs typeface="Trebuchet MS"/>
              </a:rPr>
              <a:t>verificación</a:t>
            </a:r>
            <a:r>
              <a:rPr dirty="0" sz="3000" spc="-12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50">
                <a:solidFill>
                  <a:srgbClr val="C3781B"/>
                </a:solidFill>
                <a:latin typeface="Trebuchet MS"/>
                <a:cs typeface="Trebuchet MS"/>
              </a:rPr>
              <a:t>y </a:t>
            </a:r>
            <a:r>
              <a:rPr dirty="0" sz="3000" spc="-100">
                <a:solidFill>
                  <a:srgbClr val="C3781B"/>
                </a:solidFill>
                <a:latin typeface="Trebuchet MS"/>
                <a:cs typeface="Trebuchet MS"/>
              </a:rPr>
              <a:t>hacer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un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80">
                <a:solidFill>
                  <a:srgbClr val="C3781B"/>
                </a:solidFill>
                <a:latin typeface="Trebuchet MS"/>
                <a:cs typeface="Trebuchet MS"/>
              </a:rPr>
              <a:t>seguimiento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95">
                <a:solidFill>
                  <a:srgbClr val="C3781B"/>
                </a:solidFill>
                <a:latin typeface="Trebuchet MS"/>
                <a:cs typeface="Trebuchet MS"/>
              </a:rPr>
              <a:t>su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progreso.</a:t>
            </a:r>
            <a:endParaRPr sz="3000">
              <a:latin typeface="Trebuchet MS"/>
              <a:cs typeface="Trebuchet MS"/>
            </a:endParaRPr>
          </a:p>
          <a:p>
            <a:pPr algn="ctr" marR="455930">
              <a:lnSpc>
                <a:spcPct val="100000"/>
              </a:lnSpc>
              <a:spcBef>
                <a:spcPts val="1675"/>
              </a:spcBef>
            </a:pPr>
            <a:r>
              <a:rPr dirty="0" sz="4100" spc="85">
                <a:solidFill>
                  <a:srgbClr val="78791C"/>
                </a:solidFill>
                <a:latin typeface="Trebuchet MS"/>
                <a:cs typeface="Trebuchet MS"/>
              </a:rPr>
              <a:t>Asuna</a:t>
            </a:r>
            <a:endParaRPr sz="4100">
              <a:latin typeface="Trebuchet MS"/>
              <a:cs typeface="Trebuchet MS"/>
            </a:endParaRPr>
          </a:p>
          <a:p>
            <a:pPr algn="ctr" marL="466725" marR="459105" indent="-635">
              <a:lnSpc>
                <a:spcPct val="116700"/>
              </a:lnSpc>
              <a:spcBef>
                <a:spcPts val="960"/>
              </a:spcBef>
            </a:pPr>
            <a:r>
              <a:rPr dirty="0" sz="3000" spc="-45">
                <a:solidFill>
                  <a:srgbClr val="C3781B"/>
                </a:solidFill>
                <a:latin typeface="Trebuchet MS"/>
                <a:cs typeface="Trebuchet MS"/>
              </a:rPr>
              <a:t>Es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30">
                <a:solidFill>
                  <a:srgbClr val="C3781B"/>
                </a:solidFill>
                <a:latin typeface="Trebuchet MS"/>
                <a:cs typeface="Trebuchet MS"/>
              </a:rPr>
              <a:t>la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0">
                <a:solidFill>
                  <a:srgbClr val="C3781B"/>
                </a:solidFill>
                <a:latin typeface="Trebuchet MS"/>
                <a:cs typeface="Trebuchet MS"/>
              </a:rPr>
              <a:t>aplicación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5">
                <a:solidFill>
                  <a:srgbClr val="C3781B"/>
                </a:solidFill>
                <a:latin typeface="Trebuchet MS"/>
                <a:cs typeface="Trebuchet MS"/>
              </a:rPr>
              <a:t>diseñada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10">
                <a:solidFill>
                  <a:srgbClr val="C3781B"/>
                </a:solidFill>
                <a:latin typeface="Trebuchet MS"/>
                <a:cs typeface="Trebuchet MS"/>
              </a:rPr>
              <a:t>para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75">
                <a:solidFill>
                  <a:srgbClr val="C3781B"/>
                </a:solidFill>
                <a:latin typeface="Trebuchet MS"/>
                <a:cs typeface="Trebuchet MS"/>
              </a:rPr>
              <a:t>ayudar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80">
                <a:solidFill>
                  <a:srgbClr val="C3781B"/>
                </a:solidFill>
                <a:latin typeface="Trebuchet MS"/>
                <a:cs typeface="Trebuchet MS"/>
              </a:rPr>
              <a:t>a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C3781B"/>
                </a:solidFill>
                <a:latin typeface="Trebuchet MS"/>
                <a:cs typeface="Trebuchet MS"/>
              </a:rPr>
              <a:t>los </a:t>
            </a:r>
            <a:r>
              <a:rPr dirty="0" sz="3000" spc="-40">
                <a:solidFill>
                  <a:srgbClr val="C3781B"/>
                </a:solidFill>
                <a:latin typeface="Trebuchet MS"/>
                <a:cs typeface="Trebuchet MS"/>
              </a:rPr>
              <a:t>equipos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80">
                <a:solidFill>
                  <a:srgbClr val="C3781B"/>
                </a:solidFill>
                <a:latin typeface="Trebuchet MS"/>
                <a:cs typeface="Trebuchet MS"/>
              </a:rPr>
              <a:t>a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14">
                <a:solidFill>
                  <a:srgbClr val="C3781B"/>
                </a:solidFill>
                <a:latin typeface="Trebuchet MS"/>
                <a:cs typeface="Trebuchet MS"/>
              </a:rPr>
              <a:t>realizar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un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80">
                <a:solidFill>
                  <a:srgbClr val="C3781B"/>
                </a:solidFill>
                <a:latin typeface="Trebuchet MS"/>
                <a:cs typeface="Trebuchet MS"/>
              </a:rPr>
              <a:t>seguimiento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95">
                <a:solidFill>
                  <a:srgbClr val="C3781B"/>
                </a:solidFill>
                <a:latin typeface="Trebuchet MS"/>
                <a:cs typeface="Trebuchet MS"/>
              </a:rPr>
              <a:t>su</a:t>
            </a:r>
            <a:r>
              <a:rPr dirty="0" sz="3000" spc="-13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90">
                <a:solidFill>
                  <a:srgbClr val="C3781B"/>
                </a:solidFill>
                <a:latin typeface="Trebuchet MS"/>
                <a:cs typeface="Trebuchet MS"/>
              </a:rPr>
              <a:t>trabajo </a:t>
            </a:r>
            <a:r>
              <a:rPr dirty="0" sz="3000" spc="-80">
                <a:solidFill>
                  <a:srgbClr val="C3781B"/>
                </a:solidFill>
                <a:latin typeface="Trebuchet MS"/>
                <a:cs typeface="Trebuchet MS"/>
              </a:rPr>
              <a:t>tienen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85">
                <a:solidFill>
                  <a:srgbClr val="C3781B"/>
                </a:solidFill>
                <a:latin typeface="Trebuchet MS"/>
                <a:cs typeface="Trebuchet MS"/>
              </a:rPr>
              <a:t>más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90">
                <a:solidFill>
                  <a:srgbClr val="C3781B"/>
                </a:solidFill>
                <a:latin typeface="Trebuchet MS"/>
                <a:cs typeface="Trebuchet MS"/>
              </a:rPr>
              <a:t>texto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que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95">
                <a:solidFill>
                  <a:srgbClr val="C3781B"/>
                </a:solidFill>
                <a:latin typeface="Trebuchet MS"/>
                <a:cs typeface="Trebuchet MS"/>
              </a:rPr>
              <a:t>entre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Trello.</a:t>
            </a: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3000">
              <a:latin typeface="Trebuchet MS"/>
              <a:cs typeface="Trebuchet MS"/>
            </a:endParaRPr>
          </a:p>
          <a:p>
            <a:pPr algn="ctr" marR="455930">
              <a:lnSpc>
                <a:spcPct val="100000"/>
              </a:lnSpc>
              <a:spcBef>
                <a:spcPts val="5"/>
              </a:spcBef>
            </a:pPr>
            <a:r>
              <a:rPr dirty="0" sz="4100" spc="-10">
                <a:solidFill>
                  <a:srgbClr val="78791C"/>
                </a:solidFill>
                <a:latin typeface="Trebuchet MS"/>
                <a:cs typeface="Trebuchet MS"/>
              </a:rPr>
              <a:t>Linkedln</a:t>
            </a:r>
            <a:endParaRPr sz="4100">
              <a:latin typeface="Trebuchet MS"/>
              <a:cs typeface="Trebuchet MS"/>
            </a:endParaRPr>
          </a:p>
          <a:p>
            <a:pPr algn="ctr" marL="12700" marR="5080">
              <a:lnSpc>
                <a:spcPct val="116700"/>
              </a:lnSpc>
              <a:spcBef>
                <a:spcPts val="940"/>
              </a:spcBef>
            </a:pPr>
            <a:r>
              <a:rPr dirty="0" sz="3000" spc="-45">
                <a:solidFill>
                  <a:srgbClr val="C3781B"/>
                </a:solidFill>
                <a:latin typeface="Trebuchet MS"/>
                <a:cs typeface="Trebuchet MS"/>
              </a:rPr>
              <a:t>Es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un</a:t>
            </a:r>
            <a:r>
              <a:rPr dirty="0" sz="3000" spc="-1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0">
                <a:solidFill>
                  <a:srgbClr val="C3781B"/>
                </a:solidFill>
                <a:latin typeface="Trebuchet MS"/>
                <a:cs typeface="Trebuchet MS"/>
              </a:rPr>
              <a:t>servicio</a:t>
            </a:r>
            <a:r>
              <a:rPr dirty="0" sz="3000" spc="-1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C3781B"/>
                </a:solidFill>
                <a:latin typeface="Trebuchet MS"/>
                <a:cs typeface="Trebuchet MS"/>
              </a:rPr>
              <a:t>de</a:t>
            </a:r>
            <a:r>
              <a:rPr dirty="0" sz="3000" spc="-1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25">
                <a:solidFill>
                  <a:srgbClr val="C3781B"/>
                </a:solidFill>
                <a:latin typeface="Trebuchet MS"/>
                <a:cs typeface="Trebuchet MS"/>
              </a:rPr>
              <a:t>redes</a:t>
            </a:r>
            <a:r>
              <a:rPr dirty="0" sz="3000" spc="-1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55">
                <a:solidFill>
                  <a:srgbClr val="C3781B"/>
                </a:solidFill>
                <a:latin typeface="Trebuchet MS"/>
                <a:cs typeface="Trebuchet MS"/>
              </a:rPr>
              <a:t>orientado</a:t>
            </a:r>
            <a:r>
              <a:rPr dirty="0" sz="3000" spc="-1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80">
                <a:solidFill>
                  <a:srgbClr val="C3781B"/>
                </a:solidFill>
                <a:latin typeface="Trebuchet MS"/>
                <a:cs typeface="Trebuchet MS"/>
              </a:rPr>
              <a:t>a</a:t>
            </a:r>
            <a:r>
              <a:rPr dirty="0" sz="3000" spc="-1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los</a:t>
            </a:r>
            <a:r>
              <a:rPr dirty="0" sz="3000" spc="-1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60">
                <a:solidFill>
                  <a:srgbClr val="C3781B"/>
                </a:solidFill>
                <a:latin typeface="Trebuchet MS"/>
                <a:cs typeface="Trebuchet MS"/>
              </a:rPr>
              <a:t>negocios</a:t>
            </a:r>
            <a:r>
              <a:rPr dirty="0" sz="3000" spc="-1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y</a:t>
            </a:r>
            <a:r>
              <a:rPr dirty="0" sz="3000" spc="-14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C3781B"/>
                </a:solidFill>
                <a:latin typeface="Trebuchet MS"/>
                <a:cs typeface="Trebuchet MS"/>
              </a:rPr>
              <a:t>ala </a:t>
            </a:r>
            <a:r>
              <a:rPr dirty="0" sz="3000" spc="-45">
                <a:solidFill>
                  <a:srgbClr val="C3781B"/>
                </a:solidFill>
                <a:latin typeface="Trebuchet MS"/>
                <a:cs typeface="Trebuchet MS"/>
              </a:rPr>
              <a:t>empleo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que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85">
                <a:solidFill>
                  <a:srgbClr val="C3781B"/>
                </a:solidFill>
                <a:latin typeface="Trebuchet MS"/>
                <a:cs typeface="Trebuchet MS"/>
              </a:rPr>
              <a:t>importa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0">
                <a:solidFill>
                  <a:srgbClr val="C3781B"/>
                </a:solidFill>
                <a:latin typeface="Trebuchet MS"/>
                <a:cs typeface="Trebuchet MS"/>
              </a:rPr>
              <a:t>mucho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10">
                <a:solidFill>
                  <a:srgbClr val="C3781B"/>
                </a:solidFill>
                <a:latin typeface="Trebuchet MS"/>
                <a:cs typeface="Trebuchet MS"/>
              </a:rPr>
              <a:t>siu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está</a:t>
            </a:r>
            <a:r>
              <a:rPr dirty="0" sz="3000" spc="-15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50">
                <a:solidFill>
                  <a:srgbClr val="C3781B"/>
                </a:solidFill>
                <a:latin typeface="Trebuchet MS"/>
                <a:cs typeface="Trebuchet MS"/>
              </a:rPr>
              <a:t>buscando</a:t>
            </a:r>
            <a:r>
              <a:rPr dirty="0" sz="3000" spc="-155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C3781B"/>
                </a:solidFill>
                <a:latin typeface="Trebuchet MS"/>
                <a:cs typeface="Trebuchet MS"/>
              </a:rPr>
              <a:t>un </a:t>
            </a:r>
            <a:r>
              <a:rPr dirty="0" sz="3000" spc="-55">
                <a:solidFill>
                  <a:srgbClr val="C3781B"/>
                </a:solidFill>
                <a:latin typeface="Trebuchet MS"/>
                <a:cs typeface="Trebuchet MS"/>
              </a:rPr>
              <a:t>empleado</a:t>
            </a:r>
            <a:r>
              <a:rPr dirty="0" sz="3000" spc="-13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o</a:t>
            </a:r>
            <a:r>
              <a:rPr dirty="0" sz="3000" spc="-13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40">
                <a:solidFill>
                  <a:srgbClr val="C3781B"/>
                </a:solidFill>
                <a:latin typeface="Trebuchet MS"/>
                <a:cs typeface="Trebuchet MS"/>
              </a:rPr>
              <a:t>dease</a:t>
            </a:r>
            <a:r>
              <a:rPr dirty="0" sz="3000" spc="-13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10">
                <a:solidFill>
                  <a:srgbClr val="C3781B"/>
                </a:solidFill>
                <a:latin typeface="Trebuchet MS"/>
                <a:cs typeface="Trebuchet MS"/>
              </a:rPr>
              <a:t>establecer</a:t>
            </a:r>
            <a:r>
              <a:rPr dirty="0" sz="3000" spc="-13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C3781B"/>
                </a:solidFill>
                <a:latin typeface="Trebuchet MS"/>
                <a:cs typeface="Trebuchet MS"/>
              </a:rPr>
              <a:t>un</a:t>
            </a:r>
            <a:r>
              <a:rPr dirty="0" sz="3000" spc="-13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nuevo</a:t>
            </a:r>
            <a:r>
              <a:rPr dirty="0" sz="3000" spc="-130">
                <a:solidFill>
                  <a:srgbClr val="C3781B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C3781B"/>
                </a:solidFill>
                <a:latin typeface="Trebuchet MS"/>
                <a:cs typeface="Trebuchet MS"/>
              </a:rPr>
              <a:t>contacto comercial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28974" y="3245901"/>
            <a:ext cx="5629910" cy="344487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120775" marR="5080" indent="-1108710">
              <a:lnSpc>
                <a:spcPts val="13719"/>
              </a:lnSpc>
            </a:pPr>
            <a:r>
              <a:rPr dirty="0" sz="11000" spc="1075">
                <a:latin typeface="Times New Roman"/>
                <a:cs typeface="Times New Roman"/>
              </a:rPr>
              <a:t>THAnK </a:t>
            </a:r>
            <a:r>
              <a:rPr dirty="0" sz="11000" spc="685">
                <a:latin typeface="Times New Roman"/>
                <a:cs typeface="Times New Roman"/>
              </a:rPr>
              <a:t>YOU</a:t>
            </a:r>
            <a:endParaRPr sz="110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0" y="7438423"/>
            <a:ext cx="4193540" cy="43180"/>
          </a:xfrm>
          <a:custGeom>
            <a:avLst/>
            <a:gdLst/>
            <a:ahLst/>
            <a:cxnLst/>
            <a:rect l="l" t="t" r="r" b="b"/>
            <a:pathLst>
              <a:path w="4193540" h="43179">
                <a:moveTo>
                  <a:pt x="0" y="42813"/>
                </a:moveTo>
                <a:lnTo>
                  <a:pt x="0" y="14238"/>
                </a:lnTo>
                <a:lnTo>
                  <a:pt x="4192924" y="0"/>
                </a:lnTo>
                <a:lnTo>
                  <a:pt x="4193021" y="28574"/>
                </a:lnTo>
                <a:lnTo>
                  <a:pt x="0" y="42813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3620667" y="2368064"/>
            <a:ext cx="4667885" cy="44450"/>
          </a:xfrm>
          <a:custGeom>
            <a:avLst/>
            <a:gdLst/>
            <a:ahLst/>
            <a:cxnLst/>
            <a:rect l="l" t="t" r="r" b="b"/>
            <a:pathLst>
              <a:path w="4667884" h="44450">
                <a:moveTo>
                  <a:pt x="0" y="15849"/>
                </a:moveTo>
                <a:lnTo>
                  <a:pt x="4667330" y="0"/>
                </a:lnTo>
                <a:lnTo>
                  <a:pt x="4667330" y="28575"/>
                </a:lnTo>
                <a:lnTo>
                  <a:pt x="97" y="44424"/>
                </a:lnTo>
                <a:lnTo>
                  <a:pt x="0" y="15849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 descr=""/>
          <p:cNvGrpSpPr/>
          <p:nvPr/>
        </p:nvGrpSpPr>
        <p:grpSpPr>
          <a:xfrm>
            <a:off x="1197895" y="8194590"/>
            <a:ext cx="1410335" cy="1488440"/>
            <a:chOff x="1197895" y="8194590"/>
            <a:chExt cx="1410335" cy="1488440"/>
          </a:xfrm>
        </p:grpSpPr>
        <p:sp>
          <p:nvSpPr>
            <p:cNvPr id="6" name="object 6" descr=""/>
            <p:cNvSpPr/>
            <p:nvPr/>
          </p:nvSpPr>
          <p:spPr>
            <a:xfrm>
              <a:off x="1231319" y="8313559"/>
              <a:ext cx="1299845" cy="1287780"/>
            </a:xfrm>
            <a:custGeom>
              <a:avLst/>
              <a:gdLst/>
              <a:ahLst/>
              <a:cxnLst/>
              <a:rect l="l" t="t" r="r" b="b"/>
              <a:pathLst>
                <a:path w="1299845" h="1287779">
                  <a:moveTo>
                    <a:pt x="428221" y="193665"/>
                  </a:moveTo>
                  <a:lnTo>
                    <a:pt x="425625" y="190053"/>
                  </a:lnTo>
                  <a:lnTo>
                    <a:pt x="418280" y="186566"/>
                  </a:lnTo>
                  <a:lnTo>
                    <a:pt x="410178" y="183779"/>
                  </a:lnTo>
                  <a:lnTo>
                    <a:pt x="405308" y="182266"/>
                  </a:lnTo>
                  <a:lnTo>
                    <a:pt x="386394" y="175888"/>
                  </a:lnTo>
                  <a:lnTo>
                    <a:pt x="348659" y="163060"/>
                  </a:lnTo>
                  <a:lnTo>
                    <a:pt x="286508" y="129464"/>
                  </a:lnTo>
                  <a:lnTo>
                    <a:pt x="246315" y="94536"/>
                  </a:lnTo>
                  <a:lnTo>
                    <a:pt x="215296" y="52032"/>
                  </a:lnTo>
                  <a:lnTo>
                    <a:pt x="199059" y="3503"/>
                  </a:lnTo>
                  <a:lnTo>
                    <a:pt x="198792" y="1556"/>
                  </a:lnTo>
                  <a:lnTo>
                    <a:pt x="190794" y="269"/>
                  </a:lnTo>
                  <a:lnTo>
                    <a:pt x="188963" y="0"/>
                  </a:lnTo>
                  <a:lnTo>
                    <a:pt x="188973" y="6080"/>
                  </a:lnTo>
                  <a:lnTo>
                    <a:pt x="187186" y="17707"/>
                  </a:lnTo>
                  <a:lnTo>
                    <a:pt x="176175" y="54880"/>
                  </a:lnTo>
                  <a:lnTo>
                    <a:pt x="158362" y="91714"/>
                  </a:lnTo>
                  <a:lnTo>
                    <a:pt x="128219" y="134691"/>
                  </a:lnTo>
                  <a:lnTo>
                    <a:pt x="79066" y="175523"/>
                  </a:lnTo>
                  <a:lnTo>
                    <a:pt x="38844" y="191504"/>
                  </a:lnTo>
                  <a:lnTo>
                    <a:pt x="22489" y="195056"/>
                  </a:lnTo>
                  <a:lnTo>
                    <a:pt x="7375" y="200234"/>
                  </a:lnTo>
                  <a:lnTo>
                    <a:pt x="0" y="207636"/>
                  </a:lnTo>
                  <a:lnTo>
                    <a:pt x="4658" y="213385"/>
                  </a:lnTo>
                  <a:lnTo>
                    <a:pt x="16461" y="218168"/>
                  </a:lnTo>
                  <a:lnTo>
                    <a:pt x="29318" y="221682"/>
                  </a:lnTo>
                  <a:lnTo>
                    <a:pt x="37139" y="223623"/>
                  </a:lnTo>
                  <a:lnTo>
                    <a:pt x="64700" y="233153"/>
                  </a:lnTo>
                  <a:lnTo>
                    <a:pt x="116606" y="257779"/>
                  </a:lnTo>
                  <a:lnTo>
                    <a:pt x="161564" y="294293"/>
                  </a:lnTo>
                  <a:lnTo>
                    <a:pt x="195039" y="341724"/>
                  </a:lnTo>
                  <a:lnTo>
                    <a:pt x="213414" y="388986"/>
                  </a:lnTo>
                  <a:lnTo>
                    <a:pt x="217979" y="400904"/>
                  </a:lnTo>
                  <a:lnTo>
                    <a:pt x="223427" y="406485"/>
                  </a:lnTo>
                  <a:lnTo>
                    <a:pt x="226241" y="402217"/>
                  </a:lnTo>
                  <a:lnTo>
                    <a:pt x="229889" y="392361"/>
                  </a:lnTo>
                  <a:lnTo>
                    <a:pt x="235157" y="376067"/>
                  </a:lnTo>
                  <a:lnTo>
                    <a:pt x="244379" y="354199"/>
                  </a:lnTo>
                  <a:lnTo>
                    <a:pt x="265951" y="311891"/>
                  </a:lnTo>
                  <a:lnTo>
                    <a:pt x="302002" y="270020"/>
                  </a:lnTo>
                  <a:lnTo>
                    <a:pt x="352557" y="230719"/>
                  </a:lnTo>
                  <a:lnTo>
                    <a:pt x="390857" y="211615"/>
                  </a:lnTo>
                  <a:lnTo>
                    <a:pt x="406258" y="206536"/>
                  </a:lnTo>
                  <a:lnTo>
                    <a:pt x="420643" y="200454"/>
                  </a:lnTo>
                  <a:lnTo>
                    <a:pt x="428221" y="193665"/>
                  </a:lnTo>
                  <a:close/>
                </a:path>
                <a:path w="1299845" h="1287779">
                  <a:moveTo>
                    <a:pt x="1299659" y="582699"/>
                  </a:moveTo>
                  <a:lnTo>
                    <a:pt x="1263838" y="569011"/>
                  </a:lnTo>
                  <a:lnTo>
                    <a:pt x="1207476" y="564871"/>
                  </a:lnTo>
                  <a:lnTo>
                    <a:pt x="1179205" y="563565"/>
                  </a:lnTo>
                  <a:lnTo>
                    <a:pt x="1151003" y="562109"/>
                  </a:lnTo>
                  <a:lnTo>
                    <a:pt x="1101198" y="557713"/>
                  </a:lnTo>
                  <a:lnTo>
                    <a:pt x="1051738" y="549896"/>
                  </a:lnTo>
                  <a:lnTo>
                    <a:pt x="1003427" y="537728"/>
                  </a:lnTo>
                  <a:lnTo>
                    <a:pt x="957071" y="520283"/>
                  </a:lnTo>
                  <a:lnTo>
                    <a:pt x="913472" y="496632"/>
                  </a:lnTo>
                  <a:lnTo>
                    <a:pt x="873435" y="465847"/>
                  </a:lnTo>
                  <a:lnTo>
                    <a:pt x="845282" y="432591"/>
                  </a:lnTo>
                  <a:lnTo>
                    <a:pt x="821254" y="390219"/>
                  </a:lnTo>
                  <a:lnTo>
                    <a:pt x="800921" y="341719"/>
                  </a:lnTo>
                  <a:lnTo>
                    <a:pt x="783854" y="290079"/>
                  </a:lnTo>
                  <a:lnTo>
                    <a:pt x="769623" y="238288"/>
                  </a:lnTo>
                  <a:lnTo>
                    <a:pt x="757799" y="189335"/>
                  </a:lnTo>
                  <a:lnTo>
                    <a:pt x="747952" y="146207"/>
                  </a:lnTo>
                  <a:lnTo>
                    <a:pt x="729988" y="59702"/>
                  </a:lnTo>
                  <a:lnTo>
                    <a:pt x="719999" y="18783"/>
                  </a:lnTo>
                  <a:lnTo>
                    <a:pt x="712003" y="2506"/>
                  </a:lnTo>
                  <a:lnTo>
                    <a:pt x="704374" y="19851"/>
                  </a:lnTo>
                  <a:lnTo>
                    <a:pt x="695418" y="58189"/>
                  </a:lnTo>
                  <a:lnTo>
                    <a:pt x="680066" y="137758"/>
                  </a:lnTo>
                  <a:lnTo>
                    <a:pt x="670320" y="181186"/>
                  </a:lnTo>
                  <a:lnTo>
                    <a:pt x="657639" y="228134"/>
                  </a:lnTo>
                  <a:lnTo>
                    <a:pt x="641997" y="276853"/>
                  </a:lnTo>
                  <a:lnTo>
                    <a:pt x="623367" y="325592"/>
                  </a:lnTo>
                  <a:lnTo>
                    <a:pt x="601723" y="372602"/>
                  </a:lnTo>
                  <a:lnTo>
                    <a:pt x="577040" y="416132"/>
                  </a:lnTo>
                  <a:lnTo>
                    <a:pt x="549290" y="454432"/>
                  </a:lnTo>
                  <a:lnTo>
                    <a:pt x="518448" y="485753"/>
                  </a:lnTo>
                  <a:lnTo>
                    <a:pt x="479213" y="515636"/>
                  </a:lnTo>
                  <a:lnTo>
                    <a:pt x="437747" y="541504"/>
                  </a:lnTo>
                  <a:lnTo>
                    <a:pt x="394305" y="563653"/>
                  </a:lnTo>
                  <a:lnTo>
                    <a:pt x="349142" y="582383"/>
                  </a:lnTo>
                  <a:lnTo>
                    <a:pt x="302511" y="597989"/>
                  </a:lnTo>
                  <a:lnTo>
                    <a:pt x="274399" y="606150"/>
                  </a:lnTo>
                  <a:lnTo>
                    <a:pt x="236289" y="618064"/>
                  </a:lnTo>
                  <a:lnTo>
                    <a:pt x="202472" y="631347"/>
                  </a:lnTo>
                  <a:lnTo>
                    <a:pt x="187243" y="643617"/>
                  </a:lnTo>
                  <a:lnTo>
                    <a:pt x="197656" y="655452"/>
                  </a:lnTo>
                  <a:lnTo>
                    <a:pt x="225008" y="667719"/>
                  </a:lnTo>
                  <a:lnTo>
                    <a:pt x="259951" y="678465"/>
                  </a:lnTo>
                  <a:lnTo>
                    <a:pt x="293141" y="685737"/>
                  </a:lnTo>
                  <a:lnTo>
                    <a:pt x="337862" y="694861"/>
                  </a:lnTo>
                  <a:lnTo>
                    <a:pt x="382858" y="707526"/>
                  </a:lnTo>
                  <a:lnTo>
                    <a:pt x="427195" y="723886"/>
                  </a:lnTo>
                  <a:lnTo>
                    <a:pt x="469945" y="744097"/>
                  </a:lnTo>
                  <a:lnTo>
                    <a:pt x="510184" y="768315"/>
                  </a:lnTo>
                  <a:lnTo>
                    <a:pt x="546984" y="796695"/>
                  </a:lnTo>
                  <a:lnTo>
                    <a:pt x="579421" y="829395"/>
                  </a:lnTo>
                  <a:lnTo>
                    <a:pt x="606567" y="866569"/>
                  </a:lnTo>
                  <a:lnTo>
                    <a:pt x="627496" y="908374"/>
                  </a:lnTo>
                  <a:lnTo>
                    <a:pt x="643341" y="956593"/>
                  </a:lnTo>
                  <a:lnTo>
                    <a:pt x="654432" y="1006493"/>
                  </a:lnTo>
                  <a:lnTo>
                    <a:pt x="662161" y="1057326"/>
                  </a:lnTo>
                  <a:lnTo>
                    <a:pt x="667919" y="1108345"/>
                  </a:lnTo>
                  <a:lnTo>
                    <a:pt x="681067" y="1236821"/>
                  </a:lnTo>
                  <a:lnTo>
                    <a:pt x="685314" y="1268178"/>
                  </a:lnTo>
                  <a:lnTo>
                    <a:pt x="687101" y="1277321"/>
                  </a:lnTo>
                  <a:lnTo>
                    <a:pt x="690129" y="1285401"/>
                  </a:lnTo>
                  <a:lnTo>
                    <a:pt x="694612" y="1287695"/>
                  </a:lnTo>
                  <a:lnTo>
                    <a:pt x="701240" y="1280920"/>
                  </a:lnTo>
                  <a:lnTo>
                    <a:pt x="706030" y="1269453"/>
                  </a:lnTo>
                  <a:lnTo>
                    <a:pt x="709341" y="1257118"/>
                  </a:lnTo>
                  <a:lnTo>
                    <a:pt x="711528" y="1247740"/>
                  </a:lnTo>
                  <a:lnTo>
                    <a:pt x="719292" y="1215883"/>
                  </a:lnTo>
                  <a:lnTo>
                    <a:pt x="726237" y="1183800"/>
                  </a:lnTo>
                  <a:lnTo>
                    <a:pt x="758657" y="1028973"/>
                  </a:lnTo>
                  <a:lnTo>
                    <a:pt x="768915" y="982486"/>
                  </a:lnTo>
                  <a:lnTo>
                    <a:pt x="780714" y="936165"/>
                  </a:lnTo>
                  <a:lnTo>
                    <a:pt x="794816" y="890730"/>
                  </a:lnTo>
                  <a:lnTo>
                    <a:pt x="811986" y="846900"/>
                  </a:lnTo>
                  <a:lnTo>
                    <a:pt x="832986" y="805396"/>
                  </a:lnTo>
                  <a:lnTo>
                    <a:pt x="858581" y="766938"/>
                  </a:lnTo>
                  <a:lnTo>
                    <a:pt x="889534" y="732246"/>
                  </a:lnTo>
                  <a:lnTo>
                    <a:pt x="925691" y="702642"/>
                  </a:lnTo>
                  <a:lnTo>
                    <a:pt x="965758" y="678484"/>
                  </a:lnTo>
                  <a:lnTo>
                    <a:pt x="1008793" y="659039"/>
                  </a:lnTo>
                  <a:lnTo>
                    <a:pt x="1053858" y="643571"/>
                  </a:lnTo>
                  <a:lnTo>
                    <a:pt x="1100012" y="631346"/>
                  </a:lnTo>
                  <a:lnTo>
                    <a:pt x="1146315" y="621628"/>
                  </a:lnTo>
                  <a:lnTo>
                    <a:pt x="1191828" y="613684"/>
                  </a:lnTo>
                  <a:lnTo>
                    <a:pt x="1212894" y="610293"/>
                  </a:lnTo>
                  <a:lnTo>
                    <a:pt x="1233901" y="606645"/>
                  </a:lnTo>
                  <a:lnTo>
                    <a:pt x="1275314" y="596538"/>
                  </a:lnTo>
                  <a:lnTo>
                    <a:pt x="1296639" y="587819"/>
                  </a:lnTo>
                  <a:lnTo>
                    <a:pt x="1299659" y="582699"/>
                  </a:lnTo>
                  <a:close/>
                </a:path>
              </a:pathLst>
            </a:custGeom>
            <a:solidFill>
              <a:srgbClr val="DEDD9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197895" y="8194590"/>
              <a:ext cx="1410335" cy="1488440"/>
            </a:xfrm>
            <a:custGeom>
              <a:avLst/>
              <a:gdLst/>
              <a:ahLst/>
              <a:cxnLst/>
              <a:rect l="l" t="t" r="r" b="b"/>
              <a:pathLst>
                <a:path w="1410335" h="1488440">
                  <a:moveTo>
                    <a:pt x="13689" y="349406"/>
                  </a:moveTo>
                  <a:lnTo>
                    <a:pt x="12714" y="320123"/>
                  </a:lnTo>
                  <a:lnTo>
                    <a:pt x="0" y="319911"/>
                  </a:lnTo>
                  <a:lnTo>
                    <a:pt x="969" y="349031"/>
                  </a:lnTo>
                  <a:lnTo>
                    <a:pt x="13689" y="349406"/>
                  </a:lnTo>
                  <a:close/>
                </a:path>
                <a:path w="1410335" h="1488440">
                  <a:moveTo>
                    <a:pt x="225942" y="236312"/>
                  </a:moveTo>
                  <a:lnTo>
                    <a:pt x="220987" y="87527"/>
                  </a:lnTo>
                  <a:lnTo>
                    <a:pt x="208431" y="92056"/>
                  </a:lnTo>
                  <a:lnTo>
                    <a:pt x="210879" y="165560"/>
                  </a:lnTo>
                  <a:lnTo>
                    <a:pt x="199289" y="199121"/>
                  </a:lnTo>
                  <a:lnTo>
                    <a:pt x="187864" y="237607"/>
                  </a:lnTo>
                  <a:lnTo>
                    <a:pt x="150902" y="272423"/>
                  </a:lnTo>
                  <a:lnTo>
                    <a:pt x="138636" y="285645"/>
                  </a:lnTo>
                  <a:lnTo>
                    <a:pt x="113582" y="296451"/>
                  </a:lnTo>
                  <a:lnTo>
                    <a:pt x="88454" y="305049"/>
                  </a:lnTo>
                  <a:lnTo>
                    <a:pt x="63274" y="312069"/>
                  </a:lnTo>
                  <a:lnTo>
                    <a:pt x="50631" y="314011"/>
                  </a:lnTo>
                  <a:lnTo>
                    <a:pt x="50682" y="315529"/>
                  </a:lnTo>
                  <a:lnTo>
                    <a:pt x="38035" y="317340"/>
                  </a:lnTo>
                  <a:lnTo>
                    <a:pt x="25379" y="318887"/>
                  </a:lnTo>
                  <a:lnTo>
                    <a:pt x="25405" y="319641"/>
                  </a:lnTo>
                  <a:lnTo>
                    <a:pt x="12726" y="320497"/>
                  </a:lnTo>
                  <a:lnTo>
                    <a:pt x="13696" y="349626"/>
                  </a:lnTo>
                  <a:lnTo>
                    <a:pt x="39156" y="350994"/>
                  </a:lnTo>
                  <a:lnTo>
                    <a:pt x="77368" y="353720"/>
                  </a:lnTo>
                  <a:lnTo>
                    <a:pt x="115690" y="359760"/>
                  </a:lnTo>
                  <a:lnTo>
                    <a:pt x="114711" y="330357"/>
                  </a:lnTo>
                  <a:lnTo>
                    <a:pt x="127215" y="324280"/>
                  </a:lnTo>
                  <a:lnTo>
                    <a:pt x="139686" y="317172"/>
                  </a:lnTo>
                  <a:lnTo>
                    <a:pt x="164809" y="308453"/>
                  </a:lnTo>
                  <a:lnTo>
                    <a:pt x="177195" y="298807"/>
                  </a:lnTo>
                  <a:lnTo>
                    <a:pt x="189489" y="286409"/>
                  </a:lnTo>
                  <a:lnTo>
                    <a:pt x="201716" y="271985"/>
                  </a:lnTo>
                  <a:lnTo>
                    <a:pt x="213869" y="255348"/>
                  </a:lnTo>
                  <a:lnTo>
                    <a:pt x="225942" y="236312"/>
                  </a:lnTo>
                  <a:close/>
                </a:path>
                <a:path w="1410335" h="1488440">
                  <a:moveTo>
                    <a:pt x="53159" y="771460"/>
                  </a:moveTo>
                  <a:lnTo>
                    <a:pt x="52522" y="752321"/>
                  </a:lnTo>
                  <a:lnTo>
                    <a:pt x="40128" y="761730"/>
                  </a:lnTo>
                  <a:lnTo>
                    <a:pt x="40314" y="767305"/>
                  </a:lnTo>
                  <a:lnTo>
                    <a:pt x="53159" y="771460"/>
                  </a:lnTo>
                  <a:close/>
                </a:path>
                <a:path w="1410335" h="1488440">
                  <a:moveTo>
                    <a:pt x="78843" y="779544"/>
                  </a:moveTo>
                  <a:lnTo>
                    <a:pt x="77825" y="749005"/>
                  </a:lnTo>
                  <a:lnTo>
                    <a:pt x="65128" y="749295"/>
                  </a:lnTo>
                  <a:lnTo>
                    <a:pt x="52431" y="749584"/>
                  </a:lnTo>
                  <a:lnTo>
                    <a:pt x="53421" y="779334"/>
                  </a:lnTo>
                  <a:lnTo>
                    <a:pt x="66141" y="779701"/>
                  </a:lnTo>
                  <a:lnTo>
                    <a:pt x="78843" y="779544"/>
                  </a:lnTo>
                  <a:close/>
                </a:path>
                <a:path w="1410335" h="1488440">
                  <a:moveTo>
                    <a:pt x="764961" y="396146"/>
                  </a:moveTo>
                  <a:lnTo>
                    <a:pt x="751963" y="5859"/>
                  </a:lnTo>
                  <a:lnTo>
                    <a:pt x="739467" y="12201"/>
                  </a:lnTo>
                  <a:lnTo>
                    <a:pt x="744403" y="160404"/>
                  </a:lnTo>
                  <a:lnTo>
                    <a:pt x="733140" y="203784"/>
                  </a:lnTo>
                  <a:lnTo>
                    <a:pt x="735651" y="279178"/>
                  </a:lnTo>
                  <a:lnTo>
                    <a:pt x="723835" y="305929"/>
                  </a:lnTo>
                  <a:lnTo>
                    <a:pt x="712817" y="356626"/>
                  </a:lnTo>
                  <a:lnTo>
                    <a:pt x="701731" y="405314"/>
                  </a:lnTo>
                  <a:lnTo>
                    <a:pt x="690568" y="451685"/>
                  </a:lnTo>
                  <a:lnTo>
                    <a:pt x="666626" y="495859"/>
                  </a:lnTo>
                  <a:lnTo>
                    <a:pt x="642585" y="537106"/>
                  </a:lnTo>
                  <a:lnTo>
                    <a:pt x="618437" y="575121"/>
                  </a:lnTo>
                  <a:lnTo>
                    <a:pt x="581478" y="609996"/>
                  </a:lnTo>
                  <a:lnTo>
                    <a:pt x="544390" y="641017"/>
                  </a:lnTo>
                  <a:lnTo>
                    <a:pt x="507163" y="667881"/>
                  </a:lnTo>
                  <a:lnTo>
                    <a:pt x="457095" y="690709"/>
                  </a:lnTo>
                  <a:lnTo>
                    <a:pt x="419562" y="708351"/>
                  </a:lnTo>
                  <a:lnTo>
                    <a:pt x="369166" y="721351"/>
                  </a:lnTo>
                  <a:lnTo>
                    <a:pt x="331245" y="727336"/>
                  </a:lnTo>
                  <a:lnTo>
                    <a:pt x="267937" y="734178"/>
                  </a:lnTo>
                  <a:lnTo>
                    <a:pt x="204614" y="740543"/>
                  </a:lnTo>
                  <a:lnTo>
                    <a:pt x="141259" y="745939"/>
                  </a:lnTo>
                  <a:lnTo>
                    <a:pt x="90547" y="749453"/>
                  </a:lnTo>
                  <a:lnTo>
                    <a:pt x="90535" y="749073"/>
                  </a:lnTo>
                  <a:lnTo>
                    <a:pt x="77832" y="749209"/>
                  </a:lnTo>
                  <a:lnTo>
                    <a:pt x="78847" y="779671"/>
                  </a:lnTo>
                  <a:lnTo>
                    <a:pt x="91539" y="779241"/>
                  </a:lnTo>
                  <a:lnTo>
                    <a:pt x="104228" y="778682"/>
                  </a:lnTo>
                  <a:lnTo>
                    <a:pt x="142370" y="779324"/>
                  </a:lnTo>
                  <a:lnTo>
                    <a:pt x="180562" y="781447"/>
                  </a:lnTo>
                  <a:lnTo>
                    <a:pt x="231510" y="785051"/>
                  </a:lnTo>
                  <a:lnTo>
                    <a:pt x="282536" y="790985"/>
                  </a:lnTo>
                  <a:lnTo>
                    <a:pt x="295298" y="792638"/>
                  </a:lnTo>
                  <a:lnTo>
                    <a:pt x="294316" y="763134"/>
                  </a:lnTo>
                  <a:lnTo>
                    <a:pt x="319638" y="760380"/>
                  </a:lnTo>
                  <a:lnTo>
                    <a:pt x="332266" y="758003"/>
                  </a:lnTo>
                  <a:lnTo>
                    <a:pt x="357587" y="755194"/>
                  </a:lnTo>
                  <a:lnTo>
                    <a:pt x="420594" y="739347"/>
                  </a:lnTo>
                  <a:lnTo>
                    <a:pt x="470790" y="720364"/>
                  </a:lnTo>
                  <a:lnTo>
                    <a:pt x="520814" y="696220"/>
                  </a:lnTo>
                  <a:lnTo>
                    <a:pt x="570677" y="667248"/>
                  </a:lnTo>
                  <a:lnTo>
                    <a:pt x="607698" y="634206"/>
                  </a:lnTo>
                  <a:lnTo>
                    <a:pt x="644580" y="597004"/>
                  </a:lnTo>
                  <a:lnTo>
                    <a:pt x="668646" y="556539"/>
                  </a:lnTo>
                  <a:lnTo>
                    <a:pt x="692596" y="512571"/>
                  </a:lnTo>
                  <a:lnTo>
                    <a:pt x="716440" y="465427"/>
                  </a:lnTo>
                  <a:lnTo>
                    <a:pt x="740189" y="415434"/>
                  </a:lnTo>
                  <a:lnTo>
                    <a:pt x="751161" y="363339"/>
                  </a:lnTo>
                  <a:lnTo>
                    <a:pt x="764961" y="396146"/>
                  </a:lnTo>
                  <a:close/>
                </a:path>
                <a:path w="1410335" h="1488440">
                  <a:moveTo>
                    <a:pt x="234722" y="499935"/>
                  </a:moveTo>
                  <a:lnTo>
                    <a:pt x="232178" y="423564"/>
                  </a:lnTo>
                  <a:lnTo>
                    <a:pt x="218614" y="397808"/>
                  </a:lnTo>
                  <a:lnTo>
                    <a:pt x="205203" y="376675"/>
                  </a:lnTo>
                  <a:lnTo>
                    <a:pt x="179236" y="360093"/>
                  </a:lnTo>
                  <a:lnTo>
                    <a:pt x="166084" y="346725"/>
                  </a:lnTo>
                  <a:lnTo>
                    <a:pt x="153207" y="341615"/>
                  </a:lnTo>
                  <a:lnTo>
                    <a:pt x="140354" y="337224"/>
                  </a:lnTo>
                  <a:lnTo>
                    <a:pt x="127522" y="333491"/>
                  </a:lnTo>
                  <a:lnTo>
                    <a:pt x="114711" y="330357"/>
                  </a:lnTo>
                  <a:lnTo>
                    <a:pt x="115690" y="359760"/>
                  </a:lnTo>
                  <a:lnTo>
                    <a:pt x="154174" y="370650"/>
                  </a:lnTo>
                  <a:lnTo>
                    <a:pt x="167229" y="381101"/>
                  </a:lnTo>
                  <a:lnTo>
                    <a:pt x="180385" y="394580"/>
                  </a:lnTo>
                  <a:lnTo>
                    <a:pt x="206349" y="411105"/>
                  </a:lnTo>
                  <a:lnTo>
                    <a:pt x="207058" y="432388"/>
                  </a:lnTo>
                  <a:lnTo>
                    <a:pt x="220073" y="441621"/>
                  </a:lnTo>
                  <a:lnTo>
                    <a:pt x="221529" y="485351"/>
                  </a:lnTo>
                  <a:lnTo>
                    <a:pt x="234722" y="499935"/>
                  </a:lnTo>
                  <a:close/>
                </a:path>
                <a:path w="1410335" h="1488440">
                  <a:moveTo>
                    <a:pt x="238014" y="217255"/>
                  </a:moveTo>
                  <a:lnTo>
                    <a:pt x="233161" y="71513"/>
                  </a:lnTo>
                  <a:lnTo>
                    <a:pt x="220565" y="74863"/>
                  </a:lnTo>
                  <a:lnTo>
                    <a:pt x="225564" y="224960"/>
                  </a:lnTo>
                  <a:lnTo>
                    <a:pt x="238014" y="217255"/>
                  </a:lnTo>
                  <a:close/>
                </a:path>
                <a:path w="1410335" h="1488440">
                  <a:moveTo>
                    <a:pt x="249906" y="574314"/>
                  </a:moveTo>
                  <a:lnTo>
                    <a:pt x="245565" y="443971"/>
                  </a:lnTo>
                  <a:lnTo>
                    <a:pt x="232526" y="434001"/>
                  </a:lnTo>
                  <a:lnTo>
                    <a:pt x="236385" y="549883"/>
                  </a:lnTo>
                  <a:lnTo>
                    <a:pt x="249906" y="574314"/>
                  </a:lnTo>
                  <a:close/>
                </a:path>
                <a:path w="1410335" h="1488440">
                  <a:moveTo>
                    <a:pt x="546717" y="329352"/>
                  </a:moveTo>
                  <a:lnTo>
                    <a:pt x="546174" y="313068"/>
                  </a:lnTo>
                  <a:lnTo>
                    <a:pt x="533324" y="308764"/>
                  </a:lnTo>
                  <a:lnTo>
                    <a:pt x="482284" y="302388"/>
                  </a:lnTo>
                  <a:lnTo>
                    <a:pt x="444046" y="298899"/>
                  </a:lnTo>
                  <a:lnTo>
                    <a:pt x="418468" y="293967"/>
                  </a:lnTo>
                  <a:lnTo>
                    <a:pt x="405630" y="290054"/>
                  </a:lnTo>
                  <a:lnTo>
                    <a:pt x="380075" y="285804"/>
                  </a:lnTo>
                  <a:lnTo>
                    <a:pt x="367182" y="280210"/>
                  </a:lnTo>
                  <a:lnTo>
                    <a:pt x="341559" y="273959"/>
                  </a:lnTo>
                  <a:lnTo>
                    <a:pt x="315709" y="260853"/>
                  </a:lnTo>
                  <a:lnTo>
                    <a:pt x="302415" y="243252"/>
                  </a:lnTo>
                  <a:lnTo>
                    <a:pt x="276266" y="221165"/>
                  </a:lnTo>
                  <a:lnTo>
                    <a:pt x="262618" y="192906"/>
                  </a:lnTo>
                  <a:lnTo>
                    <a:pt x="259729" y="106181"/>
                  </a:lnTo>
                  <a:lnTo>
                    <a:pt x="246415" y="87937"/>
                  </a:lnTo>
                  <a:lnTo>
                    <a:pt x="246111" y="78833"/>
                  </a:lnTo>
                  <a:lnTo>
                    <a:pt x="233179" y="72069"/>
                  </a:lnTo>
                  <a:lnTo>
                    <a:pt x="237743" y="209115"/>
                  </a:lnTo>
                  <a:lnTo>
                    <a:pt x="277928" y="271086"/>
                  </a:lnTo>
                  <a:lnTo>
                    <a:pt x="330005" y="308559"/>
                  </a:lnTo>
                  <a:lnTo>
                    <a:pt x="368523" y="320480"/>
                  </a:lnTo>
                  <a:lnTo>
                    <a:pt x="381325" y="323346"/>
                  </a:lnTo>
                  <a:lnTo>
                    <a:pt x="381849" y="339084"/>
                  </a:lnTo>
                  <a:lnTo>
                    <a:pt x="419750" y="332476"/>
                  </a:lnTo>
                  <a:lnTo>
                    <a:pt x="445107" y="330755"/>
                  </a:lnTo>
                  <a:lnTo>
                    <a:pt x="470543" y="331397"/>
                  </a:lnTo>
                  <a:lnTo>
                    <a:pt x="495965" y="331649"/>
                  </a:lnTo>
                  <a:lnTo>
                    <a:pt x="508689" y="332156"/>
                  </a:lnTo>
                  <a:lnTo>
                    <a:pt x="534108" y="332297"/>
                  </a:lnTo>
                  <a:lnTo>
                    <a:pt x="534118" y="332593"/>
                  </a:lnTo>
                  <a:lnTo>
                    <a:pt x="546717" y="329352"/>
                  </a:lnTo>
                  <a:close/>
                </a:path>
                <a:path w="1410335" h="1488440">
                  <a:moveTo>
                    <a:pt x="277250" y="632256"/>
                  </a:moveTo>
                  <a:lnTo>
                    <a:pt x="270202" y="420634"/>
                  </a:lnTo>
                  <a:lnTo>
                    <a:pt x="257960" y="434586"/>
                  </a:lnTo>
                  <a:lnTo>
                    <a:pt x="260623" y="514561"/>
                  </a:lnTo>
                  <a:lnTo>
                    <a:pt x="247505" y="502231"/>
                  </a:lnTo>
                  <a:lnTo>
                    <a:pt x="252094" y="640018"/>
                  </a:lnTo>
                  <a:lnTo>
                    <a:pt x="264694" y="636781"/>
                  </a:lnTo>
                  <a:lnTo>
                    <a:pt x="277250" y="632256"/>
                  </a:lnTo>
                  <a:close/>
                </a:path>
                <a:path w="1410335" h="1488440">
                  <a:moveTo>
                    <a:pt x="381849" y="339084"/>
                  </a:moveTo>
                  <a:lnTo>
                    <a:pt x="381325" y="323346"/>
                  </a:lnTo>
                  <a:lnTo>
                    <a:pt x="368733" y="326791"/>
                  </a:lnTo>
                  <a:lnTo>
                    <a:pt x="356164" y="330930"/>
                  </a:lnTo>
                  <a:lnTo>
                    <a:pt x="306092" y="353655"/>
                  </a:lnTo>
                  <a:lnTo>
                    <a:pt x="281752" y="385903"/>
                  </a:lnTo>
                  <a:lnTo>
                    <a:pt x="269761" y="407403"/>
                  </a:lnTo>
                  <a:lnTo>
                    <a:pt x="271213" y="450988"/>
                  </a:lnTo>
                  <a:lnTo>
                    <a:pt x="283481" y="437800"/>
                  </a:lnTo>
                  <a:lnTo>
                    <a:pt x="282653" y="412960"/>
                  </a:lnTo>
                  <a:lnTo>
                    <a:pt x="294727" y="393952"/>
                  </a:lnTo>
                  <a:lnTo>
                    <a:pt x="306909" y="378187"/>
                  </a:lnTo>
                  <a:lnTo>
                    <a:pt x="319189" y="365355"/>
                  </a:lnTo>
                  <a:lnTo>
                    <a:pt x="331556" y="355145"/>
                  </a:lnTo>
                  <a:lnTo>
                    <a:pt x="356744" y="348369"/>
                  </a:lnTo>
                  <a:lnTo>
                    <a:pt x="369279" y="343187"/>
                  </a:lnTo>
                  <a:lnTo>
                    <a:pt x="381849" y="339084"/>
                  </a:lnTo>
                  <a:close/>
                </a:path>
                <a:path w="1410335" h="1488440">
                  <a:moveTo>
                    <a:pt x="704976" y="1265832"/>
                  </a:moveTo>
                  <a:lnTo>
                    <a:pt x="699297" y="1095303"/>
                  </a:lnTo>
                  <a:lnTo>
                    <a:pt x="670886" y="1005332"/>
                  </a:lnTo>
                  <a:lnTo>
                    <a:pt x="643517" y="946632"/>
                  </a:lnTo>
                  <a:lnTo>
                    <a:pt x="616442" y="896757"/>
                  </a:lnTo>
                  <a:lnTo>
                    <a:pt x="590010" y="866178"/>
                  </a:lnTo>
                  <a:lnTo>
                    <a:pt x="551021" y="840122"/>
                  </a:lnTo>
                  <a:lnTo>
                    <a:pt x="512160" y="817932"/>
                  </a:lnTo>
                  <a:lnTo>
                    <a:pt x="460728" y="799795"/>
                  </a:lnTo>
                  <a:lnTo>
                    <a:pt x="409409" y="785053"/>
                  </a:lnTo>
                  <a:lnTo>
                    <a:pt x="345461" y="772656"/>
                  </a:lnTo>
                  <a:lnTo>
                    <a:pt x="319876" y="767509"/>
                  </a:lnTo>
                  <a:lnTo>
                    <a:pt x="294316" y="763134"/>
                  </a:lnTo>
                  <a:lnTo>
                    <a:pt x="295298" y="792638"/>
                  </a:lnTo>
                  <a:lnTo>
                    <a:pt x="346347" y="799250"/>
                  </a:lnTo>
                  <a:lnTo>
                    <a:pt x="397570" y="811117"/>
                  </a:lnTo>
                  <a:lnTo>
                    <a:pt x="461660" y="827761"/>
                  </a:lnTo>
                  <a:lnTo>
                    <a:pt x="513216" y="849617"/>
                  </a:lnTo>
                  <a:lnTo>
                    <a:pt x="564955" y="876981"/>
                  </a:lnTo>
                  <a:lnTo>
                    <a:pt x="591516" y="911412"/>
                  </a:lnTo>
                  <a:lnTo>
                    <a:pt x="618489" y="958212"/>
                  </a:lnTo>
                  <a:lnTo>
                    <a:pt x="645740" y="1013377"/>
                  </a:lnTo>
                  <a:lnTo>
                    <a:pt x="674074" y="1101054"/>
                  </a:lnTo>
                  <a:lnTo>
                    <a:pt x="688189" y="1143325"/>
                  </a:lnTo>
                  <a:lnTo>
                    <a:pt x="690698" y="1218652"/>
                  </a:lnTo>
                  <a:lnTo>
                    <a:pt x="704976" y="1265832"/>
                  </a:lnTo>
                  <a:close/>
                </a:path>
                <a:path w="1410335" h="1488440">
                  <a:moveTo>
                    <a:pt x="723585" y="1443036"/>
                  </a:moveTo>
                  <a:lnTo>
                    <a:pt x="714786" y="1178838"/>
                  </a:lnTo>
                  <a:lnTo>
                    <a:pt x="700755" y="1139074"/>
                  </a:lnTo>
                  <a:lnTo>
                    <a:pt x="710179" y="1422040"/>
                  </a:lnTo>
                  <a:lnTo>
                    <a:pt x="723585" y="1443036"/>
                  </a:lnTo>
                  <a:close/>
                </a:path>
                <a:path w="1410335" h="1488440">
                  <a:moveTo>
                    <a:pt x="737770" y="1487418"/>
                  </a:moveTo>
                  <a:lnTo>
                    <a:pt x="733671" y="1364328"/>
                  </a:lnTo>
                  <a:lnTo>
                    <a:pt x="719218" y="1311930"/>
                  </a:lnTo>
                  <a:lnTo>
                    <a:pt x="725077" y="1487841"/>
                  </a:lnTo>
                  <a:lnTo>
                    <a:pt x="737770" y="1487418"/>
                  </a:lnTo>
                  <a:close/>
                </a:path>
                <a:path w="1410335" h="1488440">
                  <a:moveTo>
                    <a:pt x="1220156" y="709884"/>
                  </a:moveTo>
                  <a:lnTo>
                    <a:pt x="1219584" y="692687"/>
                  </a:lnTo>
                  <a:lnTo>
                    <a:pt x="1181694" y="699654"/>
                  </a:lnTo>
                  <a:lnTo>
                    <a:pt x="1143856" y="708136"/>
                  </a:lnTo>
                  <a:lnTo>
                    <a:pt x="1093381" y="718741"/>
                  </a:lnTo>
                  <a:lnTo>
                    <a:pt x="1055662" y="730809"/>
                  </a:lnTo>
                  <a:lnTo>
                    <a:pt x="1005390" y="747531"/>
                  </a:lnTo>
                  <a:lnTo>
                    <a:pt x="967913" y="766867"/>
                  </a:lnTo>
                  <a:lnTo>
                    <a:pt x="930547" y="789539"/>
                  </a:lnTo>
                  <a:lnTo>
                    <a:pt x="893302" y="815844"/>
                  </a:lnTo>
                  <a:lnTo>
                    <a:pt x="856188" y="846079"/>
                  </a:lnTo>
                  <a:lnTo>
                    <a:pt x="831972" y="882051"/>
                  </a:lnTo>
                  <a:lnTo>
                    <a:pt x="820555" y="920779"/>
                  </a:lnTo>
                  <a:lnTo>
                    <a:pt x="796531" y="962523"/>
                  </a:lnTo>
                  <a:lnTo>
                    <a:pt x="785267" y="1005849"/>
                  </a:lnTo>
                  <a:lnTo>
                    <a:pt x="752392" y="1163380"/>
                  </a:lnTo>
                  <a:lnTo>
                    <a:pt x="743070" y="1265006"/>
                  </a:lnTo>
                  <a:lnTo>
                    <a:pt x="730972" y="1283294"/>
                  </a:lnTo>
                  <a:lnTo>
                    <a:pt x="737553" y="1480904"/>
                  </a:lnTo>
                  <a:lnTo>
                    <a:pt x="750071" y="1475229"/>
                  </a:lnTo>
                  <a:lnTo>
                    <a:pt x="746226" y="1359785"/>
                  </a:lnTo>
                  <a:lnTo>
                    <a:pt x="757152" y="1306298"/>
                  </a:lnTo>
                  <a:lnTo>
                    <a:pt x="755874" y="1267910"/>
                  </a:lnTo>
                  <a:lnTo>
                    <a:pt x="766923" y="1218143"/>
                  </a:lnTo>
                  <a:lnTo>
                    <a:pt x="765218" y="1166958"/>
                  </a:lnTo>
                  <a:lnTo>
                    <a:pt x="798126" y="1010424"/>
                  </a:lnTo>
                  <a:lnTo>
                    <a:pt x="809435" y="968451"/>
                  </a:lnTo>
                  <a:lnTo>
                    <a:pt x="833501" y="927973"/>
                  </a:lnTo>
                  <a:lnTo>
                    <a:pt x="844957" y="890409"/>
                  </a:lnTo>
                  <a:lnTo>
                    <a:pt x="869208" y="855488"/>
                  </a:lnTo>
                  <a:lnTo>
                    <a:pt x="906147" y="819980"/>
                  </a:lnTo>
                  <a:lnTo>
                    <a:pt x="955973" y="789881"/>
                  </a:lnTo>
                  <a:lnTo>
                    <a:pt x="1005975" y="765082"/>
                  </a:lnTo>
                  <a:lnTo>
                    <a:pt x="1056136" y="745052"/>
                  </a:lnTo>
                  <a:lnTo>
                    <a:pt x="1119140" y="729092"/>
                  </a:lnTo>
                  <a:lnTo>
                    <a:pt x="1182261" y="716650"/>
                  </a:lnTo>
                  <a:lnTo>
                    <a:pt x="1220156" y="709884"/>
                  </a:lnTo>
                  <a:close/>
                </a:path>
                <a:path w="1410335" h="1488440">
                  <a:moveTo>
                    <a:pt x="1410036" y="688089"/>
                  </a:moveTo>
                  <a:lnTo>
                    <a:pt x="1409556" y="673660"/>
                  </a:lnTo>
                  <a:lnTo>
                    <a:pt x="1396854" y="673821"/>
                  </a:lnTo>
                  <a:lnTo>
                    <a:pt x="1396849" y="673669"/>
                  </a:lnTo>
                  <a:lnTo>
                    <a:pt x="1333278" y="672598"/>
                  </a:lnTo>
                  <a:lnTo>
                    <a:pt x="1295101" y="670914"/>
                  </a:lnTo>
                  <a:lnTo>
                    <a:pt x="1244211" y="669063"/>
                  </a:lnTo>
                  <a:lnTo>
                    <a:pt x="1206057" y="668066"/>
                  </a:lnTo>
                  <a:lnTo>
                    <a:pt x="1155129" y="665081"/>
                  </a:lnTo>
                  <a:lnTo>
                    <a:pt x="1142359" y="663201"/>
                  </a:lnTo>
                  <a:lnTo>
                    <a:pt x="1104124" y="659763"/>
                  </a:lnTo>
                  <a:lnTo>
                    <a:pt x="1078560" y="655282"/>
                  </a:lnTo>
                  <a:lnTo>
                    <a:pt x="1040264" y="650020"/>
                  </a:lnTo>
                  <a:lnTo>
                    <a:pt x="1014601" y="642549"/>
                  </a:lnTo>
                  <a:lnTo>
                    <a:pt x="988995" y="636797"/>
                  </a:lnTo>
                  <a:lnTo>
                    <a:pt x="963350" y="629860"/>
                  </a:lnTo>
                  <a:lnTo>
                    <a:pt x="950353" y="621143"/>
                  </a:lnTo>
                  <a:lnTo>
                    <a:pt x="937305" y="610900"/>
                  </a:lnTo>
                  <a:lnTo>
                    <a:pt x="898312" y="584726"/>
                  </a:lnTo>
                  <a:lnTo>
                    <a:pt x="871838" y="552909"/>
                  </a:lnTo>
                  <a:lnTo>
                    <a:pt x="845222" y="516817"/>
                  </a:lnTo>
                  <a:lnTo>
                    <a:pt x="818495" y="477394"/>
                  </a:lnTo>
                  <a:lnTo>
                    <a:pt x="789515" y="370333"/>
                  </a:lnTo>
                  <a:lnTo>
                    <a:pt x="777297" y="3452"/>
                  </a:lnTo>
                  <a:lnTo>
                    <a:pt x="764475" y="0"/>
                  </a:lnTo>
                  <a:lnTo>
                    <a:pt x="751847" y="2399"/>
                  </a:lnTo>
                  <a:lnTo>
                    <a:pt x="766054" y="428979"/>
                  </a:lnTo>
                  <a:lnTo>
                    <a:pt x="779818" y="460693"/>
                  </a:lnTo>
                  <a:lnTo>
                    <a:pt x="793548" y="491409"/>
                  </a:lnTo>
                  <a:lnTo>
                    <a:pt x="807749" y="536273"/>
                  </a:lnTo>
                  <a:lnTo>
                    <a:pt x="834509" y="576673"/>
                  </a:lnTo>
                  <a:lnTo>
                    <a:pt x="873794" y="611644"/>
                  </a:lnTo>
                  <a:lnTo>
                    <a:pt x="912881" y="640642"/>
                  </a:lnTo>
                  <a:lnTo>
                    <a:pt x="938640" y="650982"/>
                  </a:lnTo>
                  <a:lnTo>
                    <a:pt x="951649" y="660057"/>
                  </a:lnTo>
                  <a:lnTo>
                    <a:pt x="977300" y="667183"/>
                  </a:lnTo>
                  <a:lnTo>
                    <a:pt x="1002906" y="672947"/>
                  </a:lnTo>
                  <a:lnTo>
                    <a:pt x="1041236" y="679211"/>
                  </a:lnTo>
                  <a:lnTo>
                    <a:pt x="1066811" y="684038"/>
                  </a:lnTo>
                  <a:lnTo>
                    <a:pt x="1105037" y="687184"/>
                  </a:lnTo>
                  <a:lnTo>
                    <a:pt x="1130548" y="690099"/>
                  </a:lnTo>
                  <a:lnTo>
                    <a:pt x="1155985" y="690785"/>
                  </a:lnTo>
                  <a:lnTo>
                    <a:pt x="1168726" y="691803"/>
                  </a:lnTo>
                  <a:lnTo>
                    <a:pt x="1194157" y="692298"/>
                  </a:lnTo>
                  <a:lnTo>
                    <a:pt x="1219584" y="692687"/>
                  </a:lnTo>
                  <a:lnTo>
                    <a:pt x="1220156" y="709884"/>
                  </a:lnTo>
                  <a:lnTo>
                    <a:pt x="1283398" y="701085"/>
                  </a:lnTo>
                  <a:lnTo>
                    <a:pt x="1321381" y="696921"/>
                  </a:lnTo>
                  <a:lnTo>
                    <a:pt x="1359411" y="694195"/>
                  </a:lnTo>
                  <a:lnTo>
                    <a:pt x="1384782" y="692906"/>
                  </a:lnTo>
                  <a:lnTo>
                    <a:pt x="1384778" y="692772"/>
                  </a:lnTo>
                  <a:lnTo>
                    <a:pt x="1397432" y="691184"/>
                  </a:lnTo>
                  <a:lnTo>
                    <a:pt x="1410036" y="688089"/>
                  </a:lnTo>
                  <a:close/>
                </a:path>
              </a:pathLst>
            </a:custGeom>
            <a:solidFill>
              <a:srgbClr val="78791C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 descr=""/>
          <p:cNvGrpSpPr/>
          <p:nvPr/>
        </p:nvGrpSpPr>
        <p:grpSpPr>
          <a:xfrm>
            <a:off x="15355166" y="694642"/>
            <a:ext cx="1201420" cy="1273810"/>
            <a:chOff x="15355166" y="694642"/>
            <a:chExt cx="1201420" cy="1273810"/>
          </a:xfrm>
        </p:grpSpPr>
        <p:sp>
          <p:nvSpPr>
            <p:cNvPr id="9" name="object 9" descr=""/>
            <p:cNvSpPr/>
            <p:nvPr/>
          </p:nvSpPr>
          <p:spPr>
            <a:xfrm>
              <a:off x="15426932" y="780939"/>
              <a:ext cx="1101090" cy="1115695"/>
            </a:xfrm>
            <a:custGeom>
              <a:avLst/>
              <a:gdLst/>
              <a:ahLst/>
              <a:cxnLst/>
              <a:rect l="l" t="t" r="r" b="b"/>
              <a:pathLst>
                <a:path w="1101090" h="1115695">
                  <a:moveTo>
                    <a:pt x="732727" y="168496"/>
                  </a:moveTo>
                  <a:lnTo>
                    <a:pt x="751227" y="162878"/>
                  </a:lnTo>
                  <a:lnTo>
                    <a:pt x="753393" y="162025"/>
                  </a:lnTo>
                  <a:lnTo>
                    <a:pt x="769385" y="156032"/>
                  </a:lnTo>
                  <a:lnTo>
                    <a:pt x="816794" y="136795"/>
                  </a:lnTo>
                  <a:lnTo>
                    <a:pt x="853480" y="113488"/>
                  </a:lnTo>
                  <a:lnTo>
                    <a:pt x="886856" y="82475"/>
                  </a:lnTo>
                  <a:lnTo>
                    <a:pt x="912172" y="45244"/>
                  </a:lnTo>
                  <a:lnTo>
                    <a:pt x="924674" y="3283"/>
                  </a:lnTo>
                  <a:lnTo>
                    <a:pt x="924847" y="1610"/>
                  </a:lnTo>
                  <a:lnTo>
                    <a:pt x="931650" y="282"/>
                  </a:lnTo>
                  <a:lnTo>
                    <a:pt x="933208" y="0"/>
                  </a:lnTo>
                  <a:lnTo>
                    <a:pt x="933372" y="5200"/>
                  </a:lnTo>
                  <a:lnTo>
                    <a:pt x="935232" y="15091"/>
                  </a:lnTo>
                  <a:lnTo>
                    <a:pt x="953372" y="62316"/>
                  </a:lnTo>
                  <a:lnTo>
                    <a:pt x="988989" y="113450"/>
                  </a:lnTo>
                  <a:lnTo>
                    <a:pt x="1032184" y="146967"/>
                  </a:lnTo>
                  <a:lnTo>
                    <a:pt x="1081122" y="162060"/>
                  </a:lnTo>
                  <a:lnTo>
                    <a:pt x="1094194" y="166057"/>
                  </a:lnTo>
                  <a:lnTo>
                    <a:pt x="1100712" y="172176"/>
                  </a:lnTo>
                  <a:lnTo>
                    <a:pt x="1096892" y="177226"/>
                  </a:lnTo>
                  <a:lnTo>
                    <a:pt x="1086935" y="181652"/>
                  </a:lnTo>
                  <a:lnTo>
                    <a:pt x="1076040" y="185023"/>
                  </a:lnTo>
                  <a:lnTo>
                    <a:pt x="1069408" y="186906"/>
                  </a:lnTo>
                  <a:lnTo>
                    <a:pt x="1046111" y="195840"/>
                  </a:lnTo>
                  <a:lnTo>
                    <a:pt x="1002425" y="218377"/>
                  </a:lnTo>
                  <a:lnTo>
                    <a:pt x="965020" y="250882"/>
                  </a:lnTo>
                  <a:lnTo>
                    <a:pt x="937744" y="292396"/>
                  </a:lnTo>
                  <a:lnTo>
                    <a:pt x="923377" y="333335"/>
                  </a:lnTo>
                  <a:lnTo>
                    <a:pt x="919813" y="343656"/>
                  </a:lnTo>
                  <a:lnTo>
                    <a:pt x="915313" y="348584"/>
                  </a:lnTo>
                  <a:lnTo>
                    <a:pt x="912785" y="345015"/>
                  </a:lnTo>
                  <a:lnTo>
                    <a:pt x="909384" y="336691"/>
                  </a:lnTo>
                  <a:lnTo>
                    <a:pt x="904416" y="322906"/>
                  </a:lnTo>
                  <a:lnTo>
                    <a:pt x="895907" y="304469"/>
                  </a:lnTo>
                  <a:lnTo>
                    <a:pt x="876254" y="268904"/>
                  </a:lnTo>
                  <a:lnTo>
                    <a:pt x="844234" y="234125"/>
                  </a:lnTo>
                  <a:lnTo>
                    <a:pt x="799883" y="201957"/>
                  </a:lnTo>
                  <a:lnTo>
                    <a:pt x="753272" y="182806"/>
                  </a:lnTo>
                  <a:lnTo>
                    <a:pt x="740798" y="178015"/>
                  </a:lnTo>
                  <a:lnTo>
                    <a:pt x="734124" y="172425"/>
                  </a:lnTo>
                  <a:lnTo>
                    <a:pt x="732727" y="168496"/>
                  </a:lnTo>
                  <a:close/>
                </a:path>
                <a:path w="1101090" h="1115695">
                  <a:moveTo>
                    <a:pt x="0" y="536365"/>
                  </a:moveTo>
                  <a:lnTo>
                    <a:pt x="0" y="529923"/>
                  </a:lnTo>
                  <a:lnTo>
                    <a:pt x="3937" y="524101"/>
                  </a:lnTo>
                  <a:lnTo>
                    <a:pt x="54216" y="514268"/>
                  </a:lnTo>
                  <a:lnTo>
                    <a:pt x="102461" y="510130"/>
                  </a:lnTo>
                  <a:lnTo>
                    <a:pt x="126535" y="508082"/>
                  </a:lnTo>
                  <a:lnTo>
                    <a:pt x="177469" y="501544"/>
                  </a:lnTo>
                  <a:lnTo>
                    <a:pt x="227632" y="490584"/>
                  </a:lnTo>
                  <a:lnTo>
                    <a:pt x="275790" y="473871"/>
                  </a:lnTo>
                  <a:lnTo>
                    <a:pt x="320709" y="450073"/>
                  </a:lnTo>
                  <a:lnTo>
                    <a:pt x="361154" y="417859"/>
                  </a:lnTo>
                  <a:lnTo>
                    <a:pt x="387756" y="382931"/>
                  </a:lnTo>
                  <a:lnTo>
                    <a:pt x="409306" y="338128"/>
                  </a:lnTo>
                  <a:lnTo>
                    <a:pt x="426523" y="287489"/>
                  </a:lnTo>
                  <a:lnTo>
                    <a:pt x="440124" y="235054"/>
                  </a:lnTo>
                  <a:lnTo>
                    <a:pt x="450830" y="184861"/>
                  </a:lnTo>
                  <a:lnTo>
                    <a:pt x="459357" y="140948"/>
                  </a:lnTo>
                  <a:lnTo>
                    <a:pt x="472255" y="66462"/>
                  </a:lnTo>
                  <a:lnTo>
                    <a:pt x="479631" y="31186"/>
                  </a:lnTo>
                  <a:lnTo>
                    <a:pt x="486005" y="17039"/>
                  </a:lnTo>
                  <a:lnTo>
                    <a:pt x="493024" y="31655"/>
                  </a:lnTo>
                  <a:lnTo>
                    <a:pt x="501774" y="64184"/>
                  </a:lnTo>
                  <a:lnTo>
                    <a:pt x="517168" y="131789"/>
                  </a:lnTo>
                  <a:lnTo>
                    <a:pt x="528320" y="174188"/>
                  </a:lnTo>
                  <a:lnTo>
                    <a:pt x="542876" y="220131"/>
                  </a:lnTo>
                  <a:lnTo>
                    <a:pt x="560795" y="267382"/>
                  </a:lnTo>
                  <a:lnTo>
                    <a:pt x="582037" y="313706"/>
                  </a:lnTo>
                  <a:lnTo>
                    <a:pt x="606586" y="356905"/>
                  </a:lnTo>
                  <a:lnTo>
                    <a:pt x="634323" y="394636"/>
                  </a:lnTo>
                  <a:lnTo>
                    <a:pt x="665286" y="424772"/>
                  </a:lnTo>
                  <a:lnTo>
                    <a:pt x="708577" y="454761"/>
                  </a:lnTo>
                  <a:lnTo>
                    <a:pt x="754589" y="479388"/>
                  </a:lnTo>
                  <a:lnTo>
                    <a:pt x="802913" y="499164"/>
                  </a:lnTo>
                  <a:lnTo>
                    <a:pt x="853139" y="514600"/>
                  </a:lnTo>
                  <a:lnTo>
                    <a:pt x="877411" y="520778"/>
                  </a:lnTo>
                  <a:lnTo>
                    <a:pt x="910340" y="529880"/>
                  </a:lnTo>
                  <a:lnTo>
                    <a:pt x="939636" y="540276"/>
                  </a:lnTo>
                  <a:lnTo>
                    <a:pt x="953009" y="550335"/>
                  </a:lnTo>
                  <a:lnTo>
                    <a:pt x="944441" y="560753"/>
                  </a:lnTo>
                  <a:lnTo>
                    <a:pt x="921400" y="572022"/>
                  </a:lnTo>
                  <a:lnTo>
                    <a:pt x="891826" y="582206"/>
                  </a:lnTo>
                  <a:lnTo>
                    <a:pt x="863651" y="589370"/>
                  </a:lnTo>
                  <a:lnTo>
                    <a:pt x="814755" y="601592"/>
                  </a:lnTo>
                  <a:lnTo>
                    <a:pt x="766018" y="618882"/>
                  </a:lnTo>
                  <a:lnTo>
                    <a:pt x="719140" y="641465"/>
                  </a:lnTo>
                  <a:lnTo>
                    <a:pt x="675814" y="669569"/>
                  </a:lnTo>
                  <a:lnTo>
                    <a:pt x="637732" y="703421"/>
                  </a:lnTo>
                  <a:lnTo>
                    <a:pt x="606560" y="743302"/>
                  </a:lnTo>
                  <a:lnTo>
                    <a:pt x="584070" y="789278"/>
                  </a:lnTo>
                  <a:lnTo>
                    <a:pt x="569539" y="841613"/>
                  </a:lnTo>
                  <a:lnTo>
                    <a:pt x="560963" y="895746"/>
                  </a:lnTo>
                  <a:lnTo>
                    <a:pt x="555974" y="950509"/>
                  </a:lnTo>
                  <a:lnTo>
                    <a:pt x="547614" y="1071674"/>
                  </a:lnTo>
                  <a:lnTo>
                    <a:pt x="544875" y="1098609"/>
                  </a:lnTo>
                  <a:lnTo>
                    <a:pt x="543607" y="1106478"/>
                  </a:lnTo>
                  <a:lnTo>
                    <a:pt x="541248" y="1113474"/>
                  </a:lnTo>
                  <a:lnTo>
                    <a:pt x="537479" y="1115563"/>
                  </a:lnTo>
                  <a:lnTo>
                    <a:pt x="531619" y="1109958"/>
                  </a:lnTo>
                  <a:lnTo>
                    <a:pt x="527195" y="1100289"/>
                  </a:lnTo>
                  <a:lnTo>
                    <a:pt x="524013" y="1089836"/>
                  </a:lnTo>
                  <a:lnTo>
                    <a:pt x="521876" y="1081878"/>
                  </a:lnTo>
                  <a:lnTo>
                    <a:pt x="514329" y="1054857"/>
                  </a:lnTo>
                  <a:lnTo>
                    <a:pt x="507477" y="1027619"/>
                  </a:lnTo>
                  <a:lnTo>
                    <a:pt x="469698" y="873608"/>
                  </a:lnTo>
                  <a:lnTo>
                    <a:pt x="455572" y="822982"/>
                  </a:lnTo>
                  <a:lnTo>
                    <a:pt x="438382" y="773567"/>
                  </a:lnTo>
                  <a:lnTo>
                    <a:pt x="416781" y="726716"/>
                  </a:lnTo>
                  <a:lnTo>
                    <a:pt x="389427" y="683784"/>
                  </a:lnTo>
                  <a:lnTo>
                    <a:pt x="354974" y="646127"/>
                  </a:lnTo>
                  <a:lnTo>
                    <a:pt x="317586" y="618274"/>
                  </a:lnTo>
                  <a:lnTo>
                    <a:pt x="276038" y="596765"/>
                  </a:lnTo>
                  <a:lnTo>
                    <a:pt x="231571" y="580558"/>
                  </a:lnTo>
                  <a:lnTo>
                    <a:pt x="185429" y="568613"/>
                  </a:lnTo>
                  <a:lnTo>
                    <a:pt x="138855" y="559890"/>
                  </a:lnTo>
                  <a:lnTo>
                    <a:pt x="93093" y="553349"/>
                  </a:lnTo>
                  <a:lnTo>
                    <a:pt x="74982" y="551049"/>
                  </a:lnTo>
                  <a:lnTo>
                    <a:pt x="56914" y="548528"/>
                  </a:lnTo>
                  <a:lnTo>
                    <a:pt x="38966" y="545346"/>
                  </a:lnTo>
                  <a:lnTo>
                    <a:pt x="21213" y="541064"/>
                  </a:lnTo>
                  <a:lnTo>
                    <a:pt x="17044" y="539886"/>
                  </a:lnTo>
                  <a:lnTo>
                    <a:pt x="0" y="536365"/>
                  </a:lnTo>
                  <a:close/>
                </a:path>
              </a:pathLst>
            </a:custGeom>
            <a:solidFill>
              <a:srgbClr val="DEDD9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5355166" y="694642"/>
              <a:ext cx="1201420" cy="1273810"/>
            </a:xfrm>
            <a:custGeom>
              <a:avLst/>
              <a:gdLst/>
              <a:ahLst/>
              <a:cxnLst/>
              <a:rect l="l" t="t" r="r" b="b"/>
              <a:pathLst>
                <a:path w="1201419" h="1273810">
                  <a:moveTo>
                    <a:pt x="725169" y="268743"/>
                  </a:moveTo>
                  <a:lnTo>
                    <a:pt x="728979" y="261501"/>
                  </a:lnTo>
                  <a:lnTo>
                    <a:pt x="736599" y="257454"/>
                  </a:lnTo>
                  <a:lnTo>
                    <a:pt x="784859" y="250548"/>
                  </a:lnTo>
                  <a:lnTo>
                    <a:pt x="811529" y="246475"/>
                  </a:lnTo>
                  <a:lnTo>
                    <a:pt x="853439" y="237817"/>
                  </a:lnTo>
                  <a:lnTo>
                    <a:pt x="897889" y="222230"/>
                  </a:lnTo>
                  <a:lnTo>
                    <a:pt x="938529" y="194856"/>
                  </a:lnTo>
                  <a:lnTo>
                    <a:pt x="965199" y="144491"/>
                  </a:lnTo>
                  <a:lnTo>
                    <a:pt x="967739" y="131871"/>
                  </a:lnTo>
                  <a:lnTo>
                    <a:pt x="967739" y="125461"/>
                  </a:lnTo>
                  <a:lnTo>
                    <a:pt x="970279" y="109131"/>
                  </a:lnTo>
                  <a:lnTo>
                    <a:pt x="972819" y="76424"/>
                  </a:lnTo>
                  <a:lnTo>
                    <a:pt x="975359" y="60445"/>
                  </a:lnTo>
                  <a:lnTo>
                    <a:pt x="975359" y="52651"/>
                  </a:lnTo>
                  <a:lnTo>
                    <a:pt x="986789" y="46498"/>
                  </a:lnTo>
                  <a:lnTo>
                    <a:pt x="990599" y="46022"/>
                  </a:lnTo>
                  <a:lnTo>
                    <a:pt x="996949" y="48528"/>
                  </a:lnTo>
                  <a:lnTo>
                    <a:pt x="1003299" y="50319"/>
                  </a:lnTo>
                  <a:lnTo>
                    <a:pt x="1004569" y="58313"/>
                  </a:lnTo>
                  <a:lnTo>
                    <a:pt x="1005839" y="59369"/>
                  </a:lnTo>
                  <a:lnTo>
                    <a:pt x="1005839" y="62885"/>
                  </a:lnTo>
                  <a:lnTo>
                    <a:pt x="1010919" y="96119"/>
                  </a:lnTo>
                  <a:lnTo>
                    <a:pt x="1014729" y="125811"/>
                  </a:lnTo>
                  <a:lnTo>
                    <a:pt x="1019809" y="154180"/>
                  </a:lnTo>
                  <a:lnTo>
                    <a:pt x="1041399" y="197750"/>
                  </a:lnTo>
                  <a:lnTo>
                    <a:pt x="1080769" y="226443"/>
                  </a:lnTo>
                  <a:lnTo>
                    <a:pt x="1121409" y="241607"/>
                  </a:lnTo>
                  <a:lnTo>
                    <a:pt x="1144269" y="246894"/>
                  </a:lnTo>
                  <a:lnTo>
                    <a:pt x="1149349" y="248194"/>
                  </a:lnTo>
                  <a:lnTo>
                    <a:pt x="1156969" y="249494"/>
                  </a:lnTo>
                  <a:lnTo>
                    <a:pt x="1163319" y="250682"/>
                  </a:lnTo>
                  <a:lnTo>
                    <a:pt x="1176019" y="252290"/>
                  </a:lnTo>
                  <a:lnTo>
                    <a:pt x="1182369" y="252661"/>
                  </a:lnTo>
                  <a:lnTo>
                    <a:pt x="1187449" y="252341"/>
                  </a:lnTo>
                  <a:lnTo>
                    <a:pt x="1195069" y="251797"/>
                  </a:lnTo>
                  <a:lnTo>
                    <a:pt x="1201419" y="256947"/>
                  </a:lnTo>
                  <a:lnTo>
                    <a:pt x="1201419" y="270686"/>
                  </a:lnTo>
                  <a:lnTo>
                    <a:pt x="1196339" y="276727"/>
                  </a:lnTo>
                  <a:lnTo>
                    <a:pt x="1189989" y="277409"/>
                  </a:lnTo>
                  <a:lnTo>
                    <a:pt x="1189989" y="277598"/>
                  </a:lnTo>
                  <a:lnTo>
                    <a:pt x="1159509" y="279493"/>
                  </a:lnTo>
                  <a:lnTo>
                    <a:pt x="1129029" y="282912"/>
                  </a:lnTo>
                  <a:lnTo>
                    <a:pt x="1102359" y="288386"/>
                  </a:lnTo>
                  <a:lnTo>
                    <a:pt x="1102359" y="263997"/>
                  </a:lnTo>
                  <a:lnTo>
                    <a:pt x="1059179" y="246693"/>
                  </a:lnTo>
                  <a:lnTo>
                    <a:pt x="1019809" y="216558"/>
                  </a:lnTo>
                  <a:lnTo>
                    <a:pt x="996949" y="181668"/>
                  </a:lnTo>
                  <a:lnTo>
                    <a:pt x="993139" y="163822"/>
                  </a:lnTo>
                  <a:lnTo>
                    <a:pt x="979169" y="193744"/>
                  </a:lnTo>
                  <a:lnTo>
                    <a:pt x="938529" y="237023"/>
                  </a:lnTo>
                  <a:lnTo>
                    <a:pt x="900429" y="255755"/>
                  </a:lnTo>
                  <a:lnTo>
                    <a:pt x="867409" y="265594"/>
                  </a:lnTo>
                  <a:lnTo>
                    <a:pt x="867409" y="278440"/>
                  </a:lnTo>
                  <a:lnTo>
                    <a:pt x="822959" y="273987"/>
                  </a:lnTo>
                  <a:lnTo>
                    <a:pt x="811529" y="273747"/>
                  </a:lnTo>
                  <a:lnTo>
                    <a:pt x="793749" y="275020"/>
                  </a:lnTo>
                  <a:lnTo>
                    <a:pt x="775969" y="275960"/>
                  </a:lnTo>
                  <a:lnTo>
                    <a:pt x="758189" y="276821"/>
                  </a:lnTo>
                  <a:lnTo>
                    <a:pt x="742949" y="277600"/>
                  </a:lnTo>
                  <a:lnTo>
                    <a:pt x="739139" y="277854"/>
                  </a:lnTo>
                  <a:lnTo>
                    <a:pt x="726439" y="275441"/>
                  </a:lnTo>
                  <a:lnTo>
                    <a:pt x="725169" y="268743"/>
                  </a:lnTo>
                  <a:close/>
                </a:path>
                <a:path w="1201419" h="1273810">
                  <a:moveTo>
                    <a:pt x="1146809" y="647095"/>
                  </a:moveTo>
                  <a:lnTo>
                    <a:pt x="1146809" y="623254"/>
                  </a:lnTo>
                  <a:lnTo>
                    <a:pt x="1150619" y="623347"/>
                  </a:lnTo>
                  <a:lnTo>
                    <a:pt x="1151889" y="622976"/>
                  </a:lnTo>
                  <a:lnTo>
                    <a:pt x="1151889" y="620790"/>
                  </a:lnTo>
                  <a:lnTo>
                    <a:pt x="1155699" y="620739"/>
                  </a:lnTo>
                  <a:lnTo>
                    <a:pt x="1160779" y="620722"/>
                  </a:lnTo>
                  <a:lnTo>
                    <a:pt x="1164589" y="623065"/>
                  </a:lnTo>
                  <a:lnTo>
                    <a:pt x="1169669" y="630759"/>
                  </a:lnTo>
                  <a:lnTo>
                    <a:pt x="1169669" y="635531"/>
                  </a:lnTo>
                  <a:lnTo>
                    <a:pt x="1167129" y="639450"/>
                  </a:lnTo>
                  <a:lnTo>
                    <a:pt x="1165859" y="640822"/>
                  </a:lnTo>
                  <a:lnTo>
                    <a:pt x="1162049" y="646191"/>
                  </a:lnTo>
                  <a:lnTo>
                    <a:pt x="1151889" y="646867"/>
                  </a:lnTo>
                  <a:lnTo>
                    <a:pt x="1146809" y="647095"/>
                  </a:lnTo>
                  <a:close/>
                </a:path>
                <a:path w="1201419" h="1273810">
                  <a:moveTo>
                    <a:pt x="1149349" y="620836"/>
                  </a:moveTo>
                  <a:lnTo>
                    <a:pt x="1150619" y="619912"/>
                  </a:lnTo>
                  <a:lnTo>
                    <a:pt x="1151889" y="619621"/>
                  </a:lnTo>
                  <a:lnTo>
                    <a:pt x="1151889" y="620790"/>
                  </a:lnTo>
                  <a:lnTo>
                    <a:pt x="1149349" y="620836"/>
                  </a:lnTo>
                  <a:close/>
                </a:path>
                <a:path w="1201419" h="1273810">
                  <a:moveTo>
                    <a:pt x="518159" y="27543"/>
                  </a:moveTo>
                  <a:lnTo>
                    <a:pt x="518159" y="15387"/>
                  </a:lnTo>
                  <a:lnTo>
                    <a:pt x="521969" y="3317"/>
                  </a:lnTo>
                  <a:lnTo>
                    <a:pt x="532129" y="0"/>
                  </a:lnTo>
                  <a:lnTo>
                    <a:pt x="542289" y="1692"/>
                  </a:lnTo>
                  <a:lnTo>
                    <a:pt x="547369" y="4654"/>
                  </a:lnTo>
                  <a:lnTo>
                    <a:pt x="549909" y="9722"/>
                  </a:lnTo>
                  <a:lnTo>
                    <a:pt x="551179" y="18363"/>
                  </a:lnTo>
                  <a:lnTo>
                    <a:pt x="553719" y="30082"/>
                  </a:lnTo>
                  <a:lnTo>
                    <a:pt x="554989" y="44382"/>
                  </a:lnTo>
                  <a:lnTo>
                    <a:pt x="556259" y="65544"/>
                  </a:lnTo>
                  <a:lnTo>
                    <a:pt x="556259" y="89024"/>
                  </a:lnTo>
                  <a:lnTo>
                    <a:pt x="557529" y="113236"/>
                  </a:lnTo>
                  <a:lnTo>
                    <a:pt x="557529" y="136596"/>
                  </a:lnTo>
                  <a:lnTo>
                    <a:pt x="565149" y="208016"/>
                  </a:lnTo>
                  <a:lnTo>
                    <a:pt x="567689" y="237916"/>
                  </a:lnTo>
                  <a:lnTo>
                    <a:pt x="584199" y="311905"/>
                  </a:lnTo>
                  <a:lnTo>
                    <a:pt x="601979" y="360801"/>
                  </a:lnTo>
                  <a:lnTo>
                    <a:pt x="623569" y="406692"/>
                  </a:lnTo>
                  <a:lnTo>
                    <a:pt x="648969" y="449126"/>
                  </a:lnTo>
                  <a:lnTo>
                    <a:pt x="679449" y="487651"/>
                  </a:lnTo>
                  <a:lnTo>
                    <a:pt x="713739" y="521788"/>
                  </a:lnTo>
                  <a:lnTo>
                    <a:pt x="751839" y="551099"/>
                  </a:lnTo>
                  <a:lnTo>
                    <a:pt x="796289" y="575137"/>
                  </a:lnTo>
                  <a:lnTo>
                    <a:pt x="843279" y="593453"/>
                  </a:lnTo>
                  <a:lnTo>
                    <a:pt x="895349" y="605600"/>
                  </a:lnTo>
                  <a:lnTo>
                    <a:pt x="976629" y="613686"/>
                  </a:lnTo>
                  <a:lnTo>
                    <a:pt x="1029969" y="617325"/>
                  </a:lnTo>
                  <a:lnTo>
                    <a:pt x="1083309" y="620135"/>
                  </a:lnTo>
                  <a:lnTo>
                    <a:pt x="1121409" y="621512"/>
                  </a:lnTo>
                  <a:lnTo>
                    <a:pt x="1129029" y="621572"/>
                  </a:lnTo>
                  <a:lnTo>
                    <a:pt x="1136649" y="621203"/>
                  </a:lnTo>
                  <a:lnTo>
                    <a:pt x="1144269" y="620953"/>
                  </a:lnTo>
                  <a:lnTo>
                    <a:pt x="1149349" y="620836"/>
                  </a:lnTo>
                  <a:lnTo>
                    <a:pt x="1149349" y="621446"/>
                  </a:lnTo>
                  <a:lnTo>
                    <a:pt x="1148079" y="622331"/>
                  </a:lnTo>
                  <a:lnTo>
                    <a:pt x="1146809" y="623254"/>
                  </a:lnTo>
                  <a:lnTo>
                    <a:pt x="1146809" y="647095"/>
                  </a:lnTo>
                  <a:lnTo>
                    <a:pt x="1121409" y="647150"/>
                  </a:lnTo>
                  <a:lnTo>
                    <a:pt x="1084579" y="649183"/>
                  </a:lnTo>
                  <a:lnTo>
                    <a:pt x="1036319" y="653216"/>
                  </a:lnTo>
                  <a:lnTo>
                    <a:pt x="981709" y="659806"/>
                  </a:lnTo>
                  <a:lnTo>
                    <a:pt x="960119" y="663499"/>
                  </a:lnTo>
                  <a:lnTo>
                    <a:pt x="960119" y="639198"/>
                  </a:lnTo>
                  <a:lnTo>
                    <a:pt x="919479" y="635891"/>
                  </a:lnTo>
                  <a:lnTo>
                    <a:pt x="835659" y="619860"/>
                  </a:lnTo>
                  <a:lnTo>
                    <a:pt x="783589" y="600475"/>
                  </a:lnTo>
                  <a:lnTo>
                    <a:pt x="736599" y="574892"/>
                  </a:lnTo>
                  <a:lnTo>
                    <a:pt x="694689" y="543605"/>
                  </a:lnTo>
                  <a:lnTo>
                    <a:pt x="657859" y="507109"/>
                  </a:lnTo>
                  <a:lnTo>
                    <a:pt x="623569" y="464232"/>
                  </a:lnTo>
                  <a:lnTo>
                    <a:pt x="594359" y="416779"/>
                  </a:lnTo>
                  <a:lnTo>
                    <a:pt x="571499" y="365296"/>
                  </a:lnTo>
                  <a:lnTo>
                    <a:pt x="552449" y="310328"/>
                  </a:lnTo>
                  <a:lnTo>
                    <a:pt x="548639" y="338775"/>
                  </a:lnTo>
                  <a:lnTo>
                    <a:pt x="535939" y="394395"/>
                  </a:lnTo>
                  <a:lnTo>
                    <a:pt x="527049" y="421053"/>
                  </a:lnTo>
                  <a:lnTo>
                    <a:pt x="525779" y="423822"/>
                  </a:lnTo>
                  <a:lnTo>
                    <a:pt x="525779" y="125149"/>
                  </a:lnTo>
                  <a:lnTo>
                    <a:pt x="523239" y="100422"/>
                  </a:lnTo>
                  <a:lnTo>
                    <a:pt x="520699" y="56438"/>
                  </a:lnTo>
                  <a:lnTo>
                    <a:pt x="519429" y="38835"/>
                  </a:lnTo>
                  <a:lnTo>
                    <a:pt x="518159" y="27543"/>
                  </a:lnTo>
                  <a:close/>
                </a:path>
                <a:path w="1201419" h="1273810">
                  <a:moveTo>
                    <a:pt x="867409" y="278440"/>
                  </a:moveTo>
                  <a:lnTo>
                    <a:pt x="867409" y="265594"/>
                  </a:lnTo>
                  <a:lnTo>
                    <a:pt x="880109" y="268182"/>
                  </a:lnTo>
                  <a:lnTo>
                    <a:pt x="930909" y="289370"/>
                  </a:lnTo>
                  <a:lnTo>
                    <a:pt x="967739" y="334298"/>
                  </a:lnTo>
                  <a:lnTo>
                    <a:pt x="982979" y="414486"/>
                  </a:lnTo>
                  <a:lnTo>
                    <a:pt x="982979" y="425673"/>
                  </a:lnTo>
                  <a:lnTo>
                    <a:pt x="985519" y="403967"/>
                  </a:lnTo>
                  <a:lnTo>
                    <a:pt x="988059" y="393273"/>
                  </a:lnTo>
                  <a:lnTo>
                    <a:pt x="989329" y="382639"/>
                  </a:lnTo>
                  <a:lnTo>
                    <a:pt x="999489" y="347048"/>
                  </a:lnTo>
                  <a:lnTo>
                    <a:pt x="1023619" y="306182"/>
                  </a:lnTo>
                  <a:lnTo>
                    <a:pt x="1060449" y="279457"/>
                  </a:lnTo>
                  <a:lnTo>
                    <a:pt x="1102359" y="263997"/>
                  </a:lnTo>
                  <a:lnTo>
                    <a:pt x="1102359" y="288386"/>
                  </a:lnTo>
                  <a:lnTo>
                    <a:pt x="1098549" y="289168"/>
                  </a:lnTo>
                  <a:lnTo>
                    <a:pt x="1069339" y="299577"/>
                  </a:lnTo>
                  <a:lnTo>
                    <a:pt x="1027429" y="335658"/>
                  </a:lnTo>
                  <a:lnTo>
                    <a:pt x="1008379" y="386846"/>
                  </a:lnTo>
                  <a:lnTo>
                    <a:pt x="1002029" y="425447"/>
                  </a:lnTo>
                  <a:lnTo>
                    <a:pt x="999489" y="438696"/>
                  </a:lnTo>
                  <a:lnTo>
                    <a:pt x="996949" y="455189"/>
                  </a:lnTo>
                  <a:lnTo>
                    <a:pt x="991869" y="497927"/>
                  </a:lnTo>
                  <a:lnTo>
                    <a:pt x="989329" y="514974"/>
                  </a:lnTo>
                  <a:lnTo>
                    <a:pt x="989329" y="519400"/>
                  </a:lnTo>
                  <a:lnTo>
                    <a:pt x="988059" y="522560"/>
                  </a:lnTo>
                  <a:lnTo>
                    <a:pt x="984249" y="532714"/>
                  </a:lnTo>
                  <a:lnTo>
                    <a:pt x="976629" y="530305"/>
                  </a:lnTo>
                  <a:lnTo>
                    <a:pt x="971549" y="526792"/>
                  </a:lnTo>
                  <a:lnTo>
                    <a:pt x="969009" y="519569"/>
                  </a:lnTo>
                  <a:lnTo>
                    <a:pt x="969009" y="451628"/>
                  </a:lnTo>
                  <a:lnTo>
                    <a:pt x="967739" y="434583"/>
                  </a:lnTo>
                  <a:lnTo>
                    <a:pt x="967739" y="399958"/>
                  </a:lnTo>
                  <a:lnTo>
                    <a:pt x="966469" y="382677"/>
                  </a:lnTo>
                  <a:lnTo>
                    <a:pt x="963929" y="371611"/>
                  </a:lnTo>
                  <a:lnTo>
                    <a:pt x="962659" y="360682"/>
                  </a:lnTo>
                  <a:lnTo>
                    <a:pt x="947419" y="323507"/>
                  </a:lnTo>
                  <a:lnTo>
                    <a:pt x="908049" y="291370"/>
                  </a:lnTo>
                  <a:lnTo>
                    <a:pt x="871219" y="279068"/>
                  </a:lnTo>
                  <a:lnTo>
                    <a:pt x="867409" y="278440"/>
                  </a:lnTo>
                  <a:close/>
                </a:path>
                <a:path w="1201419" h="1273810">
                  <a:moveTo>
                    <a:pt x="967739" y="508887"/>
                  </a:moveTo>
                  <a:lnTo>
                    <a:pt x="967739" y="462955"/>
                  </a:lnTo>
                  <a:lnTo>
                    <a:pt x="969009" y="451628"/>
                  </a:lnTo>
                  <a:lnTo>
                    <a:pt x="969009" y="519569"/>
                  </a:lnTo>
                  <a:lnTo>
                    <a:pt x="967739" y="508887"/>
                  </a:lnTo>
                  <a:close/>
                </a:path>
                <a:path w="1201419" h="1273810">
                  <a:moveTo>
                    <a:pt x="160019" y="619492"/>
                  </a:moveTo>
                  <a:lnTo>
                    <a:pt x="160019" y="605308"/>
                  </a:lnTo>
                  <a:lnTo>
                    <a:pt x="194309" y="610186"/>
                  </a:lnTo>
                  <a:lnTo>
                    <a:pt x="266699" y="623993"/>
                  </a:lnTo>
                  <a:lnTo>
                    <a:pt x="354329" y="649720"/>
                  </a:lnTo>
                  <a:lnTo>
                    <a:pt x="401319" y="670364"/>
                  </a:lnTo>
                  <a:lnTo>
                    <a:pt x="443229" y="695668"/>
                  </a:lnTo>
                  <a:lnTo>
                    <a:pt x="474979" y="726130"/>
                  </a:lnTo>
                  <a:lnTo>
                    <a:pt x="515619" y="788994"/>
                  </a:lnTo>
                  <a:lnTo>
                    <a:pt x="530859" y="824007"/>
                  </a:lnTo>
                  <a:lnTo>
                    <a:pt x="544829" y="860736"/>
                  </a:lnTo>
                  <a:lnTo>
                    <a:pt x="560069" y="915931"/>
                  </a:lnTo>
                  <a:lnTo>
                    <a:pt x="572769" y="972114"/>
                  </a:lnTo>
                  <a:lnTo>
                    <a:pt x="593089" y="1081151"/>
                  </a:lnTo>
                  <a:lnTo>
                    <a:pt x="599439" y="1140402"/>
                  </a:lnTo>
                  <a:lnTo>
                    <a:pt x="601979" y="1165818"/>
                  </a:lnTo>
                  <a:lnTo>
                    <a:pt x="609599" y="1036661"/>
                  </a:lnTo>
                  <a:lnTo>
                    <a:pt x="617219" y="972256"/>
                  </a:lnTo>
                  <a:lnTo>
                    <a:pt x="624839" y="934783"/>
                  </a:lnTo>
                  <a:lnTo>
                    <a:pt x="633729" y="895843"/>
                  </a:lnTo>
                  <a:lnTo>
                    <a:pt x="643889" y="857037"/>
                  </a:lnTo>
                  <a:lnTo>
                    <a:pt x="662939" y="806061"/>
                  </a:lnTo>
                  <a:lnTo>
                    <a:pt x="687069" y="762639"/>
                  </a:lnTo>
                  <a:lnTo>
                    <a:pt x="717549" y="729567"/>
                  </a:lnTo>
                  <a:lnTo>
                    <a:pt x="758189" y="701902"/>
                  </a:lnTo>
                  <a:lnTo>
                    <a:pt x="806449" y="679251"/>
                  </a:lnTo>
                  <a:lnTo>
                    <a:pt x="859789" y="661219"/>
                  </a:lnTo>
                  <a:lnTo>
                    <a:pt x="910589" y="648797"/>
                  </a:lnTo>
                  <a:lnTo>
                    <a:pt x="960119" y="639198"/>
                  </a:lnTo>
                  <a:lnTo>
                    <a:pt x="960119" y="663499"/>
                  </a:lnTo>
                  <a:lnTo>
                    <a:pt x="924559" y="669581"/>
                  </a:lnTo>
                  <a:lnTo>
                    <a:pt x="866139" y="683171"/>
                  </a:lnTo>
                  <a:lnTo>
                    <a:pt x="816609" y="699229"/>
                  </a:lnTo>
                  <a:lnTo>
                    <a:pt x="770889" y="719388"/>
                  </a:lnTo>
                  <a:lnTo>
                    <a:pt x="732789" y="744261"/>
                  </a:lnTo>
                  <a:lnTo>
                    <a:pt x="703579" y="774461"/>
                  </a:lnTo>
                  <a:lnTo>
                    <a:pt x="681989" y="815250"/>
                  </a:lnTo>
                  <a:lnTo>
                    <a:pt x="662939" y="863200"/>
                  </a:lnTo>
                  <a:lnTo>
                    <a:pt x="652779" y="901017"/>
                  </a:lnTo>
                  <a:lnTo>
                    <a:pt x="643889" y="938983"/>
                  </a:lnTo>
                  <a:lnTo>
                    <a:pt x="631189" y="1009100"/>
                  </a:lnTo>
                  <a:lnTo>
                    <a:pt x="627379" y="1049472"/>
                  </a:lnTo>
                  <a:lnTo>
                    <a:pt x="614679" y="1232837"/>
                  </a:lnTo>
                  <a:lnTo>
                    <a:pt x="613409" y="1248212"/>
                  </a:lnTo>
                  <a:lnTo>
                    <a:pt x="610869" y="1260025"/>
                  </a:lnTo>
                  <a:lnTo>
                    <a:pt x="609599" y="1267677"/>
                  </a:lnTo>
                  <a:lnTo>
                    <a:pt x="608329" y="1272683"/>
                  </a:lnTo>
                  <a:lnTo>
                    <a:pt x="604519" y="1273286"/>
                  </a:lnTo>
                  <a:lnTo>
                    <a:pt x="601979" y="1273414"/>
                  </a:lnTo>
                  <a:lnTo>
                    <a:pt x="595629" y="1273470"/>
                  </a:lnTo>
                  <a:lnTo>
                    <a:pt x="593089" y="1267055"/>
                  </a:lnTo>
                  <a:lnTo>
                    <a:pt x="593089" y="1261120"/>
                  </a:lnTo>
                  <a:lnTo>
                    <a:pt x="591819" y="1247349"/>
                  </a:lnTo>
                  <a:lnTo>
                    <a:pt x="581659" y="1116862"/>
                  </a:lnTo>
                  <a:lnTo>
                    <a:pt x="568959" y="1030917"/>
                  </a:lnTo>
                  <a:lnTo>
                    <a:pt x="558799" y="975686"/>
                  </a:lnTo>
                  <a:lnTo>
                    <a:pt x="546099" y="919865"/>
                  </a:lnTo>
                  <a:lnTo>
                    <a:pt x="530859" y="865015"/>
                  </a:lnTo>
                  <a:lnTo>
                    <a:pt x="504189" y="795515"/>
                  </a:lnTo>
                  <a:lnTo>
                    <a:pt x="464819" y="734547"/>
                  </a:lnTo>
                  <a:lnTo>
                    <a:pt x="434339" y="705235"/>
                  </a:lnTo>
                  <a:lnTo>
                    <a:pt x="394969" y="680915"/>
                  </a:lnTo>
                  <a:lnTo>
                    <a:pt x="349249" y="661132"/>
                  </a:lnTo>
                  <a:lnTo>
                    <a:pt x="300989" y="645432"/>
                  </a:lnTo>
                  <a:lnTo>
                    <a:pt x="241299" y="631584"/>
                  </a:lnTo>
                  <a:lnTo>
                    <a:pt x="181609" y="621943"/>
                  </a:lnTo>
                  <a:lnTo>
                    <a:pt x="160019" y="619492"/>
                  </a:lnTo>
                  <a:close/>
                </a:path>
                <a:path w="1201419" h="1273810">
                  <a:moveTo>
                    <a:pt x="0" y="603736"/>
                  </a:moveTo>
                  <a:lnTo>
                    <a:pt x="1269" y="600409"/>
                  </a:lnTo>
                  <a:lnTo>
                    <a:pt x="1269" y="597237"/>
                  </a:lnTo>
                  <a:lnTo>
                    <a:pt x="5079" y="594447"/>
                  </a:lnTo>
                  <a:lnTo>
                    <a:pt x="15239" y="594223"/>
                  </a:lnTo>
                  <a:lnTo>
                    <a:pt x="16509" y="594093"/>
                  </a:lnTo>
                  <a:lnTo>
                    <a:pt x="62229" y="591366"/>
                  </a:lnTo>
                  <a:lnTo>
                    <a:pt x="101599" y="588839"/>
                  </a:lnTo>
                  <a:lnTo>
                    <a:pt x="146049" y="585807"/>
                  </a:lnTo>
                  <a:lnTo>
                    <a:pt x="195579" y="581871"/>
                  </a:lnTo>
                  <a:lnTo>
                    <a:pt x="259079" y="573865"/>
                  </a:lnTo>
                  <a:lnTo>
                    <a:pt x="314959" y="563714"/>
                  </a:lnTo>
                  <a:lnTo>
                    <a:pt x="359409" y="550947"/>
                  </a:lnTo>
                  <a:lnTo>
                    <a:pt x="407669" y="527328"/>
                  </a:lnTo>
                  <a:lnTo>
                    <a:pt x="438149" y="503836"/>
                  </a:lnTo>
                  <a:lnTo>
                    <a:pt x="481329" y="444252"/>
                  </a:lnTo>
                  <a:lnTo>
                    <a:pt x="510539" y="364520"/>
                  </a:lnTo>
                  <a:lnTo>
                    <a:pt x="519429" y="317401"/>
                  </a:lnTo>
                  <a:lnTo>
                    <a:pt x="524509" y="269719"/>
                  </a:lnTo>
                  <a:lnTo>
                    <a:pt x="525779" y="222776"/>
                  </a:lnTo>
                  <a:lnTo>
                    <a:pt x="525779" y="423822"/>
                  </a:lnTo>
                  <a:lnTo>
                    <a:pt x="509269" y="459822"/>
                  </a:lnTo>
                  <a:lnTo>
                    <a:pt x="486409" y="495132"/>
                  </a:lnTo>
                  <a:lnTo>
                    <a:pt x="457199" y="526156"/>
                  </a:lnTo>
                  <a:lnTo>
                    <a:pt x="422909" y="552067"/>
                  </a:lnTo>
                  <a:lnTo>
                    <a:pt x="387349" y="569773"/>
                  </a:lnTo>
                  <a:lnTo>
                    <a:pt x="349249" y="582256"/>
                  </a:lnTo>
                  <a:lnTo>
                    <a:pt x="292099" y="593560"/>
                  </a:lnTo>
                  <a:lnTo>
                    <a:pt x="234949" y="600559"/>
                  </a:lnTo>
                  <a:lnTo>
                    <a:pt x="181609" y="604251"/>
                  </a:lnTo>
                  <a:lnTo>
                    <a:pt x="160019" y="605308"/>
                  </a:lnTo>
                  <a:lnTo>
                    <a:pt x="160019" y="619492"/>
                  </a:lnTo>
                  <a:lnTo>
                    <a:pt x="80009" y="612210"/>
                  </a:lnTo>
                  <a:lnTo>
                    <a:pt x="27939" y="610200"/>
                  </a:lnTo>
                  <a:lnTo>
                    <a:pt x="17779" y="610085"/>
                  </a:lnTo>
                  <a:lnTo>
                    <a:pt x="7619" y="609088"/>
                  </a:lnTo>
                  <a:lnTo>
                    <a:pt x="2539" y="606800"/>
                  </a:lnTo>
                  <a:lnTo>
                    <a:pt x="0" y="603736"/>
                  </a:lnTo>
                  <a:close/>
                </a:path>
              </a:pathLst>
            </a:custGeom>
            <a:solidFill>
              <a:srgbClr val="78791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/>
          <p:nvPr/>
        </p:nvSpPr>
        <p:spPr>
          <a:xfrm>
            <a:off x="17408379" y="8534963"/>
            <a:ext cx="423545" cy="416559"/>
          </a:xfrm>
          <a:custGeom>
            <a:avLst/>
            <a:gdLst/>
            <a:ahLst/>
            <a:cxnLst/>
            <a:rect l="l" t="t" r="r" b="b"/>
            <a:pathLst>
              <a:path w="423544" h="416559">
                <a:moveTo>
                  <a:pt x="0" y="152148"/>
                </a:moveTo>
                <a:lnTo>
                  <a:pt x="1433" y="110289"/>
                </a:lnTo>
                <a:lnTo>
                  <a:pt x="15627" y="70462"/>
                </a:lnTo>
                <a:lnTo>
                  <a:pt x="42473" y="35851"/>
                </a:lnTo>
                <a:lnTo>
                  <a:pt x="78839" y="11436"/>
                </a:lnTo>
                <a:lnTo>
                  <a:pt x="119544" y="0"/>
                </a:lnTo>
                <a:lnTo>
                  <a:pt x="161402" y="1433"/>
                </a:lnTo>
                <a:lnTo>
                  <a:pt x="201229" y="15627"/>
                </a:lnTo>
                <a:lnTo>
                  <a:pt x="235840" y="42473"/>
                </a:lnTo>
                <a:lnTo>
                  <a:pt x="252696" y="60080"/>
                </a:lnTo>
                <a:lnTo>
                  <a:pt x="270901" y="78247"/>
                </a:lnTo>
                <a:lnTo>
                  <a:pt x="290456" y="96974"/>
                </a:lnTo>
                <a:lnTo>
                  <a:pt x="311362" y="116260"/>
                </a:lnTo>
                <a:lnTo>
                  <a:pt x="353353" y="154583"/>
                </a:lnTo>
                <a:lnTo>
                  <a:pt x="369384" y="169432"/>
                </a:lnTo>
                <a:lnTo>
                  <a:pt x="382106" y="181407"/>
                </a:lnTo>
                <a:lnTo>
                  <a:pt x="408615" y="216277"/>
                </a:lnTo>
                <a:lnTo>
                  <a:pt x="422422" y="256240"/>
                </a:lnTo>
                <a:lnTo>
                  <a:pt x="423449" y="298110"/>
                </a:lnTo>
                <a:lnTo>
                  <a:pt x="411618" y="338702"/>
                </a:lnTo>
                <a:lnTo>
                  <a:pt x="386851" y="374830"/>
                </a:lnTo>
                <a:lnTo>
                  <a:pt x="351982" y="401338"/>
                </a:lnTo>
                <a:lnTo>
                  <a:pt x="312019" y="415145"/>
                </a:lnTo>
                <a:lnTo>
                  <a:pt x="270149" y="416173"/>
                </a:lnTo>
                <a:lnTo>
                  <a:pt x="229557" y="404342"/>
                </a:lnTo>
                <a:lnTo>
                  <a:pt x="193429" y="379575"/>
                </a:lnTo>
                <a:lnTo>
                  <a:pt x="181920" y="368748"/>
                </a:lnTo>
                <a:lnTo>
                  <a:pt x="148992" y="338445"/>
                </a:lnTo>
                <a:lnTo>
                  <a:pt x="102492" y="295818"/>
                </a:lnTo>
                <a:lnTo>
                  <a:pt x="56632" y="250944"/>
                </a:lnTo>
                <a:lnTo>
                  <a:pt x="11436" y="192853"/>
                </a:lnTo>
                <a:lnTo>
                  <a:pt x="0" y="152148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16924805" y="8793640"/>
            <a:ext cx="401955" cy="339725"/>
          </a:xfrm>
          <a:custGeom>
            <a:avLst/>
            <a:gdLst/>
            <a:ahLst/>
            <a:cxnLst/>
            <a:rect l="l" t="t" r="r" b="b"/>
            <a:pathLst>
              <a:path w="401955" h="339725">
                <a:moveTo>
                  <a:pt x="0" y="151239"/>
                </a:moveTo>
                <a:lnTo>
                  <a:pt x="1800" y="108996"/>
                </a:lnTo>
                <a:lnTo>
                  <a:pt x="17229" y="68002"/>
                </a:lnTo>
                <a:lnTo>
                  <a:pt x="44764" y="33937"/>
                </a:lnTo>
                <a:lnTo>
                  <a:pt x="80277" y="10990"/>
                </a:lnTo>
                <a:lnTo>
                  <a:pt x="120692" y="0"/>
                </a:lnTo>
                <a:lnTo>
                  <a:pt x="162934" y="1800"/>
                </a:lnTo>
                <a:lnTo>
                  <a:pt x="203929" y="17228"/>
                </a:lnTo>
                <a:lnTo>
                  <a:pt x="219586" y="26075"/>
                </a:lnTo>
                <a:lnTo>
                  <a:pt x="235299" y="34722"/>
                </a:lnTo>
                <a:lnTo>
                  <a:pt x="282545" y="59398"/>
                </a:lnTo>
                <a:lnTo>
                  <a:pt x="323732" y="79551"/>
                </a:lnTo>
                <a:lnTo>
                  <a:pt x="359907" y="104249"/>
                </a:lnTo>
                <a:lnTo>
                  <a:pt x="385642" y="137796"/>
                </a:lnTo>
                <a:lnTo>
                  <a:pt x="399856" y="177193"/>
                </a:lnTo>
                <a:lnTo>
                  <a:pt x="401467" y="219443"/>
                </a:lnTo>
                <a:lnTo>
                  <a:pt x="389395" y="261549"/>
                </a:lnTo>
                <a:lnTo>
                  <a:pt x="364696" y="297723"/>
                </a:lnTo>
                <a:lnTo>
                  <a:pt x="331149" y="323458"/>
                </a:lnTo>
                <a:lnTo>
                  <a:pt x="291751" y="337672"/>
                </a:lnTo>
                <a:lnTo>
                  <a:pt x="249501" y="339283"/>
                </a:lnTo>
                <a:lnTo>
                  <a:pt x="207395" y="327210"/>
                </a:lnTo>
                <a:lnTo>
                  <a:pt x="159623" y="303856"/>
                </a:lnTo>
                <a:lnTo>
                  <a:pt x="123237" y="285098"/>
                </a:lnTo>
                <a:lnTo>
                  <a:pt x="86342" y="265064"/>
                </a:lnTo>
                <a:lnTo>
                  <a:pt x="33937" y="227166"/>
                </a:lnTo>
                <a:lnTo>
                  <a:pt x="10990" y="191654"/>
                </a:lnTo>
                <a:lnTo>
                  <a:pt x="0" y="151239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16996765" y="9032188"/>
            <a:ext cx="788670" cy="647065"/>
          </a:xfrm>
          <a:custGeom>
            <a:avLst/>
            <a:gdLst/>
            <a:ahLst/>
            <a:cxnLst/>
            <a:rect l="l" t="t" r="r" b="b"/>
            <a:pathLst>
              <a:path w="788669" h="647065">
                <a:moveTo>
                  <a:pt x="559003" y="494792"/>
                </a:moveTo>
                <a:lnTo>
                  <a:pt x="547852" y="454418"/>
                </a:lnTo>
                <a:lnTo>
                  <a:pt x="524776" y="418998"/>
                </a:lnTo>
                <a:lnTo>
                  <a:pt x="490601" y="391604"/>
                </a:lnTo>
                <a:lnTo>
                  <a:pt x="468236" y="378663"/>
                </a:lnTo>
                <a:lnTo>
                  <a:pt x="443052" y="363588"/>
                </a:lnTo>
                <a:lnTo>
                  <a:pt x="384213" y="327101"/>
                </a:lnTo>
                <a:lnTo>
                  <a:pt x="321932" y="287261"/>
                </a:lnTo>
                <a:lnTo>
                  <a:pt x="266446" y="250710"/>
                </a:lnTo>
                <a:lnTo>
                  <a:pt x="212839" y="214807"/>
                </a:lnTo>
                <a:lnTo>
                  <a:pt x="173024" y="196545"/>
                </a:lnTo>
                <a:lnTo>
                  <a:pt x="131013" y="191782"/>
                </a:lnTo>
                <a:lnTo>
                  <a:pt x="89928" y="199910"/>
                </a:lnTo>
                <a:lnTo>
                  <a:pt x="52895" y="220306"/>
                </a:lnTo>
                <a:lnTo>
                  <a:pt x="23037" y="252349"/>
                </a:lnTo>
                <a:lnTo>
                  <a:pt x="4762" y="292163"/>
                </a:lnTo>
                <a:lnTo>
                  <a:pt x="0" y="334175"/>
                </a:lnTo>
                <a:lnTo>
                  <a:pt x="8128" y="375259"/>
                </a:lnTo>
                <a:lnTo>
                  <a:pt x="28524" y="412292"/>
                </a:lnTo>
                <a:lnTo>
                  <a:pt x="60579" y="442150"/>
                </a:lnTo>
                <a:lnTo>
                  <a:pt x="114185" y="478053"/>
                </a:lnTo>
                <a:lnTo>
                  <a:pt x="172720" y="516610"/>
                </a:lnTo>
                <a:lnTo>
                  <a:pt x="238074" y="558419"/>
                </a:lnTo>
                <a:lnTo>
                  <a:pt x="271653" y="579450"/>
                </a:lnTo>
                <a:lnTo>
                  <a:pt x="330428" y="615048"/>
                </a:lnTo>
                <a:lnTo>
                  <a:pt x="396671" y="644880"/>
                </a:lnTo>
                <a:lnTo>
                  <a:pt x="438912" y="646506"/>
                </a:lnTo>
                <a:lnTo>
                  <a:pt x="479285" y="635355"/>
                </a:lnTo>
                <a:lnTo>
                  <a:pt x="514705" y="612279"/>
                </a:lnTo>
                <a:lnTo>
                  <a:pt x="542112" y="578104"/>
                </a:lnTo>
                <a:lnTo>
                  <a:pt x="557377" y="537044"/>
                </a:lnTo>
                <a:lnTo>
                  <a:pt x="559003" y="494792"/>
                </a:lnTo>
                <a:close/>
              </a:path>
              <a:path w="788669" h="647065">
                <a:moveTo>
                  <a:pt x="788492" y="146659"/>
                </a:moveTo>
                <a:lnTo>
                  <a:pt x="776478" y="106540"/>
                </a:lnTo>
                <a:lnTo>
                  <a:pt x="752652" y="71615"/>
                </a:lnTo>
                <a:lnTo>
                  <a:pt x="717892" y="44958"/>
                </a:lnTo>
                <a:lnTo>
                  <a:pt x="668426" y="19456"/>
                </a:lnTo>
                <a:lnTo>
                  <a:pt x="610933" y="0"/>
                </a:lnTo>
                <a:lnTo>
                  <a:pt x="568693" y="1612"/>
                </a:lnTo>
                <a:lnTo>
                  <a:pt x="529285" y="15824"/>
                </a:lnTo>
                <a:lnTo>
                  <a:pt x="495744" y="41567"/>
                </a:lnTo>
                <a:lnTo>
                  <a:pt x="471043" y="77736"/>
                </a:lnTo>
                <a:lnTo>
                  <a:pt x="458978" y="119837"/>
                </a:lnTo>
                <a:lnTo>
                  <a:pt x="460578" y="162090"/>
                </a:lnTo>
                <a:lnTo>
                  <a:pt x="474802" y="201485"/>
                </a:lnTo>
                <a:lnTo>
                  <a:pt x="500532" y="235038"/>
                </a:lnTo>
                <a:lnTo>
                  <a:pt x="536702" y="259740"/>
                </a:lnTo>
                <a:lnTo>
                  <a:pt x="548665" y="265468"/>
                </a:lnTo>
                <a:lnTo>
                  <a:pt x="561200" y="271729"/>
                </a:lnTo>
                <a:lnTo>
                  <a:pt x="574319" y="278498"/>
                </a:lnTo>
                <a:lnTo>
                  <a:pt x="588010" y="285775"/>
                </a:lnTo>
                <a:lnTo>
                  <a:pt x="629373" y="300164"/>
                </a:lnTo>
                <a:lnTo>
                  <a:pt x="671652" y="300901"/>
                </a:lnTo>
                <a:lnTo>
                  <a:pt x="711771" y="288899"/>
                </a:lnTo>
                <a:lnTo>
                  <a:pt x="746696" y="265061"/>
                </a:lnTo>
                <a:lnTo>
                  <a:pt x="773366" y="230314"/>
                </a:lnTo>
                <a:lnTo>
                  <a:pt x="787755" y="188937"/>
                </a:lnTo>
                <a:lnTo>
                  <a:pt x="788492" y="146659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17915391" y="9545098"/>
            <a:ext cx="372745" cy="390525"/>
          </a:xfrm>
          <a:custGeom>
            <a:avLst/>
            <a:gdLst/>
            <a:ahLst/>
            <a:cxnLst/>
            <a:rect l="l" t="t" r="r" b="b"/>
            <a:pathLst>
              <a:path w="372744" h="390525">
                <a:moveTo>
                  <a:pt x="0" y="150509"/>
                </a:moveTo>
                <a:lnTo>
                  <a:pt x="2055" y="108278"/>
                </a:lnTo>
                <a:lnTo>
                  <a:pt x="17730" y="67377"/>
                </a:lnTo>
                <a:lnTo>
                  <a:pt x="45470" y="33478"/>
                </a:lnTo>
                <a:lnTo>
                  <a:pt x="81121" y="10747"/>
                </a:lnTo>
                <a:lnTo>
                  <a:pt x="121601" y="0"/>
                </a:lnTo>
                <a:lnTo>
                  <a:pt x="163832" y="2055"/>
                </a:lnTo>
                <a:lnTo>
                  <a:pt x="204733" y="17730"/>
                </a:lnTo>
                <a:lnTo>
                  <a:pt x="244542" y="40836"/>
                </a:lnTo>
                <a:lnTo>
                  <a:pt x="286040" y="65435"/>
                </a:lnTo>
                <a:lnTo>
                  <a:pt x="326473" y="90442"/>
                </a:lnTo>
                <a:lnTo>
                  <a:pt x="343470" y="100857"/>
                </a:lnTo>
                <a:lnTo>
                  <a:pt x="361860" y="111511"/>
                </a:lnTo>
                <a:lnTo>
                  <a:pt x="372609" y="117428"/>
                </a:lnTo>
                <a:lnTo>
                  <a:pt x="372609" y="386829"/>
                </a:lnTo>
                <a:lnTo>
                  <a:pt x="361860" y="390279"/>
                </a:lnTo>
                <a:lnTo>
                  <a:pt x="343470" y="390390"/>
                </a:lnTo>
                <a:lnTo>
                  <a:pt x="319372" y="390449"/>
                </a:lnTo>
                <a:lnTo>
                  <a:pt x="277724" y="376882"/>
                </a:lnTo>
                <a:lnTo>
                  <a:pt x="226100" y="349081"/>
                </a:lnTo>
                <a:lnTo>
                  <a:pt x="180320" y="321763"/>
                </a:lnTo>
                <a:lnTo>
                  <a:pt x="162419" y="310573"/>
                </a:lnTo>
                <a:lnTo>
                  <a:pt x="144262" y="299463"/>
                </a:lnTo>
                <a:lnTo>
                  <a:pt x="125851" y="288433"/>
                </a:lnTo>
                <a:lnTo>
                  <a:pt x="107185" y="277485"/>
                </a:lnTo>
                <a:lnTo>
                  <a:pt x="67376" y="254380"/>
                </a:lnTo>
                <a:lnTo>
                  <a:pt x="33478" y="226640"/>
                </a:lnTo>
                <a:lnTo>
                  <a:pt x="10746" y="190990"/>
                </a:lnTo>
                <a:lnTo>
                  <a:pt x="0" y="150509"/>
                </a:lnTo>
                <a:close/>
              </a:path>
              <a:path w="372744" h="390525">
                <a:moveTo>
                  <a:pt x="180320" y="321763"/>
                </a:moveTo>
                <a:close/>
              </a:path>
              <a:path w="372744" h="390525">
                <a:moveTo>
                  <a:pt x="107185" y="277485"/>
                </a:move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17260580" y="9795543"/>
            <a:ext cx="503555" cy="438784"/>
          </a:xfrm>
          <a:custGeom>
            <a:avLst/>
            <a:gdLst/>
            <a:ahLst/>
            <a:cxnLst/>
            <a:rect l="l" t="t" r="r" b="b"/>
            <a:pathLst>
              <a:path w="503555" h="438784">
                <a:moveTo>
                  <a:pt x="0" y="145833"/>
                </a:moveTo>
                <a:lnTo>
                  <a:pt x="3640" y="103709"/>
                </a:lnTo>
                <a:lnTo>
                  <a:pt x="20841" y="63426"/>
                </a:lnTo>
                <a:lnTo>
                  <a:pt x="49835" y="30594"/>
                </a:lnTo>
                <a:lnTo>
                  <a:pt x="86315" y="9218"/>
                </a:lnTo>
                <a:lnTo>
                  <a:pt x="127171" y="0"/>
                </a:lnTo>
                <a:lnTo>
                  <a:pt x="169294" y="3640"/>
                </a:lnTo>
                <a:lnTo>
                  <a:pt x="209577" y="20841"/>
                </a:lnTo>
                <a:lnTo>
                  <a:pt x="255027" y="50676"/>
                </a:lnTo>
                <a:lnTo>
                  <a:pt x="321071" y="95759"/>
                </a:lnTo>
                <a:lnTo>
                  <a:pt x="359606" y="122969"/>
                </a:lnTo>
                <a:lnTo>
                  <a:pt x="395021" y="149230"/>
                </a:lnTo>
                <a:lnTo>
                  <a:pt x="427315" y="174545"/>
                </a:lnTo>
                <a:lnTo>
                  <a:pt x="484626" y="232481"/>
                </a:lnTo>
                <a:lnTo>
                  <a:pt x="500318" y="271742"/>
                </a:lnTo>
                <a:lnTo>
                  <a:pt x="503336" y="313516"/>
                </a:lnTo>
                <a:lnTo>
                  <a:pt x="493449" y="354625"/>
                </a:lnTo>
                <a:lnTo>
                  <a:pt x="470429" y="391890"/>
                </a:lnTo>
                <a:lnTo>
                  <a:pt x="436859" y="420026"/>
                </a:lnTo>
                <a:lnTo>
                  <a:pt x="397598" y="435718"/>
                </a:lnTo>
                <a:lnTo>
                  <a:pt x="355824" y="438736"/>
                </a:lnTo>
                <a:lnTo>
                  <a:pt x="314716" y="428849"/>
                </a:lnTo>
                <a:lnTo>
                  <a:pt x="277451" y="405829"/>
                </a:lnTo>
                <a:lnTo>
                  <a:pt x="253985" y="386267"/>
                </a:lnTo>
                <a:lnTo>
                  <a:pt x="227523" y="365596"/>
                </a:lnTo>
                <a:lnTo>
                  <a:pt x="165607" y="320928"/>
                </a:lnTo>
                <a:lnTo>
                  <a:pt x="132312" y="298051"/>
                </a:lnTo>
                <a:lnTo>
                  <a:pt x="81221" y="263669"/>
                </a:lnTo>
                <a:lnTo>
                  <a:pt x="63425" y="252163"/>
                </a:lnTo>
                <a:lnTo>
                  <a:pt x="30594" y="223168"/>
                </a:lnTo>
                <a:lnTo>
                  <a:pt x="9218" y="186689"/>
                </a:lnTo>
                <a:lnTo>
                  <a:pt x="0" y="145833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16621703" y="9555733"/>
            <a:ext cx="330835" cy="311150"/>
          </a:xfrm>
          <a:custGeom>
            <a:avLst/>
            <a:gdLst/>
            <a:ahLst/>
            <a:cxnLst/>
            <a:rect l="l" t="t" r="r" b="b"/>
            <a:pathLst>
              <a:path w="330834" h="311150">
                <a:moveTo>
                  <a:pt x="0" y="154236"/>
                </a:moveTo>
                <a:lnTo>
                  <a:pt x="734" y="111962"/>
                </a:lnTo>
                <a:lnTo>
                  <a:pt x="15123" y="70591"/>
                </a:lnTo>
                <a:lnTo>
                  <a:pt x="41789" y="35842"/>
                </a:lnTo>
                <a:lnTo>
                  <a:pt x="76712" y="12007"/>
                </a:lnTo>
                <a:lnTo>
                  <a:pt x="116836" y="0"/>
                </a:lnTo>
                <a:lnTo>
                  <a:pt x="159110" y="734"/>
                </a:lnTo>
                <a:lnTo>
                  <a:pt x="200481" y="15123"/>
                </a:lnTo>
                <a:lnTo>
                  <a:pt x="241011" y="39289"/>
                </a:lnTo>
                <a:lnTo>
                  <a:pt x="278810" y="66596"/>
                </a:lnTo>
                <a:lnTo>
                  <a:pt x="308367" y="98923"/>
                </a:lnTo>
                <a:lnTo>
                  <a:pt x="325735" y="137472"/>
                </a:lnTo>
                <a:lnTo>
                  <a:pt x="330548" y="179077"/>
                </a:lnTo>
                <a:lnTo>
                  <a:pt x="322441" y="220573"/>
                </a:lnTo>
                <a:lnTo>
                  <a:pt x="301046" y="258795"/>
                </a:lnTo>
                <a:lnTo>
                  <a:pt x="268720" y="288352"/>
                </a:lnTo>
                <a:lnTo>
                  <a:pt x="230171" y="305720"/>
                </a:lnTo>
                <a:lnTo>
                  <a:pt x="188566" y="310534"/>
                </a:lnTo>
                <a:lnTo>
                  <a:pt x="147070" y="302426"/>
                </a:lnTo>
                <a:lnTo>
                  <a:pt x="108849" y="281032"/>
                </a:lnTo>
                <a:lnTo>
                  <a:pt x="99873" y="274245"/>
                </a:lnTo>
                <a:lnTo>
                  <a:pt x="90504" y="267803"/>
                </a:lnTo>
                <a:lnTo>
                  <a:pt x="80743" y="261704"/>
                </a:lnTo>
                <a:lnTo>
                  <a:pt x="70590" y="255950"/>
                </a:lnTo>
                <a:lnTo>
                  <a:pt x="35841" y="229283"/>
                </a:lnTo>
                <a:lnTo>
                  <a:pt x="12007" y="194361"/>
                </a:lnTo>
                <a:lnTo>
                  <a:pt x="0" y="154236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16803048" y="10157846"/>
            <a:ext cx="412750" cy="129539"/>
          </a:xfrm>
          <a:custGeom>
            <a:avLst/>
            <a:gdLst/>
            <a:ahLst/>
            <a:cxnLst/>
            <a:rect l="l" t="t" r="r" b="b"/>
            <a:pathLst>
              <a:path w="412750" h="129540">
                <a:moveTo>
                  <a:pt x="0" y="129153"/>
                </a:moveTo>
                <a:lnTo>
                  <a:pt x="13729" y="72239"/>
                </a:lnTo>
                <a:lnTo>
                  <a:pt x="39825" y="37059"/>
                </a:lnTo>
                <a:lnTo>
                  <a:pt x="74354" y="12659"/>
                </a:lnTo>
                <a:lnTo>
                  <a:pt x="114278" y="0"/>
                </a:lnTo>
                <a:lnTo>
                  <a:pt x="156559" y="45"/>
                </a:lnTo>
                <a:lnTo>
                  <a:pt x="198159" y="13758"/>
                </a:lnTo>
                <a:lnTo>
                  <a:pt x="308573" y="70682"/>
                </a:lnTo>
                <a:lnTo>
                  <a:pt x="347420" y="91197"/>
                </a:lnTo>
                <a:lnTo>
                  <a:pt x="381448" y="110325"/>
                </a:lnTo>
                <a:lnTo>
                  <a:pt x="412280" y="129153"/>
                </a:lnTo>
                <a:lnTo>
                  <a:pt x="0" y="129153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18005793" y="8622397"/>
            <a:ext cx="282575" cy="768350"/>
          </a:xfrm>
          <a:custGeom>
            <a:avLst/>
            <a:gdLst/>
            <a:ahLst/>
            <a:cxnLst/>
            <a:rect l="l" t="t" r="r" b="b"/>
            <a:pathLst>
              <a:path w="282575" h="768350">
                <a:moveTo>
                  <a:pt x="282206" y="459943"/>
                </a:moveTo>
                <a:lnTo>
                  <a:pt x="215392" y="417029"/>
                </a:lnTo>
                <a:lnTo>
                  <a:pt x="175247" y="399529"/>
                </a:lnTo>
                <a:lnTo>
                  <a:pt x="133146" y="395579"/>
                </a:lnTo>
                <a:lnTo>
                  <a:pt x="92227" y="404495"/>
                </a:lnTo>
                <a:lnTo>
                  <a:pt x="55587" y="425602"/>
                </a:lnTo>
                <a:lnTo>
                  <a:pt x="26352" y="458216"/>
                </a:lnTo>
                <a:lnTo>
                  <a:pt x="8851" y="498373"/>
                </a:lnTo>
                <a:lnTo>
                  <a:pt x="4902" y="540473"/>
                </a:lnTo>
                <a:lnTo>
                  <a:pt x="13817" y="581393"/>
                </a:lnTo>
                <a:lnTo>
                  <a:pt x="34912" y="618032"/>
                </a:lnTo>
                <a:lnTo>
                  <a:pt x="67538" y="647268"/>
                </a:lnTo>
                <a:lnTo>
                  <a:pt x="137007" y="691883"/>
                </a:lnTo>
                <a:lnTo>
                  <a:pt x="175094" y="715619"/>
                </a:lnTo>
                <a:lnTo>
                  <a:pt x="209626" y="735609"/>
                </a:lnTo>
                <a:lnTo>
                  <a:pt x="268058" y="764400"/>
                </a:lnTo>
                <a:lnTo>
                  <a:pt x="282206" y="767765"/>
                </a:lnTo>
                <a:lnTo>
                  <a:pt x="282206" y="459943"/>
                </a:lnTo>
                <a:close/>
              </a:path>
              <a:path w="282575" h="768350">
                <a:moveTo>
                  <a:pt x="282206" y="73355"/>
                </a:moveTo>
                <a:lnTo>
                  <a:pt x="216192" y="25387"/>
                </a:lnTo>
                <a:lnTo>
                  <a:pt x="176923" y="5969"/>
                </a:lnTo>
                <a:lnTo>
                  <a:pt x="135064" y="0"/>
                </a:lnTo>
                <a:lnTo>
                  <a:pt x="93764" y="6946"/>
                </a:lnTo>
                <a:lnTo>
                  <a:pt x="56159" y="26263"/>
                </a:lnTo>
                <a:lnTo>
                  <a:pt x="25387" y="57429"/>
                </a:lnTo>
                <a:lnTo>
                  <a:pt x="5969" y="96697"/>
                </a:lnTo>
                <a:lnTo>
                  <a:pt x="0" y="138557"/>
                </a:lnTo>
                <a:lnTo>
                  <a:pt x="6946" y="179857"/>
                </a:lnTo>
                <a:lnTo>
                  <a:pt x="26263" y="217474"/>
                </a:lnTo>
                <a:lnTo>
                  <a:pt x="57429" y="248246"/>
                </a:lnTo>
                <a:lnTo>
                  <a:pt x="95313" y="275221"/>
                </a:lnTo>
                <a:lnTo>
                  <a:pt x="109677" y="285750"/>
                </a:lnTo>
                <a:lnTo>
                  <a:pt x="122796" y="296011"/>
                </a:lnTo>
                <a:lnTo>
                  <a:pt x="134683" y="305981"/>
                </a:lnTo>
                <a:lnTo>
                  <a:pt x="145326" y="315671"/>
                </a:lnTo>
                <a:lnTo>
                  <a:pt x="181457" y="340436"/>
                </a:lnTo>
                <a:lnTo>
                  <a:pt x="222046" y="352259"/>
                </a:lnTo>
                <a:lnTo>
                  <a:pt x="263918" y="351231"/>
                </a:lnTo>
                <a:lnTo>
                  <a:pt x="282206" y="344919"/>
                </a:lnTo>
                <a:lnTo>
                  <a:pt x="282206" y="73355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16887939" y="8046630"/>
            <a:ext cx="981710" cy="571500"/>
          </a:xfrm>
          <a:custGeom>
            <a:avLst/>
            <a:gdLst/>
            <a:ahLst/>
            <a:cxnLst/>
            <a:rect l="l" t="t" r="r" b="b"/>
            <a:pathLst>
              <a:path w="981709" h="571500">
                <a:moveTo>
                  <a:pt x="417537" y="425513"/>
                </a:moveTo>
                <a:lnTo>
                  <a:pt x="408317" y="384657"/>
                </a:lnTo>
                <a:lnTo>
                  <a:pt x="386943" y="348170"/>
                </a:lnTo>
                <a:lnTo>
                  <a:pt x="354101" y="319176"/>
                </a:lnTo>
                <a:lnTo>
                  <a:pt x="307047" y="289445"/>
                </a:lnTo>
                <a:lnTo>
                  <a:pt x="297421" y="283184"/>
                </a:lnTo>
                <a:lnTo>
                  <a:pt x="285483" y="275107"/>
                </a:lnTo>
                <a:lnTo>
                  <a:pt x="271246" y="265214"/>
                </a:lnTo>
                <a:lnTo>
                  <a:pt x="216192" y="226085"/>
                </a:lnTo>
                <a:lnTo>
                  <a:pt x="176923" y="206679"/>
                </a:lnTo>
                <a:lnTo>
                  <a:pt x="135064" y="200710"/>
                </a:lnTo>
                <a:lnTo>
                  <a:pt x="93764" y="207645"/>
                </a:lnTo>
                <a:lnTo>
                  <a:pt x="56146" y="226961"/>
                </a:lnTo>
                <a:lnTo>
                  <a:pt x="25374" y="258140"/>
                </a:lnTo>
                <a:lnTo>
                  <a:pt x="5969" y="297408"/>
                </a:lnTo>
                <a:lnTo>
                  <a:pt x="0" y="339255"/>
                </a:lnTo>
                <a:lnTo>
                  <a:pt x="6934" y="380568"/>
                </a:lnTo>
                <a:lnTo>
                  <a:pt x="26263" y="418172"/>
                </a:lnTo>
                <a:lnTo>
                  <a:pt x="57429" y="448945"/>
                </a:lnTo>
                <a:lnTo>
                  <a:pt x="95935" y="476377"/>
                </a:lnTo>
                <a:lnTo>
                  <a:pt x="132969" y="502285"/>
                </a:lnTo>
                <a:lnTo>
                  <a:pt x="207949" y="550506"/>
                </a:lnTo>
                <a:lnTo>
                  <a:pt x="248234" y="567702"/>
                </a:lnTo>
                <a:lnTo>
                  <a:pt x="290360" y="571347"/>
                </a:lnTo>
                <a:lnTo>
                  <a:pt x="331216" y="562127"/>
                </a:lnTo>
                <a:lnTo>
                  <a:pt x="367703" y="540753"/>
                </a:lnTo>
                <a:lnTo>
                  <a:pt x="396697" y="507923"/>
                </a:lnTo>
                <a:lnTo>
                  <a:pt x="413893" y="467639"/>
                </a:lnTo>
                <a:lnTo>
                  <a:pt x="417537" y="425513"/>
                </a:lnTo>
                <a:close/>
              </a:path>
              <a:path w="981709" h="571500">
                <a:moveTo>
                  <a:pt x="981417" y="242658"/>
                </a:moveTo>
                <a:lnTo>
                  <a:pt x="969137" y="202615"/>
                </a:lnTo>
                <a:lnTo>
                  <a:pt x="945070" y="167855"/>
                </a:lnTo>
                <a:lnTo>
                  <a:pt x="910145" y="141427"/>
                </a:lnTo>
                <a:lnTo>
                  <a:pt x="808672" y="87807"/>
                </a:lnTo>
                <a:lnTo>
                  <a:pt x="668083" y="14122"/>
                </a:lnTo>
                <a:lnTo>
                  <a:pt x="626541" y="228"/>
                </a:lnTo>
                <a:lnTo>
                  <a:pt x="584250" y="0"/>
                </a:lnTo>
                <a:lnTo>
                  <a:pt x="544283" y="12496"/>
                </a:lnTo>
                <a:lnTo>
                  <a:pt x="509651" y="36753"/>
                </a:lnTo>
                <a:lnTo>
                  <a:pt x="483400" y="71818"/>
                </a:lnTo>
                <a:lnTo>
                  <a:pt x="469506" y="113360"/>
                </a:lnTo>
                <a:lnTo>
                  <a:pt x="469290" y="155638"/>
                </a:lnTo>
                <a:lnTo>
                  <a:pt x="481774" y="195618"/>
                </a:lnTo>
                <a:lnTo>
                  <a:pt x="506031" y="230251"/>
                </a:lnTo>
                <a:lnTo>
                  <a:pt x="541096" y="256489"/>
                </a:lnTo>
                <a:lnTo>
                  <a:pt x="681367" y="330009"/>
                </a:lnTo>
                <a:lnTo>
                  <a:pt x="781875" y="383120"/>
                </a:lnTo>
                <a:lnTo>
                  <a:pt x="823341" y="397230"/>
                </a:lnTo>
                <a:lnTo>
                  <a:pt x="865619" y="397687"/>
                </a:lnTo>
                <a:lnTo>
                  <a:pt x="905662" y="385406"/>
                </a:lnTo>
                <a:lnTo>
                  <a:pt x="940422" y="361340"/>
                </a:lnTo>
                <a:lnTo>
                  <a:pt x="966863" y="326402"/>
                </a:lnTo>
                <a:lnTo>
                  <a:pt x="980973" y="284937"/>
                </a:lnTo>
                <a:lnTo>
                  <a:pt x="981417" y="242658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16097386" y="9933106"/>
            <a:ext cx="462280" cy="351790"/>
          </a:xfrm>
          <a:custGeom>
            <a:avLst/>
            <a:gdLst/>
            <a:ahLst/>
            <a:cxnLst/>
            <a:rect l="l" t="t" r="r" b="b"/>
            <a:pathLst>
              <a:path w="462280" h="351790">
                <a:moveTo>
                  <a:pt x="0" y="118614"/>
                </a:moveTo>
                <a:lnTo>
                  <a:pt x="12411" y="76607"/>
                </a:lnTo>
                <a:lnTo>
                  <a:pt x="37399" y="40633"/>
                </a:lnTo>
                <a:lnTo>
                  <a:pt x="71151" y="15168"/>
                </a:lnTo>
                <a:lnTo>
                  <a:pt x="110662" y="1271"/>
                </a:lnTo>
                <a:lnTo>
                  <a:pt x="152924" y="0"/>
                </a:lnTo>
                <a:lnTo>
                  <a:pt x="194931" y="12410"/>
                </a:lnTo>
                <a:lnTo>
                  <a:pt x="232831" y="30586"/>
                </a:lnTo>
                <a:lnTo>
                  <a:pt x="247090" y="37126"/>
                </a:lnTo>
                <a:lnTo>
                  <a:pt x="261235" y="43009"/>
                </a:lnTo>
                <a:lnTo>
                  <a:pt x="275264" y="48237"/>
                </a:lnTo>
                <a:lnTo>
                  <a:pt x="314136" y="61157"/>
                </a:lnTo>
                <a:lnTo>
                  <a:pt x="339317" y="70972"/>
                </a:lnTo>
                <a:lnTo>
                  <a:pt x="390353" y="95008"/>
                </a:lnTo>
                <a:lnTo>
                  <a:pt x="425420" y="121254"/>
                </a:lnTo>
                <a:lnTo>
                  <a:pt x="449674" y="155887"/>
                </a:lnTo>
                <a:lnTo>
                  <a:pt x="462163" y="195864"/>
                </a:lnTo>
                <a:lnTo>
                  <a:pt x="461938" y="238144"/>
                </a:lnTo>
                <a:lnTo>
                  <a:pt x="448049" y="279686"/>
                </a:lnTo>
                <a:lnTo>
                  <a:pt x="421802" y="314753"/>
                </a:lnTo>
                <a:lnTo>
                  <a:pt x="387170" y="339007"/>
                </a:lnTo>
                <a:lnTo>
                  <a:pt x="347192" y="351497"/>
                </a:lnTo>
                <a:lnTo>
                  <a:pt x="304912" y="351271"/>
                </a:lnTo>
                <a:lnTo>
                  <a:pt x="263371" y="337381"/>
                </a:lnTo>
                <a:lnTo>
                  <a:pt x="249112" y="330256"/>
                </a:lnTo>
                <a:lnTo>
                  <a:pt x="235302" y="324056"/>
                </a:lnTo>
                <a:lnTo>
                  <a:pt x="221940" y="318781"/>
                </a:lnTo>
                <a:lnTo>
                  <a:pt x="209027" y="314431"/>
                </a:lnTo>
                <a:lnTo>
                  <a:pt x="185360" y="306670"/>
                </a:lnTo>
                <a:lnTo>
                  <a:pt x="161718" y="297895"/>
                </a:lnTo>
                <a:lnTo>
                  <a:pt x="114507" y="277304"/>
                </a:lnTo>
                <a:lnTo>
                  <a:pt x="76605" y="259127"/>
                </a:lnTo>
                <a:lnTo>
                  <a:pt x="40631" y="234139"/>
                </a:lnTo>
                <a:lnTo>
                  <a:pt x="15167" y="200386"/>
                </a:lnTo>
                <a:lnTo>
                  <a:pt x="1271" y="160876"/>
                </a:lnTo>
                <a:lnTo>
                  <a:pt x="0" y="118614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18027727" y="10238348"/>
            <a:ext cx="244475" cy="48895"/>
          </a:xfrm>
          <a:custGeom>
            <a:avLst/>
            <a:gdLst/>
            <a:ahLst/>
            <a:cxnLst/>
            <a:rect l="l" t="t" r="r" b="b"/>
            <a:pathLst>
              <a:path w="244475" h="48895">
                <a:moveTo>
                  <a:pt x="0" y="48650"/>
                </a:moveTo>
                <a:lnTo>
                  <a:pt x="2857" y="44246"/>
                </a:lnTo>
                <a:lnTo>
                  <a:pt x="35792" y="17733"/>
                </a:lnTo>
                <a:lnTo>
                  <a:pt x="74845" y="2600"/>
                </a:lnTo>
                <a:lnTo>
                  <a:pt x="117046" y="0"/>
                </a:lnTo>
                <a:lnTo>
                  <a:pt x="159423" y="11082"/>
                </a:lnTo>
                <a:lnTo>
                  <a:pt x="207502" y="32307"/>
                </a:lnTo>
                <a:lnTo>
                  <a:pt x="231593" y="43010"/>
                </a:lnTo>
                <a:lnTo>
                  <a:pt x="244113" y="48650"/>
                </a:lnTo>
                <a:lnTo>
                  <a:pt x="0" y="4865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16055912" y="8962796"/>
            <a:ext cx="800100" cy="707390"/>
          </a:xfrm>
          <a:custGeom>
            <a:avLst/>
            <a:gdLst/>
            <a:ahLst/>
            <a:cxnLst/>
            <a:rect l="l" t="t" r="r" b="b"/>
            <a:pathLst>
              <a:path w="800100" h="707390">
                <a:moveTo>
                  <a:pt x="243001" y="411594"/>
                </a:moveTo>
                <a:lnTo>
                  <a:pt x="241833" y="410972"/>
                </a:lnTo>
                <a:lnTo>
                  <a:pt x="243001" y="411607"/>
                </a:lnTo>
                <a:close/>
              </a:path>
              <a:path w="800100" h="707390">
                <a:moveTo>
                  <a:pt x="387400" y="553123"/>
                </a:moveTo>
                <a:lnTo>
                  <a:pt x="375386" y="513003"/>
                </a:lnTo>
                <a:lnTo>
                  <a:pt x="351561" y="478078"/>
                </a:lnTo>
                <a:lnTo>
                  <a:pt x="316814" y="451408"/>
                </a:lnTo>
                <a:lnTo>
                  <a:pt x="243001" y="411607"/>
                </a:lnTo>
                <a:lnTo>
                  <a:pt x="200494" y="388670"/>
                </a:lnTo>
                <a:lnTo>
                  <a:pt x="159118" y="374281"/>
                </a:lnTo>
                <a:lnTo>
                  <a:pt x="116840" y="373545"/>
                </a:lnTo>
                <a:lnTo>
                  <a:pt x="76720" y="385559"/>
                </a:lnTo>
                <a:lnTo>
                  <a:pt x="41795" y="409384"/>
                </a:lnTo>
                <a:lnTo>
                  <a:pt x="15125" y="444144"/>
                </a:lnTo>
                <a:lnTo>
                  <a:pt x="736" y="485508"/>
                </a:lnTo>
                <a:lnTo>
                  <a:pt x="0" y="527786"/>
                </a:lnTo>
                <a:lnTo>
                  <a:pt x="12014" y="567905"/>
                </a:lnTo>
                <a:lnTo>
                  <a:pt x="35852" y="602830"/>
                </a:lnTo>
                <a:lnTo>
                  <a:pt x="70599" y="629500"/>
                </a:lnTo>
                <a:lnTo>
                  <a:pt x="111099" y="651344"/>
                </a:lnTo>
                <a:lnTo>
                  <a:pt x="186918" y="692238"/>
                </a:lnTo>
                <a:lnTo>
                  <a:pt x="228282" y="706628"/>
                </a:lnTo>
                <a:lnTo>
                  <a:pt x="270560" y="707364"/>
                </a:lnTo>
                <a:lnTo>
                  <a:pt x="310692" y="695350"/>
                </a:lnTo>
                <a:lnTo>
                  <a:pt x="345605" y="671512"/>
                </a:lnTo>
                <a:lnTo>
                  <a:pt x="372275" y="636765"/>
                </a:lnTo>
                <a:lnTo>
                  <a:pt x="386664" y="595401"/>
                </a:lnTo>
                <a:lnTo>
                  <a:pt x="387400" y="553123"/>
                </a:lnTo>
                <a:close/>
              </a:path>
              <a:path w="800100" h="707390">
                <a:moveTo>
                  <a:pt x="799858" y="244868"/>
                </a:moveTo>
                <a:lnTo>
                  <a:pt x="793648" y="203454"/>
                </a:lnTo>
                <a:lnTo>
                  <a:pt x="774992" y="165506"/>
                </a:lnTo>
                <a:lnTo>
                  <a:pt x="744359" y="134188"/>
                </a:lnTo>
                <a:lnTo>
                  <a:pt x="703237" y="104635"/>
                </a:lnTo>
                <a:lnTo>
                  <a:pt x="668794" y="81673"/>
                </a:lnTo>
                <a:lnTo>
                  <a:pt x="636054" y="61671"/>
                </a:lnTo>
                <a:lnTo>
                  <a:pt x="597141" y="39116"/>
                </a:lnTo>
                <a:lnTo>
                  <a:pt x="557961" y="16891"/>
                </a:lnTo>
                <a:lnTo>
                  <a:pt x="516902" y="1625"/>
                </a:lnTo>
                <a:lnTo>
                  <a:pt x="474649" y="0"/>
                </a:lnTo>
                <a:lnTo>
                  <a:pt x="434276" y="11150"/>
                </a:lnTo>
                <a:lnTo>
                  <a:pt x="398856" y="34239"/>
                </a:lnTo>
                <a:lnTo>
                  <a:pt x="371462" y="68414"/>
                </a:lnTo>
                <a:lnTo>
                  <a:pt x="356196" y="109461"/>
                </a:lnTo>
                <a:lnTo>
                  <a:pt x="354558" y="151714"/>
                </a:lnTo>
                <a:lnTo>
                  <a:pt x="365709" y="192087"/>
                </a:lnTo>
                <a:lnTo>
                  <a:pt x="388797" y="227507"/>
                </a:lnTo>
                <a:lnTo>
                  <a:pt x="422973" y="254901"/>
                </a:lnTo>
                <a:lnTo>
                  <a:pt x="479564" y="287108"/>
                </a:lnTo>
                <a:lnTo>
                  <a:pt x="495452" y="296405"/>
                </a:lnTo>
                <a:lnTo>
                  <a:pt x="534835" y="320941"/>
                </a:lnTo>
                <a:lnTo>
                  <a:pt x="581723" y="354228"/>
                </a:lnTo>
                <a:lnTo>
                  <a:pt x="620649" y="374332"/>
                </a:lnTo>
                <a:lnTo>
                  <a:pt x="662393" y="381038"/>
                </a:lnTo>
                <a:lnTo>
                  <a:pt x="703808" y="374815"/>
                </a:lnTo>
                <a:lnTo>
                  <a:pt x="741756" y="356158"/>
                </a:lnTo>
                <a:lnTo>
                  <a:pt x="773061" y="325539"/>
                </a:lnTo>
                <a:lnTo>
                  <a:pt x="793153" y="286613"/>
                </a:lnTo>
                <a:lnTo>
                  <a:pt x="799858" y="244868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014209" y="0"/>
            <a:ext cx="455930" cy="379095"/>
          </a:xfrm>
          <a:custGeom>
            <a:avLst/>
            <a:gdLst/>
            <a:ahLst/>
            <a:cxnLst/>
            <a:rect l="l" t="t" r="r" b="b"/>
            <a:pathLst>
              <a:path w="455930" h="379095">
                <a:moveTo>
                  <a:pt x="330426" y="378922"/>
                </a:moveTo>
                <a:lnTo>
                  <a:pt x="371762" y="368275"/>
                </a:lnTo>
                <a:lnTo>
                  <a:pt x="408266" y="345378"/>
                </a:lnTo>
                <a:lnTo>
                  <a:pt x="436792" y="311041"/>
                </a:lnTo>
                <a:lnTo>
                  <a:pt x="453077" y="269470"/>
                </a:lnTo>
                <a:lnTo>
                  <a:pt x="455490" y="226454"/>
                </a:lnTo>
                <a:lnTo>
                  <a:pt x="444844" y="185119"/>
                </a:lnTo>
                <a:lnTo>
                  <a:pt x="421947" y="148615"/>
                </a:lnTo>
                <a:lnTo>
                  <a:pt x="387611" y="120088"/>
                </a:lnTo>
                <a:lnTo>
                  <a:pt x="366377" y="107194"/>
                </a:lnTo>
                <a:lnTo>
                  <a:pt x="344290" y="93080"/>
                </a:lnTo>
                <a:lnTo>
                  <a:pt x="321349" y="77747"/>
                </a:lnTo>
                <a:lnTo>
                  <a:pt x="297553" y="61193"/>
                </a:lnTo>
                <a:lnTo>
                  <a:pt x="250170" y="27851"/>
                </a:lnTo>
                <a:lnTo>
                  <a:pt x="231862" y="15169"/>
                </a:lnTo>
                <a:lnTo>
                  <a:pt x="217144" y="5148"/>
                </a:lnTo>
                <a:lnTo>
                  <a:pt x="205982" y="0"/>
                </a:lnTo>
                <a:lnTo>
                  <a:pt x="73152" y="0"/>
                </a:lnTo>
                <a:lnTo>
                  <a:pt x="54126" y="10429"/>
                </a:lnTo>
                <a:lnTo>
                  <a:pt x="23633" y="43032"/>
                </a:lnTo>
                <a:lnTo>
                  <a:pt x="4936" y="83568"/>
                </a:lnTo>
                <a:lnTo>
                  <a:pt x="0" y="126374"/>
                </a:lnTo>
                <a:lnTo>
                  <a:pt x="8200" y="168264"/>
                </a:lnTo>
                <a:lnTo>
                  <a:pt x="28914" y="206049"/>
                </a:lnTo>
                <a:lnTo>
                  <a:pt x="61516" y="236543"/>
                </a:lnTo>
                <a:lnTo>
                  <a:pt x="74824" y="245610"/>
                </a:lnTo>
                <a:lnTo>
                  <a:pt x="91729" y="257330"/>
                </a:lnTo>
                <a:lnTo>
                  <a:pt x="136329" y="288725"/>
                </a:lnTo>
                <a:lnTo>
                  <a:pt x="192669" y="327122"/>
                </a:lnTo>
                <a:lnTo>
                  <a:pt x="245838" y="360223"/>
                </a:lnTo>
                <a:lnTo>
                  <a:pt x="287403" y="376508"/>
                </a:lnTo>
                <a:lnTo>
                  <a:pt x="330426" y="378922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644575" y="112216"/>
            <a:ext cx="320675" cy="330200"/>
          </a:xfrm>
          <a:custGeom>
            <a:avLst/>
            <a:gdLst/>
            <a:ahLst/>
            <a:cxnLst/>
            <a:rect l="l" t="t" r="r" b="b"/>
            <a:pathLst>
              <a:path w="320675" h="330200">
                <a:moveTo>
                  <a:pt x="227012" y="321980"/>
                </a:moveTo>
                <a:lnTo>
                  <a:pt x="266250" y="300692"/>
                </a:lnTo>
                <a:lnTo>
                  <a:pt x="296806" y="268147"/>
                </a:lnTo>
                <a:lnTo>
                  <a:pt x="315024" y="229097"/>
                </a:lnTo>
                <a:lnTo>
                  <a:pt x="320490" y="186764"/>
                </a:lnTo>
                <a:lnTo>
                  <a:pt x="312786" y="144368"/>
                </a:lnTo>
                <a:lnTo>
                  <a:pt x="291498" y="105130"/>
                </a:lnTo>
                <a:lnTo>
                  <a:pt x="257268" y="62800"/>
                </a:lnTo>
                <a:lnTo>
                  <a:pt x="210309" y="19134"/>
                </a:lnTo>
                <a:lnTo>
                  <a:pt x="170309" y="3109"/>
                </a:lnTo>
                <a:lnTo>
                  <a:pt x="127738" y="0"/>
                </a:lnTo>
                <a:lnTo>
                  <a:pt x="85834" y="10042"/>
                </a:lnTo>
                <a:lnTo>
                  <a:pt x="47837" y="33473"/>
                </a:lnTo>
                <a:lnTo>
                  <a:pt x="19134" y="67662"/>
                </a:lnTo>
                <a:lnTo>
                  <a:pt x="3109" y="107661"/>
                </a:lnTo>
                <a:lnTo>
                  <a:pt x="0" y="150233"/>
                </a:lnTo>
                <a:lnTo>
                  <a:pt x="10042" y="192137"/>
                </a:lnTo>
                <a:lnTo>
                  <a:pt x="33473" y="230134"/>
                </a:lnTo>
                <a:lnTo>
                  <a:pt x="43735" y="242152"/>
                </a:lnTo>
                <a:lnTo>
                  <a:pt x="53358" y="253710"/>
                </a:lnTo>
                <a:lnTo>
                  <a:pt x="62342" y="264807"/>
                </a:lnTo>
                <a:lnTo>
                  <a:pt x="70688" y="275445"/>
                </a:lnTo>
                <a:lnTo>
                  <a:pt x="103233" y="305999"/>
                </a:lnTo>
                <a:lnTo>
                  <a:pt x="142283" y="324217"/>
                </a:lnTo>
                <a:lnTo>
                  <a:pt x="184616" y="329683"/>
                </a:lnTo>
                <a:lnTo>
                  <a:pt x="227012" y="321980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944882" y="524720"/>
            <a:ext cx="374015" cy="392430"/>
          </a:xfrm>
          <a:custGeom>
            <a:avLst/>
            <a:gdLst/>
            <a:ahLst/>
            <a:cxnLst/>
            <a:rect l="l" t="t" r="r" b="b"/>
            <a:pathLst>
              <a:path w="374015" h="392430">
                <a:moveTo>
                  <a:pt x="249776" y="392163"/>
                </a:moveTo>
                <a:lnTo>
                  <a:pt x="291413" y="381066"/>
                </a:lnTo>
                <a:lnTo>
                  <a:pt x="328806" y="356684"/>
                </a:lnTo>
                <a:lnTo>
                  <a:pt x="356638" y="321782"/>
                </a:lnTo>
                <a:lnTo>
                  <a:pt x="371648" y="281390"/>
                </a:lnTo>
                <a:lnTo>
                  <a:pt x="373683" y="238754"/>
                </a:lnTo>
                <a:lnTo>
                  <a:pt x="362586" y="197116"/>
                </a:lnTo>
                <a:lnTo>
                  <a:pt x="338204" y="159722"/>
                </a:lnTo>
                <a:lnTo>
                  <a:pt x="325953" y="146091"/>
                </a:lnTo>
                <a:lnTo>
                  <a:pt x="313887" y="132361"/>
                </a:lnTo>
                <a:lnTo>
                  <a:pt x="278926" y="90784"/>
                </a:lnTo>
                <a:lnTo>
                  <a:pt x="249801" y="54240"/>
                </a:lnTo>
                <a:lnTo>
                  <a:pt x="217256" y="23684"/>
                </a:lnTo>
                <a:lnTo>
                  <a:pt x="178206" y="5465"/>
                </a:lnTo>
                <a:lnTo>
                  <a:pt x="135873" y="0"/>
                </a:lnTo>
                <a:lnTo>
                  <a:pt x="93477" y="7702"/>
                </a:lnTo>
                <a:lnTo>
                  <a:pt x="54238" y="28990"/>
                </a:lnTo>
                <a:lnTo>
                  <a:pt x="23683" y="61535"/>
                </a:lnTo>
                <a:lnTo>
                  <a:pt x="5465" y="100585"/>
                </a:lnTo>
                <a:lnTo>
                  <a:pt x="0" y="142918"/>
                </a:lnTo>
                <a:lnTo>
                  <a:pt x="7703" y="185315"/>
                </a:lnTo>
                <a:lnTo>
                  <a:pt x="28990" y="224553"/>
                </a:lnTo>
                <a:lnTo>
                  <a:pt x="62752" y="266945"/>
                </a:lnTo>
                <a:lnTo>
                  <a:pt x="89432" y="299020"/>
                </a:lnTo>
                <a:lnTo>
                  <a:pt x="117494" y="331320"/>
                </a:lnTo>
                <a:lnTo>
                  <a:pt x="166748" y="375118"/>
                </a:lnTo>
                <a:lnTo>
                  <a:pt x="207139" y="390128"/>
                </a:lnTo>
                <a:lnTo>
                  <a:pt x="249776" y="392163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351937" y="417244"/>
            <a:ext cx="521334" cy="521970"/>
          </a:xfrm>
          <a:custGeom>
            <a:avLst/>
            <a:gdLst/>
            <a:ahLst/>
            <a:cxnLst/>
            <a:rect l="l" t="t" r="r" b="b"/>
            <a:pathLst>
              <a:path w="521334" h="521969">
                <a:moveTo>
                  <a:pt x="407477" y="520862"/>
                </a:moveTo>
                <a:lnTo>
                  <a:pt x="448232" y="506870"/>
                </a:lnTo>
                <a:lnTo>
                  <a:pt x="483822" y="479922"/>
                </a:lnTo>
                <a:lnTo>
                  <a:pt x="509134" y="443152"/>
                </a:lnTo>
                <a:lnTo>
                  <a:pt x="521271" y="401806"/>
                </a:lnTo>
                <a:lnTo>
                  <a:pt x="520306" y="359132"/>
                </a:lnTo>
                <a:lnTo>
                  <a:pt x="506314" y="318377"/>
                </a:lnTo>
                <a:lnTo>
                  <a:pt x="479367" y="282787"/>
                </a:lnTo>
                <a:lnTo>
                  <a:pt x="431829" y="237353"/>
                </a:lnTo>
                <a:lnTo>
                  <a:pt x="408136" y="214523"/>
                </a:lnTo>
                <a:lnTo>
                  <a:pt x="357161" y="164341"/>
                </a:lnTo>
                <a:lnTo>
                  <a:pt x="329879" y="136988"/>
                </a:lnTo>
                <a:lnTo>
                  <a:pt x="280609" y="86487"/>
                </a:lnTo>
                <a:lnTo>
                  <a:pt x="242265" y="45343"/>
                </a:lnTo>
                <a:lnTo>
                  <a:pt x="207473" y="17373"/>
                </a:lnTo>
                <a:lnTo>
                  <a:pt x="167141" y="2203"/>
                </a:lnTo>
                <a:lnTo>
                  <a:pt x="124514" y="0"/>
                </a:lnTo>
                <a:lnTo>
                  <a:pt x="82833" y="10931"/>
                </a:lnTo>
                <a:lnTo>
                  <a:pt x="45343" y="35165"/>
                </a:lnTo>
                <a:lnTo>
                  <a:pt x="17373" y="69957"/>
                </a:lnTo>
                <a:lnTo>
                  <a:pt x="2203" y="110288"/>
                </a:lnTo>
                <a:lnTo>
                  <a:pt x="0" y="152916"/>
                </a:lnTo>
                <a:lnTo>
                  <a:pt x="10931" y="194597"/>
                </a:lnTo>
                <a:lnTo>
                  <a:pt x="35164" y="232087"/>
                </a:lnTo>
                <a:lnTo>
                  <a:pt x="78011" y="278106"/>
                </a:lnTo>
                <a:lnTo>
                  <a:pt x="131895" y="333370"/>
                </a:lnTo>
                <a:lnTo>
                  <a:pt x="160489" y="362037"/>
                </a:lnTo>
                <a:lnTo>
                  <a:pt x="187896" y="389188"/>
                </a:lnTo>
                <a:lnTo>
                  <a:pt x="239149" y="438942"/>
                </a:lnTo>
                <a:lnTo>
                  <a:pt x="286686" y="484377"/>
                </a:lnTo>
                <a:lnTo>
                  <a:pt x="323457" y="509689"/>
                </a:lnTo>
                <a:lnTo>
                  <a:pt x="364803" y="521826"/>
                </a:lnTo>
                <a:lnTo>
                  <a:pt x="407477" y="520862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2863" y="0"/>
            <a:ext cx="282575" cy="97155"/>
          </a:xfrm>
          <a:custGeom>
            <a:avLst/>
            <a:gdLst/>
            <a:ahLst/>
            <a:cxnLst/>
            <a:rect l="l" t="t" r="r" b="b"/>
            <a:pathLst>
              <a:path w="282575" h="97155">
                <a:moveTo>
                  <a:pt x="166580" y="96557"/>
                </a:moveTo>
                <a:lnTo>
                  <a:pt x="208150" y="85210"/>
                </a:lnTo>
                <a:lnTo>
                  <a:pt x="245396" y="60603"/>
                </a:lnTo>
                <a:lnTo>
                  <a:pt x="273016" y="25533"/>
                </a:lnTo>
                <a:lnTo>
                  <a:pt x="282330" y="0"/>
                </a:lnTo>
                <a:lnTo>
                  <a:pt x="0" y="0"/>
                </a:lnTo>
                <a:lnTo>
                  <a:pt x="16622" y="17870"/>
                </a:lnTo>
                <a:lnTo>
                  <a:pt x="48381" y="52393"/>
                </a:lnTo>
                <a:lnTo>
                  <a:pt x="83451" y="80014"/>
                </a:lnTo>
                <a:lnTo>
                  <a:pt x="123932" y="94780"/>
                </a:lnTo>
                <a:lnTo>
                  <a:pt x="166580" y="96557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0" y="378427"/>
            <a:ext cx="246379" cy="424180"/>
          </a:xfrm>
          <a:custGeom>
            <a:avLst/>
            <a:gdLst/>
            <a:ahLst/>
            <a:cxnLst/>
            <a:rect l="l" t="t" r="r" b="b"/>
            <a:pathLst>
              <a:path w="246379" h="424180">
                <a:moveTo>
                  <a:pt x="129124" y="423839"/>
                </a:moveTo>
                <a:lnTo>
                  <a:pt x="170238" y="410938"/>
                </a:lnTo>
                <a:lnTo>
                  <a:pt x="206533" y="384949"/>
                </a:lnTo>
                <a:lnTo>
                  <a:pt x="232816" y="348866"/>
                </a:lnTo>
                <a:lnTo>
                  <a:pt x="246051" y="307858"/>
                </a:lnTo>
                <a:lnTo>
                  <a:pt x="246224" y="265174"/>
                </a:lnTo>
                <a:lnTo>
                  <a:pt x="233323" y="224060"/>
                </a:lnTo>
                <a:lnTo>
                  <a:pt x="207334" y="187765"/>
                </a:lnTo>
                <a:lnTo>
                  <a:pt x="167636" y="149111"/>
                </a:lnTo>
                <a:lnTo>
                  <a:pt x="108228" y="93325"/>
                </a:lnTo>
                <a:lnTo>
                  <a:pt x="72665" y="60973"/>
                </a:lnTo>
                <a:lnTo>
                  <a:pt x="38732" y="31518"/>
                </a:lnTo>
                <a:lnTo>
                  <a:pt x="6429" y="4960"/>
                </a:lnTo>
                <a:lnTo>
                  <a:pt x="0" y="0"/>
                </a:lnTo>
                <a:lnTo>
                  <a:pt x="0" y="374918"/>
                </a:lnTo>
                <a:lnTo>
                  <a:pt x="9349" y="384148"/>
                </a:lnTo>
                <a:lnTo>
                  <a:pt x="45432" y="410431"/>
                </a:lnTo>
                <a:lnTo>
                  <a:pt x="86439" y="423665"/>
                </a:lnTo>
                <a:lnTo>
                  <a:pt x="129124" y="423839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298677" y="1059195"/>
            <a:ext cx="329565" cy="328295"/>
          </a:xfrm>
          <a:custGeom>
            <a:avLst/>
            <a:gdLst/>
            <a:ahLst/>
            <a:cxnLst/>
            <a:rect l="l" t="t" r="r" b="b"/>
            <a:pathLst>
              <a:path w="329565" h="328294">
                <a:moveTo>
                  <a:pt x="201435" y="327818"/>
                </a:moveTo>
                <a:lnTo>
                  <a:pt x="243339" y="317776"/>
                </a:lnTo>
                <a:lnTo>
                  <a:pt x="281336" y="294345"/>
                </a:lnTo>
                <a:lnTo>
                  <a:pt x="310039" y="260156"/>
                </a:lnTo>
                <a:lnTo>
                  <a:pt x="326064" y="220156"/>
                </a:lnTo>
                <a:lnTo>
                  <a:pt x="329174" y="177585"/>
                </a:lnTo>
                <a:lnTo>
                  <a:pt x="319131" y="135681"/>
                </a:lnTo>
                <a:lnTo>
                  <a:pt x="295701" y="97685"/>
                </a:lnTo>
                <a:lnTo>
                  <a:pt x="262726" y="62678"/>
                </a:lnTo>
                <a:lnTo>
                  <a:pt x="227228" y="31081"/>
                </a:lnTo>
                <a:lnTo>
                  <a:pt x="188551" y="8791"/>
                </a:lnTo>
                <a:lnTo>
                  <a:pt x="146367" y="0"/>
                </a:lnTo>
                <a:lnTo>
                  <a:pt x="103907" y="4374"/>
                </a:lnTo>
                <a:lnTo>
                  <a:pt x="64402" y="21582"/>
                </a:lnTo>
                <a:lnTo>
                  <a:pt x="31082" y="51290"/>
                </a:lnTo>
                <a:lnTo>
                  <a:pt x="8791" y="89967"/>
                </a:lnTo>
                <a:lnTo>
                  <a:pt x="0" y="132151"/>
                </a:lnTo>
                <a:lnTo>
                  <a:pt x="4374" y="174611"/>
                </a:lnTo>
                <a:lnTo>
                  <a:pt x="21582" y="214116"/>
                </a:lnTo>
                <a:lnTo>
                  <a:pt x="51290" y="247436"/>
                </a:lnTo>
                <a:lnTo>
                  <a:pt x="60020" y="254873"/>
                </a:lnTo>
                <a:lnTo>
                  <a:pt x="68494" y="262776"/>
                </a:lnTo>
                <a:lnTo>
                  <a:pt x="76712" y="271145"/>
                </a:lnTo>
                <a:lnTo>
                  <a:pt x="84675" y="279981"/>
                </a:lnTo>
                <a:lnTo>
                  <a:pt x="118864" y="308684"/>
                </a:lnTo>
                <a:lnTo>
                  <a:pt x="158864" y="324709"/>
                </a:lnTo>
                <a:lnTo>
                  <a:pt x="201435" y="327818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840230" y="1040508"/>
            <a:ext cx="423545" cy="426084"/>
          </a:xfrm>
          <a:custGeom>
            <a:avLst/>
            <a:gdLst/>
            <a:ahLst/>
            <a:cxnLst/>
            <a:rect l="l" t="t" r="r" b="b"/>
            <a:pathLst>
              <a:path w="423544" h="426084">
                <a:moveTo>
                  <a:pt x="298932" y="425525"/>
                </a:moveTo>
                <a:lnTo>
                  <a:pt x="340613" y="414594"/>
                </a:lnTo>
                <a:lnTo>
                  <a:pt x="378103" y="390360"/>
                </a:lnTo>
                <a:lnTo>
                  <a:pt x="406073" y="355568"/>
                </a:lnTo>
                <a:lnTo>
                  <a:pt x="421243" y="315236"/>
                </a:lnTo>
                <a:lnTo>
                  <a:pt x="423446" y="272608"/>
                </a:lnTo>
                <a:lnTo>
                  <a:pt x="412515" y="230927"/>
                </a:lnTo>
                <a:lnTo>
                  <a:pt x="388282" y="193437"/>
                </a:lnTo>
                <a:lnTo>
                  <a:pt x="357537" y="159342"/>
                </a:lnTo>
                <a:lnTo>
                  <a:pt x="326524" y="125582"/>
                </a:lnTo>
                <a:lnTo>
                  <a:pt x="299409" y="97416"/>
                </a:lnTo>
                <a:lnTo>
                  <a:pt x="268976" y="68194"/>
                </a:lnTo>
                <a:lnTo>
                  <a:pt x="230504" y="33787"/>
                </a:lnTo>
                <a:lnTo>
                  <a:pt x="192599" y="10207"/>
                </a:lnTo>
                <a:lnTo>
                  <a:pt x="150735" y="0"/>
                </a:lnTo>
                <a:lnTo>
                  <a:pt x="108152" y="2941"/>
                </a:lnTo>
                <a:lnTo>
                  <a:pt x="68089" y="18808"/>
                </a:lnTo>
                <a:lnTo>
                  <a:pt x="33788" y="47376"/>
                </a:lnTo>
                <a:lnTo>
                  <a:pt x="10207" y="85280"/>
                </a:lnTo>
                <a:lnTo>
                  <a:pt x="0" y="127144"/>
                </a:lnTo>
                <a:lnTo>
                  <a:pt x="2941" y="169727"/>
                </a:lnTo>
                <a:lnTo>
                  <a:pt x="18808" y="209790"/>
                </a:lnTo>
                <a:lnTo>
                  <a:pt x="47376" y="244092"/>
                </a:lnTo>
                <a:lnTo>
                  <a:pt x="63808" y="258565"/>
                </a:lnTo>
                <a:lnTo>
                  <a:pt x="78293" y="271674"/>
                </a:lnTo>
                <a:lnTo>
                  <a:pt x="112172" y="304813"/>
                </a:lnTo>
                <a:lnTo>
                  <a:pt x="181181" y="380181"/>
                </a:lnTo>
                <a:lnTo>
                  <a:pt x="215973" y="408151"/>
                </a:lnTo>
                <a:lnTo>
                  <a:pt x="256304" y="423321"/>
                </a:lnTo>
                <a:lnTo>
                  <a:pt x="298932" y="425525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1464106" y="0"/>
            <a:ext cx="504190" cy="833119"/>
          </a:xfrm>
          <a:custGeom>
            <a:avLst/>
            <a:gdLst/>
            <a:ahLst/>
            <a:cxnLst/>
            <a:rect l="l" t="t" r="r" b="b"/>
            <a:pathLst>
              <a:path w="504189" h="833119">
                <a:moveTo>
                  <a:pt x="405206" y="708152"/>
                </a:moveTo>
                <a:lnTo>
                  <a:pt x="403009" y="665518"/>
                </a:lnTo>
                <a:lnTo>
                  <a:pt x="387858" y="625182"/>
                </a:lnTo>
                <a:lnTo>
                  <a:pt x="359892" y="590384"/>
                </a:lnTo>
                <a:lnTo>
                  <a:pt x="308825" y="544233"/>
                </a:lnTo>
                <a:lnTo>
                  <a:pt x="295846" y="532231"/>
                </a:lnTo>
                <a:lnTo>
                  <a:pt x="285178" y="522135"/>
                </a:lnTo>
                <a:lnTo>
                  <a:pt x="276821" y="513930"/>
                </a:lnTo>
                <a:lnTo>
                  <a:pt x="236880" y="473659"/>
                </a:lnTo>
                <a:lnTo>
                  <a:pt x="200799" y="447370"/>
                </a:lnTo>
                <a:lnTo>
                  <a:pt x="159791" y="434136"/>
                </a:lnTo>
                <a:lnTo>
                  <a:pt x="117106" y="433971"/>
                </a:lnTo>
                <a:lnTo>
                  <a:pt x="75984" y="446862"/>
                </a:lnTo>
                <a:lnTo>
                  <a:pt x="39687" y="472859"/>
                </a:lnTo>
                <a:lnTo>
                  <a:pt x="13411" y="508939"/>
                </a:lnTo>
                <a:lnTo>
                  <a:pt x="177" y="549948"/>
                </a:lnTo>
                <a:lnTo>
                  <a:pt x="0" y="592632"/>
                </a:lnTo>
                <a:lnTo>
                  <a:pt x="12903" y="633742"/>
                </a:lnTo>
                <a:lnTo>
                  <a:pt x="38887" y="670039"/>
                </a:lnTo>
                <a:lnTo>
                  <a:pt x="78841" y="710311"/>
                </a:lnTo>
                <a:lnTo>
                  <a:pt x="119189" y="748677"/>
                </a:lnTo>
                <a:lnTo>
                  <a:pt x="173101" y="797445"/>
                </a:lnTo>
                <a:lnTo>
                  <a:pt x="210591" y="821690"/>
                </a:lnTo>
                <a:lnTo>
                  <a:pt x="252272" y="832637"/>
                </a:lnTo>
                <a:lnTo>
                  <a:pt x="294894" y="830440"/>
                </a:lnTo>
                <a:lnTo>
                  <a:pt x="335229" y="815276"/>
                </a:lnTo>
                <a:lnTo>
                  <a:pt x="370027" y="787311"/>
                </a:lnTo>
                <a:lnTo>
                  <a:pt x="394271" y="749833"/>
                </a:lnTo>
                <a:lnTo>
                  <a:pt x="405206" y="708152"/>
                </a:lnTo>
                <a:close/>
              </a:path>
              <a:path w="504189" h="833119">
                <a:moveTo>
                  <a:pt x="503783" y="174345"/>
                </a:moveTo>
                <a:lnTo>
                  <a:pt x="494245" y="132321"/>
                </a:lnTo>
                <a:lnTo>
                  <a:pt x="471271" y="94043"/>
                </a:lnTo>
                <a:lnTo>
                  <a:pt x="391998" y="0"/>
                </a:lnTo>
                <a:lnTo>
                  <a:pt x="50292" y="0"/>
                </a:lnTo>
                <a:lnTo>
                  <a:pt x="55854" y="23926"/>
                </a:lnTo>
                <a:lnTo>
                  <a:pt x="79019" y="62090"/>
                </a:lnTo>
                <a:lnTo>
                  <a:pt x="154012" y="150406"/>
                </a:lnTo>
                <a:lnTo>
                  <a:pt x="258064" y="273786"/>
                </a:lnTo>
                <a:lnTo>
                  <a:pt x="291909" y="302895"/>
                </a:lnTo>
                <a:lnTo>
                  <a:pt x="331711" y="319405"/>
                </a:lnTo>
                <a:lnTo>
                  <a:pt x="374243" y="323024"/>
                </a:lnTo>
                <a:lnTo>
                  <a:pt x="416267" y="313486"/>
                </a:lnTo>
                <a:lnTo>
                  <a:pt x="454545" y="290512"/>
                </a:lnTo>
                <a:lnTo>
                  <a:pt x="483654" y="256679"/>
                </a:lnTo>
                <a:lnTo>
                  <a:pt x="500164" y="216877"/>
                </a:lnTo>
                <a:lnTo>
                  <a:pt x="503783" y="174345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0" y="1541154"/>
            <a:ext cx="368300" cy="451484"/>
          </a:xfrm>
          <a:custGeom>
            <a:avLst/>
            <a:gdLst/>
            <a:ahLst/>
            <a:cxnLst/>
            <a:rect l="l" t="t" r="r" b="b"/>
            <a:pathLst>
              <a:path w="368300" h="451485">
                <a:moveTo>
                  <a:pt x="275541" y="442864"/>
                </a:moveTo>
                <a:lnTo>
                  <a:pt x="314607" y="421261"/>
                </a:lnTo>
                <a:lnTo>
                  <a:pt x="344900" y="388472"/>
                </a:lnTo>
                <a:lnTo>
                  <a:pt x="362803" y="349277"/>
                </a:lnTo>
                <a:lnTo>
                  <a:pt x="367929" y="306901"/>
                </a:lnTo>
                <a:lnTo>
                  <a:pt x="359885" y="264568"/>
                </a:lnTo>
                <a:lnTo>
                  <a:pt x="338283" y="225502"/>
                </a:lnTo>
                <a:lnTo>
                  <a:pt x="311849" y="191793"/>
                </a:lnTo>
                <a:lnTo>
                  <a:pt x="302201" y="179045"/>
                </a:lnTo>
                <a:lnTo>
                  <a:pt x="293230" y="166266"/>
                </a:lnTo>
                <a:lnTo>
                  <a:pt x="284938" y="153457"/>
                </a:lnTo>
                <a:lnTo>
                  <a:pt x="263520" y="117623"/>
                </a:lnTo>
                <a:lnTo>
                  <a:pt x="248207" y="94729"/>
                </a:lnTo>
                <a:lnTo>
                  <a:pt x="213048" y="49239"/>
                </a:lnTo>
                <a:lnTo>
                  <a:pt x="179207" y="20127"/>
                </a:lnTo>
                <a:lnTo>
                  <a:pt x="139403" y="3621"/>
                </a:lnTo>
                <a:lnTo>
                  <a:pt x="96872" y="0"/>
                </a:lnTo>
                <a:lnTo>
                  <a:pt x="54851" y="9536"/>
                </a:lnTo>
                <a:lnTo>
                  <a:pt x="16574" y="32508"/>
                </a:lnTo>
                <a:lnTo>
                  <a:pt x="0" y="51774"/>
                </a:lnTo>
                <a:lnTo>
                  <a:pt x="0" y="229175"/>
                </a:lnTo>
                <a:lnTo>
                  <a:pt x="10073" y="241601"/>
                </a:lnTo>
                <a:lnTo>
                  <a:pt x="19285" y="253977"/>
                </a:lnTo>
                <a:lnTo>
                  <a:pt x="27477" y="266111"/>
                </a:lnTo>
                <a:lnTo>
                  <a:pt x="34650" y="278002"/>
                </a:lnTo>
                <a:lnTo>
                  <a:pt x="47585" y="299842"/>
                </a:lnTo>
                <a:lnTo>
                  <a:pt x="61525" y="321435"/>
                </a:lnTo>
                <a:lnTo>
                  <a:pt x="92413" y="363877"/>
                </a:lnTo>
                <a:lnTo>
                  <a:pt x="118849" y="397587"/>
                </a:lnTo>
                <a:lnTo>
                  <a:pt x="151638" y="427879"/>
                </a:lnTo>
                <a:lnTo>
                  <a:pt x="190832" y="445783"/>
                </a:lnTo>
                <a:lnTo>
                  <a:pt x="233208" y="450908"/>
                </a:lnTo>
                <a:lnTo>
                  <a:pt x="275541" y="442864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604765" y="1521774"/>
            <a:ext cx="366395" cy="380365"/>
          </a:xfrm>
          <a:custGeom>
            <a:avLst/>
            <a:gdLst/>
            <a:ahLst/>
            <a:cxnLst/>
            <a:rect l="l" t="t" r="r" b="b"/>
            <a:pathLst>
              <a:path w="366394" h="380364">
                <a:moveTo>
                  <a:pt x="238284" y="379897"/>
                </a:moveTo>
                <a:lnTo>
                  <a:pt x="280188" y="369854"/>
                </a:lnTo>
                <a:lnTo>
                  <a:pt x="318184" y="346422"/>
                </a:lnTo>
                <a:lnTo>
                  <a:pt x="346888" y="312233"/>
                </a:lnTo>
                <a:lnTo>
                  <a:pt x="362912" y="272233"/>
                </a:lnTo>
                <a:lnTo>
                  <a:pt x="366021" y="229662"/>
                </a:lnTo>
                <a:lnTo>
                  <a:pt x="355979" y="187758"/>
                </a:lnTo>
                <a:lnTo>
                  <a:pt x="332548" y="149762"/>
                </a:lnTo>
                <a:lnTo>
                  <a:pt x="300368" y="112511"/>
                </a:lnTo>
                <a:lnTo>
                  <a:pt x="244496" y="47834"/>
                </a:lnTo>
                <a:lnTo>
                  <a:pt x="210309" y="19133"/>
                </a:lnTo>
                <a:lnTo>
                  <a:pt x="170309" y="3109"/>
                </a:lnTo>
                <a:lnTo>
                  <a:pt x="127738" y="0"/>
                </a:lnTo>
                <a:lnTo>
                  <a:pt x="85834" y="10042"/>
                </a:lnTo>
                <a:lnTo>
                  <a:pt x="47837" y="33472"/>
                </a:lnTo>
                <a:lnTo>
                  <a:pt x="19134" y="67661"/>
                </a:lnTo>
                <a:lnTo>
                  <a:pt x="3109" y="107661"/>
                </a:lnTo>
                <a:lnTo>
                  <a:pt x="0" y="150233"/>
                </a:lnTo>
                <a:lnTo>
                  <a:pt x="10042" y="192137"/>
                </a:lnTo>
                <a:lnTo>
                  <a:pt x="33473" y="230135"/>
                </a:lnTo>
                <a:lnTo>
                  <a:pt x="90863" y="296567"/>
                </a:lnTo>
                <a:lnTo>
                  <a:pt x="121524" y="332060"/>
                </a:lnTo>
                <a:lnTo>
                  <a:pt x="155713" y="360764"/>
                </a:lnTo>
                <a:lnTo>
                  <a:pt x="195713" y="376788"/>
                </a:lnTo>
                <a:lnTo>
                  <a:pt x="238284" y="379897"/>
                </a:lnTo>
                <a:close/>
              </a:path>
              <a:path w="366394" h="380364">
                <a:moveTo>
                  <a:pt x="301254" y="113536"/>
                </a:moveTo>
                <a:lnTo>
                  <a:pt x="300369" y="112511"/>
                </a:lnTo>
                <a:lnTo>
                  <a:pt x="301254" y="113536"/>
                </a:lnTo>
                <a:close/>
              </a:path>
              <a:path w="366394" h="380364">
                <a:moveTo>
                  <a:pt x="69929" y="272334"/>
                </a:moveTo>
                <a:lnTo>
                  <a:pt x="57605" y="258068"/>
                </a:lnTo>
                <a:lnTo>
                  <a:pt x="69929" y="272334"/>
                </a:lnTo>
                <a:close/>
              </a:path>
              <a:path w="366394" h="380364">
                <a:moveTo>
                  <a:pt x="90862" y="296567"/>
                </a:moveTo>
                <a:lnTo>
                  <a:pt x="69929" y="272334"/>
                </a:lnTo>
                <a:lnTo>
                  <a:pt x="90862" y="296567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17408379" y="8534963"/>
            <a:ext cx="423545" cy="416559"/>
          </a:xfrm>
          <a:custGeom>
            <a:avLst/>
            <a:gdLst/>
            <a:ahLst/>
            <a:cxnLst/>
            <a:rect l="l" t="t" r="r" b="b"/>
            <a:pathLst>
              <a:path w="423544" h="416559">
                <a:moveTo>
                  <a:pt x="0" y="152148"/>
                </a:moveTo>
                <a:lnTo>
                  <a:pt x="1433" y="110289"/>
                </a:lnTo>
                <a:lnTo>
                  <a:pt x="15627" y="70462"/>
                </a:lnTo>
                <a:lnTo>
                  <a:pt x="42473" y="35851"/>
                </a:lnTo>
                <a:lnTo>
                  <a:pt x="78839" y="11436"/>
                </a:lnTo>
                <a:lnTo>
                  <a:pt x="119544" y="0"/>
                </a:lnTo>
                <a:lnTo>
                  <a:pt x="161402" y="1433"/>
                </a:lnTo>
                <a:lnTo>
                  <a:pt x="201229" y="15627"/>
                </a:lnTo>
                <a:lnTo>
                  <a:pt x="235840" y="42473"/>
                </a:lnTo>
                <a:lnTo>
                  <a:pt x="252696" y="60080"/>
                </a:lnTo>
                <a:lnTo>
                  <a:pt x="270901" y="78247"/>
                </a:lnTo>
                <a:lnTo>
                  <a:pt x="290456" y="96974"/>
                </a:lnTo>
                <a:lnTo>
                  <a:pt x="311362" y="116260"/>
                </a:lnTo>
                <a:lnTo>
                  <a:pt x="353353" y="154583"/>
                </a:lnTo>
                <a:lnTo>
                  <a:pt x="369384" y="169432"/>
                </a:lnTo>
                <a:lnTo>
                  <a:pt x="382106" y="181407"/>
                </a:lnTo>
                <a:lnTo>
                  <a:pt x="408615" y="216277"/>
                </a:lnTo>
                <a:lnTo>
                  <a:pt x="422422" y="256240"/>
                </a:lnTo>
                <a:lnTo>
                  <a:pt x="423449" y="298110"/>
                </a:lnTo>
                <a:lnTo>
                  <a:pt x="411618" y="338702"/>
                </a:lnTo>
                <a:lnTo>
                  <a:pt x="386851" y="374830"/>
                </a:lnTo>
                <a:lnTo>
                  <a:pt x="351982" y="401338"/>
                </a:lnTo>
                <a:lnTo>
                  <a:pt x="312019" y="415145"/>
                </a:lnTo>
                <a:lnTo>
                  <a:pt x="270149" y="416173"/>
                </a:lnTo>
                <a:lnTo>
                  <a:pt x="229557" y="404342"/>
                </a:lnTo>
                <a:lnTo>
                  <a:pt x="193429" y="379575"/>
                </a:lnTo>
                <a:lnTo>
                  <a:pt x="181920" y="368748"/>
                </a:lnTo>
                <a:lnTo>
                  <a:pt x="148992" y="338445"/>
                </a:lnTo>
                <a:lnTo>
                  <a:pt x="102492" y="295818"/>
                </a:lnTo>
                <a:lnTo>
                  <a:pt x="56632" y="250944"/>
                </a:lnTo>
                <a:lnTo>
                  <a:pt x="11436" y="192853"/>
                </a:lnTo>
                <a:lnTo>
                  <a:pt x="0" y="152148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17455743" y="9032183"/>
            <a:ext cx="329565" cy="300990"/>
          </a:xfrm>
          <a:custGeom>
            <a:avLst/>
            <a:gdLst/>
            <a:ahLst/>
            <a:cxnLst/>
            <a:rect l="l" t="t" r="r" b="b"/>
            <a:pathLst>
              <a:path w="329565" h="300990">
                <a:moveTo>
                  <a:pt x="0" y="119839"/>
                </a:moveTo>
                <a:lnTo>
                  <a:pt x="12072" y="77734"/>
                </a:lnTo>
                <a:lnTo>
                  <a:pt x="36771" y="41559"/>
                </a:lnTo>
                <a:lnTo>
                  <a:pt x="70318" y="15824"/>
                </a:lnTo>
                <a:lnTo>
                  <a:pt x="109715" y="1611"/>
                </a:lnTo>
                <a:lnTo>
                  <a:pt x="151965" y="0"/>
                </a:lnTo>
                <a:lnTo>
                  <a:pt x="194070" y="12073"/>
                </a:lnTo>
                <a:lnTo>
                  <a:pt x="241882" y="35889"/>
                </a:lnTo>
                <a:lnTo>
                  <a:pt x="293675" y="71616"/>
                </a:lnTo>
                <a:lnTo>
                  <a:pt x="317509" y="106539"/>
                </a:lnTo>
                <a:lnTo>
                  <a:pt x="329517" y="146663"/>
                </a:lnTo>
                <a:lnTo>
                  <a:pt x="328782" y="188938"/>
                </a:lnTo>
                <a:lnTo>
                  <a:pt x="314393" y="230309"/>
                </a:lnTo>
                <a:lnTo>
                  <a:pt x="287727" y="265058"/>
                </a:lnTo>
                <a:lnTo>
                  <a:pt x="252804" y="288893"/>
                </a:lnTo>
                <a:lnTo>
                  <a:pt x="212679" y="300900"/>
                </a:lnTo>
                <a:lnTo>
                  <a:pt x="170405" y="300165"/>
                </a:lnTo>
                <a:lnTo>
                  <a:pt x="129033" y="285776"/>
                </a:lnTo>
                <a:lnTo>
                  <a:pt x="115344" y="278494"/>
                </a:lnTo>
                <a:lnTo>
                  <a:pt x="102230" y="271726"/>
                </a:lnTo>
                <a:lnTo>
                  <a:pt x="89693" y="265472"/>
                </a:lnTo>
                <a:lnTo>
                  <a:pt x="77733" y="259732"/>
                </a:lnTo>
                <a:lnTo>
                  <a:pt x="41559" y="235033"/>
                </a:lnTo>
                <a:lnTo>
                  <a:pt x="15824" y="201487"/>
                </a:lnTo>
                <a:lnTo>
                  <a:pt x="1611" y="162089"/>
                </a:lnTo>
                <a:lnTo>
                  <a:pt x="0" y="119839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16924805" y="8793640"/>
            <a:ext cx="401955" cy="339725"/>
          </a:xfrm>
          <a:custGeom>
            <a:avLst/>
            <a:gdLst/>
            <a:ahLst/>
            <a:cxnLst/>
            <a:rect l="l" t="t" r="r" b="b"/>
            <a:pathLst>
              <a:path w="401955" h="339725">
                <a:moveTo>
                  <a:pt x="0" y="151239"/>
                </a:moveTo>
                <a:lnTo>
                  <a:pt x="1800" y="108996"/>
                </a:lnTo>
                <a:lnTo>
                  <a:pt x="17229" y="68002"/>
                </a:lnTo>
                <a:lnTo>
                  <a:pt x="44764" y="33937"/>
                </a:lnTo>
                <a:lnTo>
                  <a:pt x="80277" y="10990"/>
                </a:lnTo>
                <a:lnTo>
                  <a:pt x="120692" y="0"/>
                </a:lnTo>
                <a:lnTo>
                  <a:pt x="162934" y="1800"/>
                </a:lnTo>
                <a:lnTo>
                  <a:pt x="203929" y="17228"/>
                </a:lnTo>
                <a:lnTo>
                  <a:pt x="219586" y="26075"/>
                </a:lnTo>
                <a:lnTo>
                  <a:pt x="235299" y="34722"/>
                </a:lnTo>
                <a:lnTo>
                  <a:pt x="282545" y="59398"/>
                </a:lnTo>
                <a:lnTo>
                  <a:pt x="323732" y="79551"/>
                </a:lnTo>
                <a:lnTo>
                  <a:pt x="359907" y="104249"/>
                </a:lnTo>
                <a:lnTo>
                  <a:pt x="385642" y="137796"/>
                </a:lnTo>
                <a:lnTo>
                  <a:pt x="399856" y="177193"/>
                </a:lnTo>
                <a:lnTo>
                  <a:pt x="401467" y="219443"/>
                </a:lnTo>
                <a:lnTo>
                  <a:pt x="389395" y="261549"/>
                </a:lnTo>
                <a:lnTo>
                  <a:pt x="364696" y="297723"/>
                </a:lnTo>
                <a:lnTo>
                  <a:pt x="331149" y="323458"/>
                </a:lnTo>
                <a:lnTo>
                  <a:pt x="291751" y="337672"/>
                </a:lnTo>
                <a:lnTo>
                  <a:pt x="249501" y="339283"/>
                </a:lnTo>
                <a:lnTo>
                  <a:pt x="207395" y="327210"/>
                </a:lnTo>
                <a:lnTo>
                  <a:pt x="159623" y="303856"/>
                </a:lnTo>
                <a:lnTo>
                  <a:pt x="123237" y="285098"/>
                </a:lnTo>
                <a:lnTo>
                  <a:pt x="86342" y="265064"/>
                </a:lnTo>
                <a:lnTo>
                  <a:pt x="33937" y="227166"/>
                </a:lnTo>
                <a:lnTo>
                  <a:pt x="10990" y="191654"/>
                </a:lnTo>
                <a:lnTo>
                  <a:pt x="0" y="151239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16996774" y="9223961"/>
            <a:ext cx="559435" cy="455295"/>
          </a:xfrm>
          <a:custGeom>
            <a:avLst/>
            <a:gdLst/>
            <a:ahLst/>
            <a:cxnLst/>
            <a:rect l="l" t="t" r="r" b="b"/>
            <a:pathLst>
              <a:path w="559434" h="455295">
                <a:moveTo>
                  <a:pt x="0" y="142391"/>
                </a:moveTo>
                <a:lnTo>
                  <a:pt x="4762" y="100379"/>
                </a:lnTo>
                <a:lnTo>
                  <a:pt x="23030" y="60568"/>
                </a:lnTo>
                <a:lnTo>
                  <a:pt x="52889" y="28521"/>
                </a:lnTo>
                <a:lnTo>
                  <a:pt x="89925" y="8126"/>
                </a:lnTo>
                <a:lnTo>
                  <a:pt x="131012" y="0"/>
                </a:lnTo>
                <a:lnTo>
                  <a:pt x="173024" y="4762"/>
                </a:lnTo>
                <a:lnTo>
                  <a:pt x="212835" y="23030"/>
                </a:lnTo>
                <a:lnTo>
                  <a:pt x="266443" y="58936"/>
                </a:lnTo>
                <a:lnTo>
                  <a:pt x="293339" y="76794"/>
                </a:lnTo>
                <a:lnTo>
                  <a:pt x="352225" y="114987"/>
                </a:lnTo>
                <a:lnTo>
                  <a:pt x="415041" y="154628"/>
                </a:lnTo>
                <a:lnTo>
                  <a:pt x="468229" y="186879"/>
                </a:lnTo>
                <a:lnTo>
                  <a:pt x="490593" y="199823"/>
                </a:lnTo>
                <a:lnTo>
                  <a:pt x="524768" y="227223"/>
                </a:lnTo>
                <a:lnTo>
                  <a:pt x="547854" y="262644"/>
                </a:lnTo>
                <a:lnTo>
                  <a:pt x="559005" y="303016"/>
                </a:lnTo>
                <a:lnTo>
                  <a:pt x="557372" y="345265"/>
                </a:lnTo>
                <a:lnTo>
                  <a:pt x="542106" y="386320"/>
                </a:lnTo>
                <a:lnTo>
                  <a:pt x="514706" y="420494"/>
                </a:lnTo>
                <a:lnTo>
                  <a:pt x="479285" y="443581"/>
                </a:lnTo>
                <a:lnTo>
                  <a:pt x="438914" y="454732"/>
                </a:lnTo>
                <a:lnTo>
                  <a:pt x="396665" y="453099"/>
                </a:lnTo>
                <a:lnTo>
                  <a:pt x="355609" y="437834"/>
                </a:lnTo>
                <a:lnTo>
                  <a:pt x="302435" y="406545"/>
                </a:lnTo>
                <a:lnTo>
                  <a:pt x="238064" y="366643"/>
                </a:lnTo>
                <a:lnTo>
                  <a:pt x="204536" y="345329"/>
                </a:lnTo>
                <a:lnTo>
                  <a:pt x="142593" y="305147"/>
                </a:lnTo>
                <a:lnTo>
                  <a:pt x="60570" y="250373"/>
                </a:lnTo>
                <a:lnTo>
                  <a:pt x="28522" y="220514"/>
                </a:lnTo>
                <a:lnTo>
                  <a:pt x="8126" y="183478"/>
                </a:lnTo>
                <a:lnTo>
                  <a:pt x="0" y="142391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17915391" y="9545098"/>
            <a:ext cx="372745" cy="390525"/>
          </a:xfrm>
          <a:custGeom>
            <a:avLst/>
            <a:gdLst/>
            <a:ahLst/>
            <a:cxnLst/>
            <a:rect l="l" t="t" r="r" b="b"/>
            <a:pathLst>
              <a:path w="372744" h="390525">
                <a:moveTo>
                  <a:pt x="0" y="150509"/>
                </a:moveTo>
                <a:lnTo>
                  <a:pt x="2055" y="108278"/>
                </a:lnTo>
                <a:lnTo>
                  <a:pt x="17730" y="67377"/>
                </a:lnTo>
                <a:lnTo>
                  <a:pt x="45470" y="33478"/>
                </a:lnTo>
                <a:lnTo>
                  <a:pt x="81121" y="10747"/>
                </a:lnTo>
                <a:lnTo>
                  <a:pt x="121601" y="0"/>
                </a:lnTo>
                <a:lnTo>
                  <a:pt x="163832" y="2055"/>
                </a:lnTo>
                <a:lnTo>
                  <a:pt x="204733" y="17730"/>
                </a:lnTo>
                <a:lnTo>
                  <a:pt x="244542" y="40836"/>
                </a:lnTo>
                <a:lnTo>
                  <a:pt x="286040" y="65435"/>
                </a:lnTo>
                <a:lnTo>
                  <a:pt x="326473" y="90442"/>
                </a:lnTo>
                <a:lnTo>
                  <a:pt x="343470" y="100857"/>
                </a:lnTo>
                <a:lnTo>
                  <a:pt x="361860" y="111511"/>
                </a:lnTo>
                <a:lnTo>
                  <a:pt x="372609" y="117428"/>
                </a:lnTo>
                <a:lnTo>
                  <a:pt x="372609" y="386829"/>
                </a:lnTo>
                <a:lnTo>
                  <a:pt x="361860" y="390279"/>
                </a:lnTo>
                <a:lnTo>
                  <a:pt x="343470" y="390390"/>
                </a:lnTo>
                <a:lnTo>
                  <a:pt x="319372" y="390449"/>
                </a:lnTo>
                <a:lnTo>
                  <a:pt x="277724" y="376882"/>
                </a:lnTo>
                <a:lnTo>
                  <a:pt x="226100" y="349081"/>
                </a:lnTo>
                <a:lnTo>
                  <a:pt x="180320" y="321763"/>
                </a:lnTo>
                <a:lnTo>
                  <a:pt x="162419" y="310573"/>
                </a:lnTo>
                <a:lnTo>
                  <a:pt x="144262" y="299463"/>
                </a:lnTo>
                <a:lnTo>
                  <a:pt x="125851" y="288433"/>
                </a:lnTo>
                <a:lnTo>
                  <a:pt x="107185" y="277485"/>
                </a:lnTo>
                <a:lnTo>
                  <a:pt x="67376" y="254380"/>
                </a:lnTo>
                <a:lnTo>
                  <a:pt x="33478" y="226640"/>
                </a:lnTo>
                <a:lnTo>
                  <a:pt x="10746" y="190990"/>
                </a:lnTo>
                <a:lnTo>
                  <a:pt x="0" y="150509"/>
                </a:lnTo>
                <a:close/>
              </a:path>
              <a:path w="372744" h="390525">
                <a:moveTo>
                  <a:pt x="180320" y="321763"/>
                </a:moveTo>
                <a:close/>
              </a:path>
              <a:path w="372744" h="390525">
                <a:moveTo>
                  <a:pt x="107185" y="277485"/>
                </a:move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18010697" y="9017975"/>
            <a:ext cx="277495" cy="372745"/>
          </a:xfrm>
          <a:custGeom>
            <a:avLst/>
            <a:gdLst/>
            <a:ahLst/>
            <a:cxnLst/>
            <a:rect l="l" t="t" r="r" b="b"/>
            <a:pathLst>
              <a:path w="277494" h="372745">
                <a:moveTo>
                  <a:pt x="0" y="144887"/>
                </a:moveTo>
                <a:lnTo>
                  <a:pt x="3952" y="102791"/>
                </a:lnTo>
                <a:lnTo>
                  <a:pt x="21452" y="62637"/>
                </a:lnTo>
                <a:lnTo>
                  <a:pt x="50688" y="30020"/>
                </a:lnTo>
                <a:lnTo>
                  <a:pt x="87325" y="8915"/>
                </a:lnTo>
                <a:lnTo>
                  <a:pt x="128248" y="0"/>
                </a:lnTo>
                <a:lnTo>
                  <a:pt x="170344" y="3952"/>
                </a:lnTo>
                <a:lnTo>
                  <a:pt x="210498" y="21451"/>
                </a:lnTo>
                <a:lnTo>
                  <a:pt x="277303" y="64355"/>
                </a:lnTo>
                <a:lnTo>
                  <a:pt x="277303" y="372188"/>
                </a:lnTo>
                <a:lnTo>
                  <a:pt x="235713" y="356288"/>
                </a:lnTo>
                <a:lnTo>
                  <a:pt x="170193" y="320031"/>
                </a:lnTo>
                <a:lnTo>
                  <a:pt x="132115" y="296304"/>
                </a:lnTo>
                <a:lnTo>
                  <a:pt x="62636" y="251683"/>
                </a:lnTo>
                <a:lnTo>
                  <a:pt x="30020" y="222446"/>
                </a:lnTo>
                <a:lnTo>
                  <a:pt x="8915" y="185810"/>
                </a:lnTo>
                <a:lnTo>
                  <a:pt x="0" y="144887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17260580" y="9795543"/>
            <a:ext cx="503555" cy="438784"/>
          </a:xfrm>
          <a:custGeom>
            <a:avLst/>
            <a:gdLst/>
            <a:ahLst/>
            <a:cxnLst/>
            <a:rect l="l" t="t" r="r" b="b"/>
            <a:pathLst>
              <a:path w="503555" h="438784">
                <a:moveTo>
                  <a:pt x="0" y="145833"/>
                </a:moveTo>
                <a:lnTo>
                  <a:pt x="3640" y="103709"/>
                </a:lnTo>
                <a:lnTo>
                  <a:pt x="20841" y="63426"/>
                </a:lnTo>
                <a:lnTo>
                  <a:pt x="49835" y="30594"/>
                </a:lnTo>
                <a:lnTo>
                  <a:pt x="86315" y="9218"/>
                </a:lnTo>
                <a:lnTo>
                  <a:pt x="127171" y="0"/>
                </a:lnTo>
                <a:lnTo>
                  <a:pt x="169294" y="3640"/>
                </a:lnTo>
                <a:lnTo>
                  <a:pt x="209577" y="20841"/>
                </a:lnTo>
                <a:lnTo>
                  <a:pt x="255027" y="50676"/>
                </a:lnTo>
                <a:lnTo>
                  <a:pt x="321071" y="95759"/>
                </a:lnTo>
                <a:lnTo>
                  <a:pt x="359606" y="122969"/>
                </a:lnTo>
                <a:lnTo>
                  <a:pt x="395021" y="149230"/>
                </a:lnTo>
                <a:lnTo>
                  <a:pt x="427315" y="174545"/>
                </a:lnTo>
                <a:lnTo>
                  <a:pt x="484626" y="232481"/>
                </a:lnTo>
                <a:lnTo>
                  <a:pt x="500318" y="271742"/>
                </a:lnTo>
                <a:lnTo>
                  <a:pt x="503336" y="313516"/>
                </a:lnTo>
                <a:lnTo>
                  <a:pt x="493449" y="354625"/>
                </a:lnTo>
                <a:lnTo>
                  <a:pt x="470429" y="391890"/>
                </a:lnTo>
                <a:lnTo>
                  <a:pt x="436859" y="420026"/>
                </a:lnTo>
                <a:lnTo>
                  <a:pt x="397598" y="435718"/>
                </a:lnTo>
                <a:lnTo>
                  <a:pt x="355824" y="438736"/>
                </a:lnTo>
                <a:lnTo>
                  <a:pt x="314716" y="428849"/>
                </a:lnTo>
                <a:lnTo>
                  <a:pt x="277451" y="405829"/>
                </a:lnTo>
                <a:lnTo>
                  <a:pt x="253985" y="386267"/>
                </a:lnTo>
                <a:lnTo>
                  <a:pt x="227523" y="365596"/>
                </a:lnTo>
                <a:lnTo>
                  <a:pt x="165607" y="320928"/>
                </a:lnTo>
                <a:lnTo>
                  <a:pt x="132312" y="298051"/>
                </a:lnTo>
                <a:lnTo>
                  <a:pt x="81221" y="263669"/>
                </a:lnTo>
                <a:lnTo>
                  <a:pt x="63425" y="252163"/>
                </a:lnTo>
                <a:lnTo>
                  <a:pt x="30594" y="223168"/>
                </a:lnTo>
                <a:lnTo>
                  <a:pt x="9218" y="186689"/>
                </a:lnTo>
                <a:lnTo>
                  <a:pt x="0" y="145833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16621703" y="9555733"/>
            <a:ext cx="330835" cy="311150"/>
          </a:xfrm>
          <a:custGeom>
            <a:avLst/>
            <a:gdLst/>
            <a:ahLst/>
            <a:cxnLst/>
            <a:rect l="l" t="t" r="r" b="b"/>
            <a:pathLst>
              <a:path w="330834" h="311150">
                <a:moveTo>
                  <a:pt x="0" y="154236"/>
                </a:moveTo>
                <a:lnTo>
                  <a:pt x="734" y="111962"/>
                </a:lnTo>
                <a:lnTo>
                  <a:pt x="15123" y="70591"/>
                </a:lnTo>
                <a:lnTo>
                  <a:pt x="41789" y="35842"/>
                </a:lnTo>
                <a:lnTo>
                  <a:pt x="76712" y="12007"/>
                </a:lnTo>
                <a:lnTo>
                  <a:pt x="116836" y="0"/>
                </a:lnTo>
                <a:lnTo>
                  <a:pt x="159110" y="734"/>
                </a:lnTo>
                <a:lnTo>
                  <a:pt x="200481" y="15123"/>
                </a:lnTo>
                <a:lnTo>
                  <a:pt x="241011" y="39289"/>
                </a:lnTo>
                <a:lnTo>
                  <a:pt x="278810" y="66596"/>
                </a:lnTo>
                <a:lnTo>
                  <a:pt x="308367" y="98923"/>
                </a:lnTo>
                <a:lnTo>
                  <a:pt x="325735" y="137472"/>
                </a:lnTo>
                <a:lnTo>
                  <a:pt x="330548" y="179077"/>
                </a:lnTo>
                <a:lnTo>
                  <a:pt x="322441" y="220573"/>
                </a:lnTo>
                <a:lnTo>
                  <a:pt x="301046" y="258795"/>
                </a:lnTo>
                <a:lnTo>
                  <a:pt x="268720" y="288352"/>
                </a:lnTo>
                <a:lnTo>
                  <a:pt x="230171" y="305720"/>
                </a:lnTo>
                <a:lnTo>
                  <a:pt x="188566" y="310534"/>
                </a:lnTo>
                <a:lnTo>
                  <a:pt x="147070" y="302426"/>
                </a:lnTo>
                <a:lnTo>
                  <a:pt x="108849" y="281032"/>
                </a:lnTo>
                <a:lnTo>
                  <a:pt x="99873" y="274245"/>
                </a:lnTo>
                <a:lnTo>
                  <a:pt x="90504" y="267803"/>
                </a:lnTo>
                <a:lnTo>
                  <a:pt x="80743" y="261704"/>
                </a:lnTo>
                <a:lnTo>
                  <a:pt x="70590" y="255950"/>
                </a:lnTo>
                <a:lnTo>
                  <a:pt x="35841" y="229283"/>
                </a:lnTo>
                <a:lnTo>
                  <a:pt x="12007" y="194361"/>
                </a:lnTo>
                <a:lnTo>
                  <a:pt x="0" y="154236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16410477" y="8962788"/>
            <a:ext cx="445770" cy="381635"/>
          </a:xfrm>
          <a:custGeom>
            <a:avLst/>
            <a:gdLst/>
            <a:ahLst/>
            <a:cxnLst/>
            <a:rect l="l" t="t" r="r" b="b"/>
            <a:pathLst>
              <a:path w="445769" h="381634">
                <a:moveTo>
                  <a:pt x="0" y="151716"/>
                </a:moveTo>
                <a:lnTo>
                  <a:pt x="1632" y="109467"/>
                </a:lnTo>
                <a:lnTo>
                  <a:pt x="16898" y="68411"/>
                </a:lnTo>
                <a:lnTo>
                  <a:pt x="44299" y="34237"/>
                </a:lnTo>
                <a:lnTo>
                  <a:pt x="79720" y="11151"/>
                </a:lnTo>
                <a:lnTo>
                  <a:pt x="120092" y="0"/>
                </a:lnTo>
                <a:lnTo>
                  <a:pt x="162341" y="1633"/>
                </a:lnTo>
                <a:lnTo>
                  <a:pt x="203396" y="16898"/>
                </a:lnTo>
                <a:lnTo>
                  <a:pt x="242580" y="39121"/>
                </a:lnTo>
                <a:lnTo>
                  <a:pt x="281500" y="61674"/>
                </a:lnTo>
                <a:lnTo>
                  <a:pt x="314234" y="81676"/>
                </a:lnTo>
                <a:lnTo>
                  <a:pt x="348683" y="104635"/>
                </a:lnTo>
                <a:lnTo>
                  <a:pt x="389804" y="134195"/>
                </a:lnTo>
                <a:lnTo>
                  <a:pt x="420433" y="165508"/>
                </a:lnTo>
                <a:lnTo>
                  <a:pt x="439090" y="203450"/>
                </a:lnTo>
                <a:lnTo>
                  <a:pt x="445303" y="244869"/>
                </a:lnTo>
                <a:lnTo>
                  <a:pt x="438598" y="286615"/>
                </a:lnTo>
                <a:lnTo>
                  <a:pt x="418504" y="325536"/>
                </a:lnTo>
                <a:lnTo>
                  <a:pt x="387191" y="356164"/>
                </a:lnTo>
                <a:lnTo>
                  <a:pt x="349250" y="374822"/>
                </a:lnTo>
                <a:lnTo>
                  <a:pt x="307830" y="381035"/>
                </a:lnTo>
                <a:lnTo>
                  <a:pt x="266085" y="374330"/>
                </a:lnTo>
                <a:lnTo>
                  <a:pt x="227165" y="354235"/>
                </a:lnTo>
                <a:lnTo>
                  <a:pt x="209814" y="341563"/>
                </a:lnTo>
                <a:lnTo>
                  <a:pt x="194183" y="330465"/>
                </a:lnTo>
                <a:lnTo>
                  <a:pt x="155251" y="305036"/>
                </a:lnTo>
                <a:lnTo>
                  <a:pt x="68411" y="254908"/>
                </a:lnTo>
                <a:lnTo>
                  <a:pt x="34238" y="227508"/>
                </a:lnTo>
                <a:lnTo>
                  <a:pt x="11151" y="192087"/>
                </a:lnTo>
                <a:lnTo>
                  <a:pt x="0" y="151716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16887945" y="8247331"/>
            <a:ext cx="417830" cy="370840"/>
          </a:xfrm>
          <a:custGeom>
            <a:avLst/>
            <a:gdLst/>
            <a:ahLst/>
            <a:cxnLst/>
            <a:rect l="l" t="t" r="r" b="b"/>
            <a:pathLst>
              <a:path w="417830" h="370840">
                <a:moveTo>
                  <a:pt x="0" y="138554"/>
                </a:moveTo>
                <a:lnTo>
                  <a:pt x="5971" y="96697"/>
                </a:lnTo>
                <a:lnTo>
                  <a:pt x="25380" y="57430"/>
                </a:lnTo>
                <a:lnTo>
                  <a:pt x="56151" y="26257"/>
                </a:lnTo>
                <a:lnTo>
                  <a:pt x="93760" y="6937"/>
                </a:lnTo>
                <a:lnTo>
                  <a:pt x="135065" y="0"/>
                </a:lnTo>
                <a:lnTo>
                  <a:pt x="176922" y="5971"/>
                </a:lnTo>
                <a:lnTo>
                  <a:pt x="216189" y="25381"/>
                </a:lnTo>
                <a:lnTo>
                  <a:pt x="271241" y="64513"/>
                </a:lnTo>
                <a:lnTo>
                  <a:pt x="285485" y="74404"/>
                </a:lnTo>
                <a:lnTo>
                  <a:pt x="297423" y="82481"/>
                </a:lnTo>
                <a:lnTo>
                  <a:pt x="307053" y="88744"/>
                </a:lnTo>
                <a:lnTo>
                  <a:pt x="354106" y="118475"/>
                </a:lnTo>
                <a:lnTo>
                  <a:pt x="386939" y="147468"/>
                </a:lnTo>
                <a:lnTo>
                  <a:pt x="408315" y="183948"/>
                </a:lnTo>
                <a:lnTo>
                  <a:pt x="417533" y="224804"/>
                </a:lnTo>
                <a:lnTo>
                  <a:pt x="413893" y="266927"/>
                </a:lnTo>
                <a:lnTo>
                  <a:pt x="396691" y="307210"/>
                </a:lnTo>
                <a:lnTo>
                  <a:pt x="367697" y="340043"/>
                </a:lnTo>
                <a:lnTo>
                  <a:pt x="331218" y="361418"/>
                </a:lnTo>
                <a:lnTo>
                  <a:pt x="290362" y="370637"/>
                </a:lnTo>
                <a:lnTo>
                  <a:pt x="248239" y="366996"/>
                </a:lnTo>
                <a:lnTo>
                  <a:pt x="207955" y="349794"/>
                </a:lnTo>
                <a:lnTo>
                  <a:pt x="160903" y="320066"/>
                </a:lnTo>
                <a:lnTo>
                  <a:pt x="115590" y="289552"/>
                </a:lnTo>
                <a:lnTo>
                  <a:pt x="57430" y="248238"/>
                </a:lnTo>
                <a:lnTo>
                  <a:pt x="26257" y="217467"/>
                </a:lnTo>
                <a:lnTo>
                  <a:pt x="6937" y="179859"/>
                </a:lnTo>
                <a:lnTo>
                  <a:pt x="0" y="138554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16803048" y="10157846"/>
            <a:ext cx="412750" cy="129539"/>
          </a:xfrm>
          <a:custGeom>
            <a:avLst/>
            <a:gdLst/>
            <a:ahLst/>
            <a:cxnLst/>
            <a:rect l="l" t="t" r="r" b="b"/>
            <a:pathLst>
              <a:path w="412750" h="129540">
                <a:moveTo>
                  <a:pt x="0" y="129153"/>
                </a:moveTo>
                <a:lnTo>
                  <a:pt x="13729" y="72239"/>
                </a:lnTo>
                <a:lnTo>
                  <a:pt x="39825" y="37059"/>
                </a:lnTo>
                <a:lnTo>
                  <a:pt x="74354" y="12659"/>
                </a:lnTo>
                <a:lnTo>
                  <a:pt x="114278" y="0"/>
                </a:lnTo>
                <a:lnTo>
                  <a:pt x="156559" y="45"/>
                </a:lnTo>
                <a:lnTo>
                  <a:pt x="198159" y="13758"/>
                </a:lnTo>
                <a:lnTo>
                  <a:pt x="308573" y="70682"/>
                </a:lnTo>
                <a:lnTo>
                  <a:pt x="347420" y="91197"/>
                </a:lnTo>
                <a:lnTo>
                  <a:pt x="381448" y="110325"/>
                </a:lnTo>
                <a:lnTo>
                  <a:pt x="412280" y="129153"/>
                </a:lnTo>
                <a:lnTo>
                  <a:pt x="0" y="129153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18005803" y="8622395"/>
            <a:ext cx="282575" cy="352425"/>
          </a:xfrm>
          <a:custGeom>
            <a:avLst/>
            <a:gdLst/>
            <a:ahLst/>
            <a:cxnLst/>
            <a:rect l="l" t="t" r="r" b="b"/>
            <a:pathLst>
              <a:path w="282575" h="352425">
                <a:moveTo>
                  <a:pt x="0" y="138555"/>
                </a:moveTo>
                <a:lnTo>
                  <a:pt x="5971" y="96698"/>
                </a:lnTo>
                <a:lnTo>
                  <a:pt x="25379" y="57431"/>
                </a:lnTo>
                <a:lnTo>
                  <a:pt x="56150" y="26257"/>
                </a:lnTo>
                <a:lnTo>
                  <a:pt x="93759" y="6938"/>
                </a:lnTo>
                <a:lnTo>
                  <a:pt x="135064" y="0"/>
                </a:lnTo>
                <a:lnTo>
                  <a:pt x="176921" y="5971"/>
                </a:lnTo>
                <a:lnTo>
                  <a:pt x="216188" y="25380"/>
                </a:lnTo>
                <a:lnTo>
                  <a:pt x="254064" y="52362"/>
                </a:lnTo>
                <a:lnTo>
                  <a:pt x="276234" y="68666"/>
                </a:lnTo>
                <a:lnTo>
                  <a:pt x="282198" y="73357"/>
                </a:lnTo>
                <a:lnTo>
                  <a:pt x="282198" y="344916"/>
                </a:lnTo>
                <a:lnTo>
                  <a:pt x="263917" y="351232"/>
                </a:lnTo>
                <a:lnTo>
                  <a:pt x="222047" y="352259"/>
                </a:lnTo>
                <a:lnTo>
                  <a:pt x="181454" y="340428"/>
                </a:lnTo>
                <a:lnTo>
                  <a:pt x="145326" y="315661"/>
                </a:lnTo>
                <a:lnTo>
                  <a:pt x="134677" y="305971"/>
                </a:lnTo>
                <a:lnTo>
                  <a:pt x="122791" y="296001"/>
                </a:lnTo>
                <a:lnTo>
                  <a:pt x="109667" y="285751"/>
                </a:lnTo>
                <a:lnTo>
                  <a:pt x="95307" y="275221"/>
                </a:lnTo>
                <a:lnTo>
                  <a:pt x="57431" y="248239"/>
                </a:lnTo>
                <a:lnTo>
                  <a:pt x="26258" y="217468"/>
                </a:lnTo>
                <a:lnTo>
                  <a:pt x="6938" y="179859"/>
                </a:lnTo>
                <a:lnTo>
                  <a:pt x="0" y="138555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17296012" y="8046630"/>
            <a:ext cx="573405" cy="398145"/>
          </a:xfrm>
          <a:custGeom>
            <a:avLst/>
            <a:gdLst/>
            <a:ahLst/>
            <a:cxnLst/>
            <a:rect l="l" t="t" r="r" b="b"/>
            <a:pathLst>
              <a:path w="573405" h="398145">
                <a:moveTo>
                  <a:pt x="61217" y="155632"/>
                </a:moveTo>
                <a:lnTo>
                  <a:pt x="61442" y="113352"/>
                </a:lnTo>
                <a:lnTo>
                  <a:pt x="75332" y="71810"/>
                </a:lnTo>
                <a:lnTo>
                  <a:pt x="101579" y="36743"/>
                </a:lnTo>
                <a:lnTo>
                  <a:pt x="136212" y="12489"/>
                </a:lnTo>
                <a:lnTo>
                  <a:pt x="176189" y="0"/>
                </a:lnTo>
                <a:lnTo>
                  <a:pt x="218469" y="225"/>
                </a:lnTo>
                <a:lnTo>
                  <a:pt x="260010" y="14115"/>
                </a:lnTo>
                <a:lnTo>
                  <a:pt x="369747" y="71607"/>
                </a:lnTo>
                <a:lnTo>
                  <a:pt x="502075" y="141420"/>
                </a:lnTo>
                <a:lnTo>
                  <a:pt x="537003" y="167852"/>
                </a:lnTo>
                <a:lnTo>
                  <a:pt x="561073" y="202612"/>
                </a:lnTo>
                <a:lnTo>
                  <a:pt x="573351" y="242655"/>
                </a:lnTo>
                <a:lnTo>
                  <a:pt x="572902" y="284934"/>
                </a:lnTo>
                <a:lnTo>
                  <a:pt x="558792" y="326401"/>
                </a:lnTo>
                <a:lnTo>
                  <a:pt x="532361" y="361330"/>
                </a:lnTo>
                <a:lnTo>
                  <a:pt x="497600" y="385400"/>
                </a:lnTo>
                <a:lnTo>
                  <a:pt x="457557" y="397678"/>
                </a:lnTo>
                <a:lnTo>
                  <a:pt x="415279" y="397229"/>
                </a:lnTo>
                <a:lnTo>
                  <a:pt x="373811" y="383119"/>
                </a:lnTo>
                <a:lnTo>
                  <a:pt x="273299" y="330009"/>
                </a:lnTo>
                <a:lnTo>
                  <a:pt x="133029" y="256489"/>
                </a:lnTo>
                <a:lnTo>
                  <a:pt x="97961" y="230242"/>
                </a:lnTo>
                <a:lnTo>
                  <a:pt x="73707" y="195609"/>
                </a:lnTo>
                <a:lnTo>
                  <a:pt x="61217" y="155632"/>
                </a:lnTo>
                <a:close/>
              </a:path>
              <a:path w="573405" h="398145">
                <a:moveTo>
                  <a:pt x="0" y="186793"/>
                </a:moveTo>
                <a:lnTo>
                  <a:pt x="133029" y="256488"/>
                </a:lnTo>
                <a:lnTo>
                  <a:pt x="0" y="186793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16097386" y="9933106"/>
            <a:ext cx="462280" cy="351790"/>
          </a:xfrm>
          <a:custGeom>
            <a:avLst/>
            <a:gdLst/>
            <a:ahLst/>
            <a:cxnLst/>
            <a:rect l="l" t="t" r="r" b="b"/>
            <a:pathLst>
              <a:path w="462280" h="351790">
                <a:moveTo>
                  <a:pt x="0" y="118614"/>
                </a:moveTo>
                <a:lnTo>
                  <a:pt x="12411" y="76607"/>
                </a:lnTo>
                <a:lnTo>
                  <a:pt x="37399" y="40633"/>
                </a:lnTo>
                <a:lnTo>
                  <a:pt x="71151" y="15168"/>
                </a:lnTo>
                <a:lnTo>
                  <a:pt x="110662" y="1271"/>
                </a:lnTo>
                <a:lnTo>
                  <a:pt x="152924" y="0"/>
                </a:lnTo>
                <a:lnTo>
                  <a:pt x="194931" y="12410"/>
                </a:lnTo>
                <a:lnTo>
                  <a:pt x="232831" y="30586"/>
                </a:lnTo>
                <a:lnTo>
                  <a:pt x="247090" y="37126"/>
                </a:lnTo>
                <a:lnTo>
                  <a:pt x="261235" y="43009"/>
                </a:lnTo>
                <a:lnTo>
                  <a:pt x="275264" y="48237"/>
                </a:lnTo>
                <a:lnTo>
                  <a:pt x="314136" y="61157"/>
                </a:lnTo>
                <a:lnTo>
                  <a:pt x="339317" y="70972"/>
                </a:lnTo>
                <a:lnTo>
                  <a:pt x="390353" y="95008"/>
                </a:lnTo>
                <a:lnTo>
                  <a:pt x="425420" y="121254"/>
                </a:lnTo>
                <a:lnTo>
                  <a:pt x="449674" y="155887"/>
                </a:lnTo>
                <a:lnTo>
                  <a:pt x="462163" y="195864"/>
                </a:lnTo>
                <a:lnTo>
                  <a:pt x="461938" y="238144"/>
                </a:lnTo>
                <a:lnTo>
                  <a:pt x="448049" y="279686"/>
                </a:lnTo>
                <a:lnTo>
                  <a:pt x="421802" y="314753"/>
                </a:lnTo>
                <a:lnTo>
                  <a:pt x="387170" y="339007"/>
                </a:lnTo>
                <a:lnTo>
                  <a:pt x="347192" y="351497"/>
                </a:lnTo>
                <a:lnTo>
                  <a:pt x="304912" y="351271"/>
                </a:lnTo>
                <a:lnTo>
                  <a:pt x="263371" y="337381"/>
                </a:lnTo>
                <a:lnTo>
                  <a:pt x="249112" y="330256"/>
                </a:lnTo>
                <a:lnTo>
                  <a:pt x="235302" y="324056"/>
                </a:lnTo>
                <a:lnTo>
                  <a:pt x="221940" y="318781"/>
                </a:lnTo>
                <a:lnTo>
                  <a:pt x="209027" y="314431"/>
                </a:lnTo>
                <a:lnTo>
                  <a:pt x="185360" y="306670"/>
                </a:lnTo>
                <a:lnTo>
                  <a:pt x="161718" y="297895"/>
                </a:lnTo>
                <a:lnTo>
                  <a:pt x="114507" y="277304"/>
                </a:lnTo>
                <a:lnTo>
                  <a:pt x="76605" y="259127"/>
                </a:lnTo>
                <a:lnTo>
                  <a:pt x="40631" y="234139"/>
                </a:lnTo>
                <a:lnTo>
                  <a:pt x="15167" y="200386"/>
                </a:lnTo>
                <a:lnTo>
                  <a:pt x="1271" y="160876"/>
                </a:lnTo>
                <a:lnTo>
                  <a:pt x="0" y="118614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18027727" y="10238348"/>
            <a:ext cx="244475" cy="48895"/>
          </a:xfrm>
          <a:custGeom>
            <a:avLst/>
            <a:gdLst/>
            <a:ahLst/>
            <a:cxnLst/>
            <a:rect l="l" t="t" r="r" b="b"/>
            <a:pathLst>
              <a:path w="244475" h="48895">
                <a:moveTo>
                  <a:pt x="0" y="48650"/>
                </a:moveTo>
                <a:lnTo>
                  <a:pt x="2857" y="44246"/>
                </a:lnTo>
                <a:lnTo>
                  <a:pt x="35792" y="17733"/>
                </a:lnTo>
                <a:lnTo>
                  <a:pt x="74845" y="2600"/>
                </a:lnTo>
                <a:lnTo>
                  <a:pt x="117046" y="0"/>
                </a:lnTo>
                <a:lnTo>
                  <a:pt x="159423" y="11082"/>
                </a:lnTo>
                <a:lnTo>
                  <a:pt x="207502" y="32307"/>
                </a:lnTo>
                <a:lnTo>
                  <a:pt x="231593" y="43010"/>
                </a:lnTo>
                <a:lnTo>
                  <a:pt x="244113" y="48650"/>
                </a:lnTo>
                <a:lnTo>
                  <a:pt x="0" y="48650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16055923" y="9336337"/>
            <a:ext cx="387985" cy="334010"/>
          </a:xfrm>
          <a:custGeom>
            <a:avLst/>
            <a:gdLst/>
            <a:ahLst/>
            <a:cxnLst/>
            <a:rect l="l" t="t" r="r" b="b"/>
            <a:pathLst>
              <a:path w="387984" h="334009">
                <a:moveTo>
                  <a:pt x="0" y="154235"/>
                </a:moveTo>
                <a:lnTo>
                  <a:pt x="734" y="111961"/>
                </a:lnTo>
                <a:lnTo>
                  <a:pt x="15124" y="70590"/>
                </a:lnTo>
                <a:lnTo>
                  <a:pt x="41791" y="35841"/>
                </a:lnTo>
                <a:lnTo>
                  <a:pt x="76714" y="12006"/>
                </a:lnTo>
                <a:lnTo>
                  <a:pt x="116839" y="0"/>
                </a:lnTo>
                <a:lnTo>
                  <a:pt x="159113" y="734"/>
                </a:lnTo>
                <a:lnTo>
                  <a:pt x="200483" y="15124"/>
                </a:lnTo>
                <a:lnTo>
                  <a:pt x="242995" y="38052"/>
                </a:lnTo>
                <a:lnTo>
                  <a:pt x="316806" y="77863"/>
                </a:lnTo>
                <a:lnTo>
                  <a:pt x="351552" y="104529"/>
                </a:lnTo>
                <a:lnTo>
                  <a:pt x="375386" y="139451"/>
                </a:lnTo>
                <a:lnTo>
                  <a:pt x="387393" y="179575"/>
                </a:lnTo>
                <a:lnTo>
                  <a:pt x="386659" y="221850"/>
                </a:lnTo>
                <a:lnTo>
                  <a:pt x="372270" y="263220"/>
                </a:lnTo>
                <a:lnTo>
                  <a:pt x="345603" y="297970"/>
                </a:lnTo>
                <a:lnTo>
                  <a:pt x="310681" y="321805"/>
                </a:lnTo>
                <a:lnTo>
                  <a:pt x="270556" y="333812"/>
                </a:lnTo>
                <a:lnTo>
                  <a:pt x="228281" y="333077"/>
                </a:lnTo>
                <a:lnTo>
                  <a:pt x="186909" y="318688"/>
                </a:lnTo>
                <a:lnTo>
                  <a:pt x="111095" y="277796"/>
                </a:lnTo>
                <a:lnTo>
                  <a:pt x="70590" y="255949"/>
                </a:lnTo>
                <a:lnTo>
                  <a:pt x="35841" y="229283"/>
                </a:lnTo>
                <a:lnTo>
                  <a:pt x="12006" y="194360"/>
                </a:lnTo>
                <a:lnTo>
                  <a:pt x="0" y="154235"/>
                </a:lnTo>
                <a:close/>
              </a:path>
              <a:path w="387984" h="334009">
                <a:moveTo>
                  <a:pt x="241825" y="37421"/>
                </a:moveTo>
                <a:lnTo>
                  <a:pt x="242995" y="38052"/>
                </a:lnTo>
                <a:lnTo>
                  <a:pt x="241825" y="37421"/>
                </a:lnTo>
                <a:close/>
              </a:path>
              <a:path w="387984" h="334009">
                <a:moveTo>
                  <a:pt x="138750" y="292712"/>
                </a:moveTo>
                <a:lnTo>
                  <a:pt x="155031" y="301494"/>
                </a:lnTo>
                <a:lnTo>
                  <a:pt x="138750" y="292712"/>
                </a:lnTo>
                <a:close/>
              </a:path>
              <a:path w="387984" h="334009">
                <a:moveTo>
                  <a:pt x="111095" y="277796"/>
                </a:moveTo>
                <a:lnTo>
                  <a:pt x="138750" y="292712"/>
                </a:lnTo>
                <a:lnTo>
                  <a:pt x="111095" y="277796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12060369" y="1000033"/>
            <a:ext cx="464184" cy="464184"/>
          </a:xfrm>
          <a:custGeom>
            <a:avLst/>
            <a:gdLst/>
            <a:ahLst/>
            <a:cxnLst/>
            <a:rect l="l" t="t" r="r" b="b"/>
            <a:pathLst>
              <a:path w="464184" h="464184">
                <a:moveTo>
                  <a:pt x="231856" y="463710"/>
                </a:moveTo>
                <a:lnTo>
                  <a:pt x="219834" y="405135"/>
                </a:lnTo>
                <a:lnTo>
                  <a:pt x="206576" y="358624"/>
                </a:lnTo>
                <a:lnTo>
                  <a:pt x="190277" y="322374"/>
                </a:lnTo>
                <a:lnTo>
                  <a:pt x="141337" y="273433"/>
                </a:lnTo>
                <a:lnTo>
                  <a:pt x="105086" y="257134"/>
                </a:lnTo>
                <a:lnTo>
                  <a:pt x="58575" y="243876"/>
                </a:lnTo>
                <a:lnTo>
                  <a:pt x="0" y="231855"/>
                </a:lnTo>
                <a:lnTo>
                  <a:pt x="58575" y="219834"/>
                </a:lnTo>
                <a:lnTo>
                  <a:pt x="105086" y="206576"/>
                </a:lnTo>
                <a:lnTo>
                  <a:pt x="141337" y="190277"/>
                </a:lnTo>
                <a:lnTo>
                  <a:pt x="190277" y="141337"/>
                </a:lnTo>
                <a:lnTo>
                  <a:pt x="206576" y="105086"/>
                </a:lnTo>
                <a:lnTo>
                  <a:pt x="219834" y="58575"/>
                </a:lnTo>
                <a:lnTo>
                  <a:pt x="231855" y="0"/>
                </a:lnTo>
                <a:lnTo>
                  <a:pt x="243876" y="58575"/>
                </a:lnTo>
                <a:lnTo>
                  <a:pt x="257134" y="105086"/>
                </a:lnTo>
                <a:lnTo>
                  <a:pt x="273433" y="141337"/>
                </a:lnTo>
                <a:lnTo>
                  <a:pt x="322374" y="190277"/>
                </a:lnTo>
                <a:lnTo>
                  <a:pt x="358625" y="206576"/>
                </a:lnTo>
                <a:lnTo>
                  <a:pt x="405135" y="219834"/>
                </a:lnTo>
                <a:lnTo>
                  <a:pt x="463711" y="231855"/>
                </a:lnTo>
                <a:lnTo>
                  <a:pt x="405136" y="243876"/>
                </a:lnTo>
                <a:lnTo>
                  <a:pt x="358625" y="257134"/>
                </a:lnTo>
                <a:lnTo>
                  <a:pt x="322374" y="273433"/>
                </a:lnTo>
                <a:lnTo>
                  <a:pt x="273434" y="322374"/>
                </a:lnTo>
                <a:lnTo>
                  <a:pt x="257135" y="358624"/>
                </a:lnTo>
                <a:lnTo>
                  <a:pt x="243877" y="405135"/>
                </a:lnTo>
                <a:lnTo>
                  <a:pt x="231856" y="463710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6339091" y="2892607"/>
            <a:ext cx="464184" cy="464184"/>
          </a:xfrm>
          <a:custGeom>
            <a:avLst/>
            <a:gdLst/>
            <a:ahLst/>
            <a:cxnLst/>
            <a:rect l="l" t="t" r="r" b="b"/>
            <a:pathLst>
              <a:path w="464184" h="464185">
                <a:moveTo>
                  <a:pt x="231856" y="463710"/>
                </a:moveTo>
                <a:lnTo>
                  <a:pt x="219834" y="405135"/>
                </a:lnTo>
                <a:lnTo>
                  <a:pt x="206576" y="358624"/>
                </a:lnTo>
                <a:lnTo>
                  <a:pt x="190277" y="322374"/>
                </a:lnTo>
                <a:lnTo>
                  <a:pt x="141337" y="273433"/>
                </a:lnTo>
                <a:lnTo>
                  <a:pt x="105086" y="257134"/>
                </a:lnTo>
                <a:lnTo>
                  <a:pt x="58575" y="243876"/>
                </a:lnTo>
                <a:lnTo>
                  <a:pt x="0" y="231855"/>
                </a:lnTo>
                <a:lnTo>
                  <a:pt x="58575" y="219834"/>
                </a:lnTo>
                <a:lnTo>
                  <a:pt x="105086" y="206576"/>
                </a:lnTo>
                <a:lnTo>
                  <a:pt x="141337" y="190277"/>
                </a:lnTo>
                <a:lnTo>
                  <a:pt x="190277" y="141337"/>
                </a:lnTo>
                <a:lnTo>
                  <a:pt x="206576" y="105086"/>
                </a:lnTo>
                <a:lnTo>
                  <a:pt x="219834" y="58575"/>
                </a:lnTo>
                <a:lnTo>
                  <a:pt x="231855" y="0"/>
                </a:lnTo>
                <a:lnTo>
                  <a:pt x="243876" y="58575"/>
                </a:lnTo>
                <a:lnTo>
                  <a:pt x="257134" y="105086"/>
                </a:lnTo>
                <a:lnTo>
                  <a:pt x="273433" y="141337"/>
                </a:lnTo>
                <a:lnTo>
                  <a:pt x="322374" y="190277"/>
                </a:lnTo>
                <a:lnTo>
                  <a:pt x="358625" y="206576"/>
                </a:lnTo>
                <a:lnTo>
                  <a:pt x="405135" y="219834"/>
                </a:lnTo>
                <a:lnTo>
                  <a:pt x="463711" y="231855"/>
                </a:lnTo>
                <a:lnTo>
                  <a:pt x="405136" y="243876"/>
                </a:lnTo>
                <a:lnTo>
                  <a:pt x="358625" y="257134"/>
                </a:lnTo>
                <a:lnTo>
                  <a:pt x="322374" y="273433"/>
                </a:lnTo>
                <a:lnTo>
                  <a:pt x="273434" y="322374"/>
                </a:lnTo>
                <a:lnTo>
                  <a:pt x="257135" y="358624"/>
                </a:lnTo>
                <a:lnTo>
                  <a:pt x="243877" y="405135"/>
                </a:lnTo>
                <a:lnTo>
                  <a:pt x="231856" y="463710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3221122" y="3524336"/>
            <a:ext cx="5919470" cy="3956685"/>
          </a:xfrm>
          <a:custGeom>
            <a:avLst/>
            <a:gdLst/>
            <a:ahLst/>
            <a:cxnLst/>
            <a:rect l="l" t="t" r="r" b="b"/>
            <a:pathLst>
              <a:path w="5919470" h="3956684">
                <a:moveTo>
                  <a:pt x="5484732" y="3956438"/>
                </a:moveTo>
                <a:lnTo>
                  <a:pt x="438144" y="3956438"/>
                </a:lnTo>
                <a:lnTo>
                  <a:pt x="388710" y="3953641"/>
                </a:lnTo>
                <a:lnTo>
                  <a:pt x="340283" y="3945370"/>
                </a:lnTo>
                <a:lnTo>
                  <a:pt x="293296" y="3931801"/>
                </a:lnTo>
                <a:lnTo>
                  <a:pt x="248178" y="3913113"/>
                </a:lnTo>
                <a:lnTo>
                  <a:pt x="205359" y="3889483"/>
                </a:lnTo>
                <a:lnTo>
                  <a:pt x="165267" y="3861088"/>
                </a:lnTo>
                <a:lnTo>
                  <a:pt x="128331" y="3828107"/>
                </a:lnTo>
                <a:lnTo>
                  <a:pt x="95349" y="3791171"/>
                </a:lnTo>
                <a:lnTo>
                  <a:pt x="66955" y="3751078"/>
                </a:lnTo>
                <a:lnTo>
                  <a:pt x="43325" y="3708259"/>
                </a:lnTo>
                <a:lnTo>
                  <a:pt x="24636" y="3663141"/>
                </a:lnTo>
                <a:lnTo>
                  <a:pt x="11068" y="3616154"/>
                </a:lnTo>
                <a:lnTo>
                  <a:pt x="2796" y="3567727"/>
                </a:lnTo>
                <a:lnTo>
                  <a:pt x="0" y="3518288"/>
                </a:lnTo>
                <a:lnTo>
                  <a:pt x="0" y="438149"/>
                </a:lnTo>
                <a:lnTo>
                  <a:pt x="2796" y="388710"/>
                </a:lnTo>
                <a:lnTo>
                  <a:pt x="11068" y="340283"/>
                </a:lnTo>
                <a:lnTo>
                  <a:pt x="24636" y="293296"/>
                </a:lnTo>
                <a:lnTo>
                  <a:pt x="43325" y="248178"/>
                </a:lnTo>
                <a:lnTo>
                  <a:pt x="66955" y="205359"/>
                </a:lnTo>
                <a:lnTo>
                  <a:pt x="95349" y="165267"/>
                </a:lnTo>
                <a:lnTo>
                  <a:pt x="128331" y="128331"/>
                </a:lnTo>
                <a:lnTo>
                  <a:pt x="165267" y="95349"/>
                </a:lnTo>
                <a:lnTo>
                  <a:pt x="205359" y="66955"/>
                </a:lnTo>
                <a:lnTo>
                  <a:pt x="248178" y="43325"/>
                </a:lnTo>
                <a:lnTo>
                  <a:pt x="293296" y="24636"/>
                </a:lnTo>
                <a:lnTo>
                  <a:pt x="340283" y="11068"/>
                </a:lnTo>
                <a:lnTo>
                  <a:pt x="388710" y="2796"/>
                </a:lnTo>
                <a:lnTo>
                  <a:pt x="438149" y="0"/>
                </a:lnTo>
                <a:lnTo>
                  <a:pt x="5484727" y="0"/>
                </a:lnTo>
                <a:lnTo>
                  <a:pt x="5534166" y="2796"/>
                </a:lnTo>
                <a:lnTo>
                  <a:pt x="5582594" y="11068"/>
                </a:lnTo>
                <a:lnTo>
                  <a:pt x="5629580" y="24636"/>
                </a:lnTo>
                <a:lnTo>
                  <a:pt x="5674698" y="43325"/>
                </a:lnTo>
                <a:lnTo>
                  <a:pt x="5717517" y="66955"/>
                </a:lnTo>
                <a:lnTo>
                  <a:pt x="5757609" y="95349"/>
                </a:lnTo>
                <a:lnTo>
                  <a:pt x="5794545" y="128331"/>
                </a:lnTo>
                <a:lnTo>
                  <a:pt x="5827527" y="165267"/>
                </a:lnTo>
                <a:lnTo>
                  <a:pt x="5855921" y="205359"/>
                </a:lnTo>
                <a:lnTo>
                  <a:pt x="5879552" y="248178"/>
                </a:lnTo>
                <a:lnTo>
                  <a:pt x="5898240" y="293296"/>
                </a:lnTo>
                <a:lnTo>
                  <a:pt x="5911809" y="340283"/>
                </a:lnTo>
                <a:lnTo>
                  <a:pt x="5919202" y="383569"/>
                </a:lnTo>
                <a:lnTo>
                  <a:pt x="5919202" y="3572868"/>
                </a:lnTo>
                <a:lnTo>
                  <a:pt x="5911809" y="3616154"/>
                </a:lnTo>
                <a:lnTo>
                  <a:pt x="5898240" y="3663141"/>
                </a:lnTo>
                <a:lnTo>
                  <a:pt x="5879552" y="3708259"/>
                </a:lnTo>
                <a:lnTo>
                  <a:pt x="5855921" y="3751078"/>
                </a:lnTo>
                <a:lnTo>
                  <a:pt x="5827527" y="3791171"/>
                </a:lnTo>
                <a:lnTo>
                  <a:pt x="5794545" y="3828107"/>
                </a:lnTo>
                <a:lnTo>
                  <a:pt x="5757609" y="3861088"/>
                </a:lnTo>
                <a:lnTo>
                  <a:pt x="5717517" y="3889483"/>
                </a:lnTo>
                <a:lnTo>
                  <a:pt x="5674698" y="3913113"/>
                </a:lnTo>
                <a:lnTo>
                  <a:pt x="5629580" y="3931801"/>
                </a:lnTo>
                <a:lnTo>
                  <a:pt x="5582594" y="3945370"/>
                </a:lnTo>
                <a:lnTo>
                  <a:pt x="5534166" y="3953641"/>
                </a:lnTo>
                <a:lnTo>
                  <a:pt x="5484732" y="3956438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9543943" y="5301861"/>
            <a:ext cx="6737350" cy="4637405"/>
          </a:xfrm>
          <a:custGeom>
            <a:avLst/>
            <a:gdLst/>
            <a:ahLst/>
            <a:cxnLst/>
            <a:rect l="l" t="t" r="r" b="b"/>
            <a:pathLst>
              <a:path w="6737350" h="4637405">
                <a:moveTo>
                  <a:pt x="6299039" y="4637231"/>
                </a:moveTo>
                <a:lnTo>
                  <a:pt x="438146" y="4637231"/>
                </a:lnTo>
                <a:lnTo>
                  <a:pt x="388711" y="4634435"/>
                </a:lnTo>
                <a:lnTo>
                  <a:pt x="340283" y="4626163"/>
                </a:lnTo>
                <a:lnTo>
                  <a:pt x="293296" y="4612594"/>
                </a:lnTo>
                <a:lnTo>
                  <a:pt x="248179" y="4593906"/>
                </a:lnTo>
                <a:lnTo>
                  <a:pt x="205360" y="4570276"/>
                </a:lnTo>
                <a:lnTo>
                  <a:pt x="165267" y="4541882"/>
                </a:lnTo>
                <a:lnTo>
                  <a:pt x="128331" y="4508900"/>
                </a:lnTo>
                <a:lnTo>
                  <a:pt x="95350" y="4471964"/>
                </a:lnTo>
                <a:lnTo>
                  <a:pt x="66955" y="4431872"/>
                </a:lnTo>
                <a:lnTo>
                  <a:pt x="43325" y="4389052"/>
                </a:lnTo>
                <a:lnTo>
                  <a:pt x="24636" y="4343934"/>
                </a:lnTo>
                <a:lnTo>
                  <a:pt x="11068" y="4296948"/>
                </a:lnTo>
                <a:lnTo>
                  <a:pt x="2796" y="4248520"/>
                </a:lnTo>
                <a:lnTo>
                  <a:pt x="0" y="4199081"/>
                </a:lnTo>
                <a:lnTo>
                  <a:pt x="0" y="438150"/>
                </a:lnTo>
                <a:lnTo>
                  <a:pt x="2796" y="388710"/>
                </a:lnTo>
                <a:lnTo>
                  <a:pt x="11068" y="340283"/>
                </a:lnTo>
                <a:lnTo>
                  <a:pt x="24636" y="293296"/>
                </a:lnTo>
                <a:lnTo>
                  <a:pt x="43325" y="248178"/>
                </a:lnTo>
                <a:lnTo>
                  <a:pt x="66955" y="205359"/>
                </a:lnTo>
                <a:lnTo>
                  <a:pt x="95350" y="165267"/>
                </a:lnTo>
                <a:lnTo>
                  <a:pt x="128331" y="128331"/>
                </a:lnTo>
                <a:lnTo>
                  <a:pt x="165267" y="95349"/>
                </a:lnTo>
                <a:lnTo>
                  <a:pt x="205360" y="66955"/>
                </a:lnTo>
                <a:lnTo>
                  <a:pt x="248179" y="43325"/>
                </a:lnTo>
                <a:lnTo>
                  <a:pt x="293296" y="24636"/>
                </a:lnTo>
                <a:lnTo>
                  <a:pt x="340283" y="11068"/>
                </a:lnTo>
                <a:lnTo>
                  <a:pt x="388711" y="2796"/>
                </a:lnTo>
                <a:lnTo>
                  <a:pt x="438150" y="0"/>
                </a:lnTo>
                <a:lnTo>
                  <a:pt x="6299036" y="0"/>
                </a:lnTo>
                <a:lnTo>
                  <a:pt x="6348474" y="2796"/>
                </a:lnTo>
                <a:lnTo>
                  <a:pt x="6396902" y="11068"/>
                </a:lnTo>
                <a:lnTo>
                  <a:pt x="6443889" y="24636"/>
                </a:lnTo>
                <a:lnTo>
                  <a:pt x="6489006" y="43325"/>
                </a:lnTo>
                <a:lnTo>
                  <a:pt x="6531826" y="66955"/>
                </a:lnTo>
                <a:lnTo>
                  <a:pt x="6571919" y="95349"/>
                </a:lnTo>
                <a:lnTo>
                  <a:pt x="6608856" y="128331"/>
                </a:lnTo>
                <a:lnTo>
                  <a:pt x="6641837" y="165267"/>
                </a:lnTo>
                <a:lnTo>
                  <a:pt x="6670231" y="205359"/>
                </a:lnTo>
                <a:lnTo>
                  <a:pt x="6693861" y="248178"/>
                </a:lnTo>
                <a:lnTo>
                  <a:pt x="6712549" y="293296"/>
                </a:lnTo>
                <a:lnTo>
                  <a:pt x="6726118" y="340283"/>
                </a:lnTo>
                <a:lnTo>
                  <a:pt x="6734389" y="388710"/>
                </a:lnTo>
                <a:lnTo>
                  <a:pt x="6737186" y="438150"/>
                </a:lnTo>
                <a:lnTo>
                  <a:pt x="6737186" y="4199081"/>
                </a:lnTo>
                <a:lnTo>
                  <a:pt x="6734389" y="4248520"/>
                </a:lnTo>
                <a:lnTo>
                  <a:pt x="6726118" y="4296948"/>
                </a:lnTo>
                <a:lnTo>
                  <a:pt x="6712549" y="4343934"/>
                </a:lnTo>
                <a:lnTo>
                  <a:pt x="6693861" y="4389052"/>
                </a:lnTo>
                <a:lnTo>
                  <a:pt x="6670231" y="4431872"/>
                </a:lnTo>
                <a:lnTo>
                  <a:pt x="6641837" y="4471964"/>
                </a:lnTo>
                <a:lnTo>
                  <a:pt x="6608856" y="4508900"/>
                </a:lnTo>
                <a:lnTo>
                  <a:pt x="6571919" y="4541882"/>
                </a:lnTo>
                <a:lnTo>
                  <a:pt x="6531826" y="4570276"/>
                </a:lnTo>
                <a:lnTo>
                  <a:pt x="6489006" y="4593906"/>
                </a:lnTo>
                <a:lnTo>
                  <a:pt x="6443889" y="4612594"/>
                </a:lnTo>
                <a:lnTo>
                  <a:pt x="6396902" y="4626163"/>
                </a:lnTo>
                <a:lnTo>
                  <a:pt x="6348474" y="4634435"/>
                </a:lnTo>
                <a:lnTo>
                  <a:pt x="6299039" y="4637231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/>
          <p:nvPr/>
        </p:nvSpPr>
        <p:spPr>
          <a:xfrm>
            <a:off x="9543942" y="3213272"/>
            <a:ext cx="6941184" cy="1930400"/>
          </a:xfrm>
          <a:custGeom>
            <a:avLst/>
            <a:gdLst/>
            <a:ahLst/>
            <a:cxnLst/>
            <a:rect l="l" t="t" r="r" b="b"/>
            <a:pathLst>
              <a:path w="6941184" h="1930400">
                <a:moveTo>
                  <a:pt x="6588338" y="1930227"/>
                </a:moveTo>
                <a:lnTo>
                  <a:pt x="352424" y="1930227"/>
                </a:lnTo>
                <a:lnTo>
                  <a:pt x="306100" y="1927170"/>
                </a:lnTo>
                <a:lnTo>
                  <a:pt x="260962" y="1918152"/>
                </a:lnTo>
                <a:lnTo>
                  <a:pt x="217557" y="1903400"/>
                </a:lnTo>
                <a:lnTo>
                  <a:pt x="176434" y="1883140"/>
                </a:lnTo>
                <a:lnTo>
                  <a:pt x="138140" y="1857599"/>
                </a:lnTo>
                <a:lnTo>
                  <a:pt x="103222" y="1827004"/>
                </a:lnTo>
                <a:lnTo>
                  <a:pt x="72628" y="1792087"/>
                </a:lnTo>
                <a:lnTo>
                  <a:pt x="47086" y="1753792"/>
                </a:lnTo>
                <a:lnTo>
                  <a:pt x="26826" y="1712669"/>
                </a:lnTo>
                <a:lnTo>
                  <a:pt x="12074" y="1669264"/>
                </a:lnTo>
                <a:lnTo>
                  <a:pt x="3056" y="1624126"/>
                </a:lnTo>
                <a:lnTo>
                  <a:pt x="0" y="1577802"/>
                </a:lnTo>
                <a:lnTo>
                  <a:pt x="0" y="352424"/>
                </a:lnTo>
                <a:lnTo>
                  <a:pt x="3056" y="306100"/>
                </a:lnTo>
                <a:lnTo>
                  <a:pt x="12074" y="260962"/>
                </a:lnTo>
                <a:lnTo>
                  <a:pt x="26826" y="217557"/>
                </a:lnTo>
                <a:lnTo>
                  <a:pt x="47086" y="176434"/>
                </a:lnTo>
                <a:lnTo>
                  <a:pt x="72628" y="138140"/>
                </a:lnTo>
                <a:lnTo>
                  <a:pt x="103222" y="103222"/>
                </a:lnTo>
                <a:lnTo>
                  <a:pt x="138140" y="72627"/>
                </a:lnTo>
                <a:lnTo>
                  <a:pt x="176434" y="47086"/>
                </a:lnTo>
                <a:lnTo>
                  <a:pt x="217557" y="26826"/>
                </a:lnTo>
                <a:lnTo>
                  <a:pt x="260962" y="12074"/>
                </a:lnTo>
                <a:lnTo>
                  <a:pt x="306100" y="3056"/>
                </a:lnTo>
                <a:lnTo>
                  <a:pt x="352424" y="0"/>
                </a:lnTo>
                <a:lnTo>
                  <a:pt x="6588338" y="0"/>
                </a:lnTo>
                <a:lnTo>
                  <a:pt x="6634662" y="3056"/>
                </a:lnTo>
                <a:lnTo>
                  <a:pt x="6679800" y="12074"/>
                </a:lnTo>
                <a:lnTo>
                  <a:pt x="6723205" y="26826"/>
                </a:lnTo>
                <a:lnTo>
                  <a:pt x="6764328" y="47086"/>
                </a:lnTo>
                <a:lnTo>
                  <a:pt x="6802622" y="72627"/>
                </a:lnTo>
                <a:lnTo>
                  <a:pt x="6837539" y="103222"/>
                </a:lnTo>
                <a:lnTo>
                  <a:pt x="6868134" y="138140"/>
                </a:lnTo>
                <a:lnTo>
                  <a:pt x="6893676" y="176434"/>
                </a:lnTo>
                <a:lnTo>
                  <a:pt x="6913936" y="217557"/>
                </a:lnTo>
                <a:lnTo>
                  <a:pt x="6928689" y="260962"/>
                </a:lnTo>
                <a:lnTo>
                  <a:pt x="6937707" y="306100"/>
                </a:lnTo>
                <a:lnTo>
                  <a:pt x="6940763" y="352424"/>
                </a:lnTo>
                <a:lnTo>
                  <a:pt x="6940763" y="1577802"/>
                </a:lnTo>
                <a:lnTo>
                  <a:pt x="6937707" y="1624126"/>
                </a:lnTo>
                <a:lnTo>
                  <a:pt x="6928689" y="1669264"/>
                </a:lnTo>
                <a:lnTo>
                  <a:pt x="6913936" y="1712669"/>
                </a:lnTo>
                <a:lnTo>
                  <a:pt x="6893676" y="1753792"/>
                </a:lnTo>
                <a:lnTo>
                  <a:pt x="6868134" y="1792087"/>
                </a:lnTo>
                <a:lnTo>
                  <a:pt x="6837539" y="1827004"/>
                </a:lnTo>
                <a:lnTo>
                  <a:pt x="6802622" y="1857599"/>
                </a:lnTo>
                <a:lnTo>
                  <a:pt x="6764328" y="1883140"/>
                </a:lnTo>
                <a:lnTo>
                  <a:pt x="6723205" y="1903400"/>
                </a:lnTo>
                <a:lnTo>
                  <a:pt x="6679800" y="1918152"/>
                </a:lnTo>
                <a:lnTo>
                  <a:pt x="6634662" y="1927170"/>
                </a:lnTo>
                <a:lnTo>
                  <a:pt x="6588338" y="1930227"/>
                </a:lnTo>
                <a:close/>
              </a:path>
            </a:pathLst>
          </a:custGeom>
          <a:solidFill>
            <a:srgbClr val="FFF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/>
          <p:nvPr/>
        </p:nvSpPr>
        <p:spPr>
          <a:xfrm>
            <a:off x="3021151" y="1028700"/>
            <a:ext cx="6323330" cy="1994535"/>
          </a:xfrm>
          <a:custGeom>
            <a:avLst/>
            <a:gdLst/>
            <a:ahLst/>
            <a:cxnLst/>
            <a:rect l="l" t="t" r="r" b="b"/>
            <a:pathLst>
              <a:path w="6323330" h="1994535">
                <a:moveTo>
                  <a:pt x="5970396" y="1993982"/>
                </a:moveTo>
                <a:lnTo>
                  <a:pt x="352423" y="1993982"/>
                </a:lnTo>
                <a:lnTo>
                  <a:pt x="306100" y="1990926"/>
                </a:lnTo>
                <a:lnTo>
                  <a:pt x="260962" y="1981908"/>
                </a:lnTo>
                <a:lnTo>
                  <a:pt x="217557" y="1967155"/>
                </a:lnTo>
                <a:lnTo>
                  <a:pt x="176434" y="1946895"/>
                </a:lnTo>
                <a:lnTo>
                  <a:pt x="138140" y="1921354"/>
                </a:lnTo>
                <a:lnTo>
                  <a:pt x="103222" y="1890759"/>
                </a:lnTo>
                <a:lnTo>
                  <a:pt x="72627" y="1855842"/>
                </a:lnTo>
                <a:lnTo>
                  <a:pt x="47086" y="1817548"/>
                </a:lnTo>
                <a:lnTo>
                  <a:pt x="26826" y="1776425"/>
                </a:lnTo>
                <a:lnTo>
                  <a:pt x="12074" y="1733020"/>
                </a:lnTo>
                <a:lnTo>
                  <a:pt x="3056" y="1687881"/>
                </a:lnTo>
                <a:lnTo>
                  <a:pt x="0" y="1641557"/>
                </a:lnTo>
                <a:lnTo>
                  <a:pt x="0" y="352424"/>
                </a:lnTo>
                <a:lnTo>
                  <a:pt x="3056" y="306100"/>
                </a:lnTo>
                <a:lnTo>
                  <a:pt x="12074" y="260962"/>
                </a:lnTo>
                <a:lnTo>
                  <a:pt x="26826" y="217557"/>
                </a:lnTo>
                <a:lnTo>
                  <a:pt x="47086" y="176434"/>
                </a:lnTo>
                <a:lnTo>
                  <a:pt x="72627" y="138140"/>
                </a:lnTo>
                <a:lnTo>
                  <a:pt x="103222" y="103222"/>
                </a:lnTo>
                <a:lnTo>
                  <a:pt x="138140" y="72627"/>
                </a:lnTo>
                <a:lnTo>
                  <a:pt x="176434" y="47086"/>
                </a:lnTo>
                <a:lnTo>
                  <a:pt x="217557" y="26826"/>
                </a:lnTo>
                <a:lnTo>
                  <a:pt x="260962" y="12074"/>
                </a:lnTo>
                <a:lnTo>
                  <a:pt x="306100" y="3056"/>
                </a:lnTo>
                <a:lnTo>
                  <a:pt x="352424" y="0"/>
                </a:lnTo>
                <a:lnTo>
                  <a:pt x="5970395" y="0"/>
                </a:lnTo>
                <a:lnTo>
                  <a:pt x="6016719" y="3056"/>
                </a:lnTo>
                <a:lnTo>
                  <a:pt x="6061857" y="12074"/>
                </a:lnTo>
                <a:lnTo>
                  <a:pt x="6105261" y="26826"/>
                </a:lnTo>
                <a:lnTo>
                  <a:pt x="6146385" y="47086"/>
                </a:lnTo>
                <a:lnTo>
                  <a:pt x="6184679" y="72627"/>
                </a:lnTo>
                <a:lnTo>
                  <a:pt x="6219597" y="103222"/>
                </a:lnTo>
                <a:lnTo>
                  <a:pt x="6250191" y="138140"/>
                </a:lnTo>
                <a:lnTo>
                  <a:pt x="6275732" y="176434"/>
                </a:lnTo>
                <a:lnTo>
                  <a:pt x="6295993" y="217557"/>
                </a:lnTo>
                <a:lnTo>
                  <a:pt x="6310745" y="260962"/>
                </a:lnTo>
                <a:lnTo>
                  <a:pt x="6319763" y="306100"/>
                </a:lnTo>
                <a:lnTo>
                  <a:pt x="6322820" y="352424"/>
                </a:lnTo>
                <a:lnTo>
                  <a:pt x="6322820" y="1641557"/>
                </a:lnTo>
                <a:lnTo>
                  <a:pt x="6319763" y="1687881"/>
                </a:lnTo>
                <a:lnTo>
                  <a:pt x="6310745" y="1733020"/>
                </a:lnTo>
                <a:lnTo>
                  <a:pt x="6295993" y="1776425"/>
                </a:lnTo>
                <a:lnTo>
                  <a:pt x="6275732" y="1817548"/>
                </a:lnTo>
                <a:lnTo>
                  <a:pt x="6250191" y="1855842"/>
                </a:lnTo>
                <a:lnTo>
                  <a:pt x="6219597" y="1890759"/>
                </a:lnTo>
                <a:lnTo>
                  <a:pt x="6184679" y="1921354"/>
                </a:lnTo>
                <a:lnTo>
                  <a:pt x="6146385" y="1946895"/>
                </a:lnTo>
                <a:lnTo>
                  <a:pt x="6105261" y="1967155"/>
                </a:lnTo>
                <a:lnTo>
                  <a:pt x="6061857" y="1981908"/>
                </a:lnTo>
                <a:lnTo>
                  <a:pt x="6016719" y="1990926"/>
                </a:lnTo>
                <a:lnTo>
                  <a:pt x="5970396" y="1993982"/>
                </a:lnTo>
                <a:close/>
              </a:path>
            </a:pathLst>
          </a:custGeom>
          <a:solidFill>
            <a:srgbClr val="FFF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/>
          <p:nvPr/>
        </p:nvSpPr>
        <p:spPr>
          <a:xfrm>
            <a:off x="3435305" y="9026351"/>
            <a:ext cx="464184" cy="464184"/>
          </a:xfrm>
          <a:custGeom>
            <a:avLst/>
            <a:gdLst/>
            <a:ahLst/>
            <a:cxnLst/>
            <a:rect l="l" t="t" r="r" b="b"/>
            <a:pathLst>
              <a:path w="464185" h="464184">
                <a:moveTo>
                  <a:pt x="231856" y="463710"/>
                </a:moveTo>
                <a:lnTo>
                  <a:pt x="219834" y="405135"/>
                </a:lnTo>
                <a:lnTo>
                  <a:pt x="206576" y="358624"/>
                </a:lnTo>
                <a:lnTo>
                  <a:pt x="190277" y="322374"/>
                </a:lnTo>
                <a:lnTo>
                  <a:pt x="141337" y="273433"/>
                </a:lnTo>
                <a:lnTo>
                  <a:pt x="105086" y="257134"/>
                </a:lnTo>
                <a:lnTo>
                  <a:pt x="58575" y="243876"/>
                </a:lnTo>
                <a:lnTo>
                  <a:pt x="0" y="231855"/>
                </a:lnTo>
                <a:lnTo>
                  <a:pt x="58575" y="219834"/>
                </a:lnTo>
                <a:lnTo>
                  <a:pt x="105086" y="206576"/>
                </a:lnTo>
                <a:lnTo>
                  <a:pt x="141337" y="190277"/>
                </a:lnTo>
                <a:lnTo>
                  <a:pt x="190277" y="141337"/>
                </a:lnTo>
                <a:lnTo>
                  <a:pt x="206576" y="105086"/>
                </a:lnTo>
                <a:lnTo>
                  <a:pt x="219834" y="58575"/>
                </a:lnTo>
                <a:lnTo>
                  <a:pt x="231855" y="0"/>
                </a:lnTo>
                <a:lnTo>
                  <a:pt x="243876" y="58575"/>
                </a:lnTo>
                <a:lnTo>
                  <a:pt x="257134" y="105086"/>
                </a:lnTo>
                <a:lnTo>
                  <a:pt x="273433" y="141337"/>
                </a:lnTo>
                <a:lnTo>
                  <a:pt x="322374" y="190277"/>
                </a:lnTo>
                <a:lnTo>
                  <a:pt x="358625" y="206576"/>
                </a:lnTo>
                <a:lnTo>
                  <a:pt x="405135" y="219834"/>
                </a:lnTo>
                <a:lnTo>
                  <a:pt x="463711" y="231855"/>
                </a:lnTo>
                <a:lnTo>
                  <a:pt x="405136" y="243876"/>
                </a:lnTo>
                <a:lnTo>
                  <a:pt x="358625" y="257134"/>
                </a:lnTo>
                <a:lnTo>
                  <a:pt x="322374" y="273433"/>
                </a:lnTo>
                <a:lnTo>
                  <a:pt x="273434" y="322374"/>
                </a:lnTo>
                <a:lnTo>
                  <a:pt x="257135" y="358624"/>
                </a:lnTo>
                <a:lnTo>
                  <a:pt x="243877" y="405135"/>
                </a:lnTo>
                <a:lnTo>
                  <a:pt x="231856" y="463710"/>
                </a:lnTo>
                <a:close/>
              </a:path>
            </a:pathLst>
          </a:custGeom>
          <a:solidFill>
            <a:srgbClr val="FFF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/>
          <p:nvPr/>
        </p:nvSpPr>
        <p:spPr>
          <a:xfrm>
            <a:off x="14398322" y="9026351"/>
            <a:ext cx="464184" cy="464184"/>
          </a:xfrm>
          <a:custGeom>
            <a:avLst/>
            <a:gdLst/>
            <a:ahLst/>
            <a:cxnLst/>
            <a:rect l="l" t="t" r="r" b="b"/>
            <a:pathLst>
              <a:path w="464184" h="464184">
                <a:moveTo>
                  <a:pt x="231856" y="463710"/>
                </a:moveTo>
                <a:lnTo>
                  <a:pt x="219834" y="405135"/>
                </a:lnTo>
                <a:lnTo>
                  <a:pt x="206576" y="358624"/>
                </a:lnTo>
                <a:lnTo>
                  <a:pt x="190277" y="322374"/>
                </a:lnTo>
                <a:lnTo>
                  <a:pt x="141337" y="273433"/>
                </a:lnTo>
                <a:lnTo>
                  <a:pt x="105086" y="257134"/>
                </a:lnTo>
                <a:lnTo>
                  <a:pt x="58575" y="243876"/>
                </a:lnTo>
                <a:lnTo>
                  <a:pt x="0" y="231855"/>
                </a:lnTo>
                <a:lnTo>
                  <a:pt x="58575" y="219834"/>
                </a:lnTo>
                <a:lnTo>
                  <a:pt x="105086" y="206576"/>
                </a:lnTo>
                <a:lnTo>
                  <a:pt x="141337" y="190277"/>
                </a:lnTo>
                <a:lnTo>
                  <a:pt x="190277" y="141337"/>
                </a:lnTo>
                <a:lnTo>
                  <a:pt x="206576" y="105086"/>
                </a:lnTo>
                <a:lnTo>
                  <a:pt x="219834" y="58575"/>
                </a:lnTo>
                <a:lnTo>
                  <a:pt x="231855" y="0"/>
                </a:lnTo>
                <a:lnTo>
                  <a:pt x="243876" y="58575"/>
                </a:lnTo>
                <a:lnTo>
                  <a:pt x="257134" y="105086"/>
                </a:lnTo>
                <a:lnTo>
                  <a:pt x="273433" y="141337"/>
                </a:lnTo>
                <a:lnTo>
                  <a:pt x="322374" y="190277"/>
                </a:lnTo>
                <a:lnTo>
                  <a:pt x="358625" y="206576"/>
                </a:lnTo>
                <a:lnTo>
                  <a:pt x="405135" y="219834"/>
                </a:lnTo>
                <a:lnTo>
                  <a:pt x="463711" y="231855"/>
                </a:lnTo>
                <a:lnTo>
                  <a:pt x="405136" y="243876"/>
                </a:lnTo>
                <a:lnTo>
                  <a:pt x="358625" y="257134"/>
                </a:lnTo>
                <a:lnTo>
                  <a:pt x="322374" y="273433"/>
                </a:lnTo>
                <a:lnTo>
                  <a:pt x="273434" y="322374"/>
                </a:lnTo>
                <a:lnTo>
                  <a:pt x="257135" y="358624"/>
                </a:lnTo>
                <a:lnTo>
                  <a:pt x="243877" y="405135"/>
                </a:lnTo>
                <a:lnTo>
                  <a:pt x="231856" y="463710"/>
                </a:lnTo>
                <a:close/>
              </a:path>
            </a:pathLst>
          </a:custGeom>
          <a:solidFill>
            <a:srgbClr val="FFFFF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8" name="object 3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7761" y="6172200"/>
            <a:ext cx="4114799" cy="4114799"/>
          </a:xfrm>
          <a:prstGeom prst="rect">
            <a:avLst/>
          </a:prstGeom>
        </p:spPr>
      </p:pic>
      <p:sp>
        <p:nvSpPr>
          <p:cNvPr id="39" name="object 39" descr=""/>
          <p:cNvSpPr/>
          <p:nvPr/>
        </p:nvSpPr>
        <p:spPr>
          <a:xfrm>
            <a:off x="15846297" y="3853958"/>
            <a:ext cx="744220" cy="744220"/>
          </a:xfrm>
          <a:custGeom>
            <a:avLst/>
            <a:gdLst/>
            <a:ahLst/>
            <a:cxnLst/>
            <a:rect l="l" t="t" r="r" b="b"/>
            <a:pathLst>
              <a:path w="744219" h="744220">
                <a:moveTo>
                  <a:pt x="371986" y="743651"/>
                </a:moveTo>
                <a:lnTo>
                  <a:pt x="325326" y="740754"/>
                </a:lnTo>
                <a:lnTo>
                  <a:pt x="280394" y="732295"/>
                </a:lnTo>
                <a:lnTo>
                  <a:pt x="237541" y="718622"/>
                </a:lnTo>
                <a:lnTo>
                  <a:pt x="197114" y="700085"/>
                </a:lnTo>
                <a:lnTo>
                  <a:pt x="159463" y="677031"/>
                </a:lnTo>
                <a:lnTo>
                  <a:pt x="124936" y="649810"/>
                </a:lnTo>
                <a:lnTo>
                  <a:pt x="93881" y="618768"/>
                </a:lnTo>
                <a:lnTo>
                  <a:pt x="66648" y="584256"/>
                </a:lnTo>
                <a:lnTo>
                  <a:pt x="43584" y="546621"/>
                </a:lnTo>
                <a:lnTo>
                  <a:pt x="25039" y="506212"/>
                </a:lnTo>
                <a:lnTo>
                  <a:pt x="11360" y="463377"/>
                </a:lnTo>
                <a:lnTo>
                  <a:pt x="2898" y="418466"/>
                </a:lnTo>
                <a:lnTo>
                  <a:pt x="0" y="371825"/>
                </a:lnTo>
                <a:lnTo>
                  <a:pt x="2898" y="325185"/>
                </a:lnTo>
                <a:lnTo>
                  <a:pt x="11360" y="280273"/>
                </a:lnTo>
                <a:lnTo>
                  <a:pt x="25039" y="237438"/>
                </a:lnTo>
                <a:lnTo>
                  <a:pt x="43584" y="197029"/>
                </a:lnTo>
                <a:lnTo>
                  <a:pt x="66648" y="159394"/>
                </a:lnTo>
                <a:lnTo>
                  <a:pt x="93881" y="124882"/>
                </a:lnTo>
                <a:lnTo>
                  <a:pt x="124936" y="93841"/>
                </a:lnTo>
                <a:lnTo>
                  <a:pt x="159463" y="66619"/>
                </a:lnTo>
                <a:lnTo>
                  <a:pt x="197114" y="43565"/>
                </a:lnTo>
                <a:lnTo>
                  <a:pt x="237541" y="25028"/>
                </a:lnTo>
                <a:lnTo>
                  <a:pt x="280394" y="11356"/>
                </a:lnTo>
                <a:lnTo>
                  <a:pt x="325326" y="2897"/>
                </a:lnTo>
                <a:lnTo>
                  <a:pt x="371986" y="0"/>
                </a:lnTo>
                <a:lnTo>
                  <a:pt x="418647" y="2897"/>
                </a:lnTo>
                <a:lnTo>
                  <a:pt x="463578" y="11356"/>
                </a:lnTo>
                <a:lnTo>
                  <a:pt x="506432" y="25028"/>
                </a:lnTo>
                <a:lnTo>
                  <a:pt x="546858" y="43565"/>
                </a:lnTo>
                <a:lnTo>
                  <a:pt x="584509" y="66619"/>
                </a:lnTo>
                <a:lnTo>
                  <a:pt x="619037" y="93841"/>
                </a:lnTo>
                <a:lnTo>
                  <a:pt x="650091" y="124882"/>
                </a:lnTo>
                <a:lnTo>
                  <a:pt x="677325" y="159394"/>
                </a:lnTo>
                <a:lnTo>
                  <a:pt x="700388" y="197029"/>
                </a:lnTo>
                <a:lnTo>
                  <a:pt x="718934" y="237438"/>
                </a:lnTo>
                <a:lnTo>
                  <a:pt x="732612" y="280273"/>
                </a:lnTo>
                <a:lnTo>
                  <a:pt x="741075" y="325185"/>
                </a:lnTo>
                <a:lnTo>
                  <a:pt x="743973" y="371825"/>
                </a:lnTo>
                <a:lnTo>
                  <a:pt x="741075" y="418466"/>
                </a:lnTo>
                <a:lnTo>
                  <a:pt x="732612" y="463377"/>
                </a:lnTo>
                <a:lnTo>
                  <a:pt x="718934" y="506212"/>
                </a:lnTo>
                <a:lnTo>
                  <a:pt x="700388" y="546621"/>
                </a:lnTo>
                <a:lnTo>
                  <a:pt x="677325" y="584256"/>
                </a:lnTo>
                <a:lnTo>
                  <a:pt x="650091" y="618768"/>
                </a:lnTo>
                <a:lnTo>
                  <a:pt x="619037" y="649810"/>
                </a:lnTo>
                <a:lnTo>
                  <a:pt x="584509" y="677031"/>
                </a:lnTo>
                <a:lnTo>
                  <a:pt x="546858" y="700085"/>
                </a:lnTo>
                <a:lnTo>
                  <a:pt x="506432" y="718622"/>
                </a:lnTo>
                <a:lnTo>
                  <a:pt x="463578" y="732295"/>
                </a:lnTo>
                <a:lnTo>
                  <a:pt x="418647" y="740754"/>
                </a:lnTo>
                <a:lnTo>
                  <a:pt x="371986" y="743651"/>
                </a:lnTo>
                <a:close/>
              </a:path>
            </a:pathLst>
          </a:custGeom>
          <a:solidFill>
            <a:srgbClr val="FFA5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/>
          <p:nvPr/>
        </p:nvSpPr>
        <p:spPr>
          <a:xfrm>
            <a:off x="14652603" y="1649816"/>
            <a:ext cx="3234690" cy="1122045"/>
          </a:xfrm>
          <a:custGeom>
            <a:avLst/>
            <a:gdLst/>
            <a:ahLst/>
            <a:cxnLst/>
            <a:rect l="l" t="t" r="r" b="b"/>
            <a:pathLst>
              <a:path w="3234690" h="1122045">
                <a:moveTo>
                  <a:pt x="304988" y="1122016"/>
                </a:moveTo>
                <a:lnTo>
                  <a:pt x="0" y="652110"/>
                </a:lnTo>
                <a:lnTo>
                  <a:pt x="30332" y="620381"/>
                </a:lnTo>
                <a:lnTo>
                  <a:pt x="61658" y="589271"/>
                </a:lnTo>
                <a:lnTo>
                  <a:pt x="93961" y="558795"/>
                </a:lnTo>
                <a:lnTo>
                  <a:pt x="127221" y="528966"/>
                </a:lnTo>
                <a:lnTo>
                  <a:pt x="161421" y="499798"/>
                </a:lnTo>
                <a:lnTo>
                  <a:pt x="196542" y="471306"/>
                </a:lnTo>
                <a:lnTo>
                  <a:pt x="232566" y="443503"/>
                </a:lnTo>
                <a:lnTo>
                  <a:pt x="269476" y="416405"/>
                </a:lnTo>
                <a:lnTo>
                  <a:pt x="307252" y="390024"/>
                </a:lnTo>
                <a:lnTo>
                  <a:pt x="345877" y="364375"/>
                </a:lnTo>
                <a:lnTo>
                  <a:pt x="385333" y="339472"/>
                </a:lnTo>
                <a:lnTo>
                  <a:pt x="425601" y="315329"/>
                </a:lnTo>
                <a:lnTo>
                  <a:pt x="466663" y="291960"/>
                </a:lnTo>
                <a:lnTo>
                  <a:pt x="508501" y="269380"/>
                </a:lnTo>
                <a:lnTo>
                  <a:pt x="551097" y="247602"/>
                </a:lnTo>
                <a:lnTo>
                  <a:pt x="594433" y="226641"/>
                </a:lnTo>
                <a:lnTo>
                  <a:pt x="638490" y="206510"/>
                </a:lnTo>
                <a:lnTo>
                  <a:pt x="683250" y="187224"/>
                </a:lnTo>
                <a:lnTo>
                  <a:pt x="728695" y="168796"/>
                </a:lnTo>
                <a:lnTo>
                  <a:pt x="774807" y="151241"/>
                </a:lnTo>
                <a:lnTo>
                  <a:pt x="821568" y="134574"/>
                </a:lnTo>
                <a:lnTo>
                  <a:pt x="868959" y="118807"/>
                </a:lnTo>
                <a:lnTo>
                  <a:pt x="916963" y="103955"/>
                </a:lnTo>
                <a:lnTo>
                  <a:pt x="965560" y="90033"/>
                </a:lnTo>
                <a:lnTo>
                  <a:pt x="1014734" y="77053"/>
                </a:lnTo>
                <a:lnTo>
                  <a:pt x="1064466" y="65032"/>
                </a:lnTo>
                <a:lnTo>
                  <a:pt x="1114737" y="53981"/>
                </a:lnTo>
                <a:lnTo>
                  <a:pt x="1165529" y="43916"/>
                </a:lnTo>
                <a:lnTo>
                  <a:pt x="1216825" y="34851"/>
                </a:lnTo>
                <a:lnTo>
                  <a:pt x="1268606" y="26800"/>
                </a:lnTo>
                <a:lnTo>
                  <a:pt x="1320853" y="19776"/>
                </a:lnTo>
                <a:lnTo>
                  <a:pt x="1373550" y="13794"/>
                </a:lnTo>
                <a:lnTo>
                  <a:pt x="1426676" y="8869"/>
                </a:lnTo>
                <a:lnTo>
                  <a:pt x="1480216" y="5013"/>
                </a:lnTo>
                <a:lnTo>
                  <a:pt x="1534149" y="2241"/>
                </a:lnTo>
                <a:lnTo>
                  <a:pt x="1588458" y="568"/>
                </a:lnTo>
                <a:lnTo>
                  <a:pt x="1643118" y="0"/>
                </a:lnTo>
                <a:lnTo>
                  <a:pt x="1698258" y="570"/>
                </a:lnTo>
                <a:lnTo>
                  <a:pt x="1753034" y="2271"/>
                </a:lnTo>
                <a:lnTo>
                  <a:pt x="1807428" y="5089"/>
                </a:lnTo>
                <a:lnTo>
                  <a:pt x="1861420" y="9009"/>
                </a:lnTo>
                <a:lnTo>
                  <a:pt x="1914993" y="14016"/>
                </a:lnTo>
                <a:lnTo>
                  <a:pt x="1968126" y="20097"/>
                </a:lnTo>
                <a:lnTo>
                  <a:pt x="2020803" y="27237"/>
                </a:lnTo>
                <a:lnTo>
                  <a:pt x="2073003" y="35421"/>
                </a:lnTo>
                <a:lnTo>
                  <a:pt x="2124709" y="44636"/>
                </a:lnTo>
                <a:lnTo>
                  <a:pt x="2175901" y="54865"/>
                </a:lnTo>
                <a:lnTo>
                  <a:pt x="2226562" y="66096"/>
                </a:lnTo>
                <a:lnTo>
                  <a:pt x="2276672" y="78314"/>
                </a:lnTo>
                <a:lnTo>
                  <a:pt x="2326213" y="91505"/>
                </a:lnTo>
                <a:lnTo>
                  <a:pt x="2375165" y="105653"/>
                </a:lnTo>
                <a:lnTo>
                  <a:pt x="2423511" y="120744"/>
                </a:lnTo>
                <a:lnTo>
                  <a:pt x="2471232" y="136765"/>
                </a:lnTo>
                <a:lnTo>
                  <a:pt x="2518309" y="153701"/>
                </a:lnTo>
                <a:lnTo>
                  <a:pt x="2564724" y="171537"/>
                </a:lnTo>
                <a:lnTo>
                  <a:pt x="2610457" y="190258"/>
                </a:lnTo>
                <a:lnTo>
                  <a:pt x="2655490" y="209851"/>
                </a:lnTo>
                <a:lnTo>
                  <a:pt x="2699805" y="230301"/>
                </a:lnTo>
                <a:lnTo>
                  <a:pt x="2743383" y="251594"/>
                </a:lnTo>
                <a:lnTo>
                  <a:pt x="2786205" y="273715"/>
                </a:lnTo>
                <a:lnTo>
                  <a:pt x="2828252" y="296650"/>
                </a:lnTo>
                <a:lnTo>
                  <a:pt x="2869506" y="320384"/>
                </a:lnTo>
                <a:lnTo>
                  <a:pt x="2909948" y="344903"/>
                </a:lnTo>
                <a:lnTo>
                  <a:pt x="2949560" y="370192"/>
                </a:lnTo>
                <a:lnTo>
                  <a:pt x="2988323" y="396238"/>
                </a:lnTo>
                <a:lnTo>
                  <a:pt x="3026218" y="423025"/>
                </a:lnTo>
                <a:lnTo>
                  <a:pt x="3063226" y="450540"/>
                </a:lnTo>
                <a:lnTo>
                  <a:pt x="3099330" y="478767"/>
                </a:lnTo>
                <a:lnTo>
                  <a:pt x="3134509" y="507693"/>
                </a:lnTo>
                <a:lnTo>
                  <a:pt x="3168746" y="537303"/>
                </a:lnTo>
                <a:lnTo>
                  <a:pt x="3202023" y="567582"/>
                </a:lnTo>
                <a:lnTo>
                  <a:pt x="3234319" y="598517"/>
                </a:lnTo>
                <a:lnTo>
                  <a:pt x="2918129" y="1044605"/>
                </a:lnTo>
                <a:lnTo>
                  <a:pt x="2888611" y="1012473"/>
                </a:lnTo>
                <a:lnTo>
                  <a:pt x="2857782" y="981137"/>
                </a:lnTo>
                <a:lnTo>
                  <a:pt x="2825673" y="950620"/>
                </a:lnTo>
                <a:lnTo>
                  <a:pt x="2792315" y="920947"/>
                </a:lnTo>
                <a:lnTo>
                  <a:pt x="2757740" y="892142"/>
                </a:lnTo>
                <a:lnTo>
                  <a:pt x="2721978" y="864229"/>
                </a:lnTo>
                <a:lnTo>
                  <a:pt x="2685060" y="837232"/>
                </a:lnTo>
                <a:lnTo>
                  <a:pt x="2647017" y="811176"/>
                </a:lnTo>
                <a:lnTo>
                  <a:pt x="2607880" y="786084"/>
                </a:lnTo>
                <a:lnTo>
                  <a:pt x="2567681" y="761981"/>
                </a:lnTo>
                <a:lnTo>
                  <a:pt x="2526449" y="738890"/>
                </a:lnTo>
                <a:lnTo>
                  <a:pt x="2484217" y="716837"/>
                </a:lnTo>
                <a:lnTo>
                  <a:pt x="2441015" y="695844"/>
                </a:lnTo>
                <a:lnTo>
                  <a:pt x="2396873" y="675937"/>
                </a:lnTo>
                <a:lnTo>
                  <a:pt x="2351824" y="657139"/>
                </a:lnTo>
                <a:lnTo>
                  <a:pt x="2305897" y="639475"/>
                </a:lnTo>
                <a:lnTo>
                  <a:pt x="2259124" y="622968"/>
                </a:lnTo>
                <a:lnTo>
                  <a:pt x="2211536" y="607643"/>
                </a:lnTo>
                <a:lnTo>
                  <a:pt x="2163164" y="593524"/>
                </a:lnTo>
                <a:lnTo>
                  <a:pt x="2114039" y="580635"/>
                </a:lnTo>
                <a:lnTo>
                  <a:pt x="2064191" y="569000"/>
                </a:lnTo>
                <a:lnTo>
                  <a:pt x="2013652" y="558644"/>
                </a:lnTo>
                <a:lnTo>
                  <a:pt x="1962453" y="549590"/>
                </a:lnTo>
                <a:lnTo>
                  <a:pt x="1910624" y="541863"/>
                </a:lnTo>
                <a:lnTo>
                  <a:pt x="1858198" y="535486"/>
                </a:lnTo>
                <a:lnTo>
                  <a:pt x="1805203" y="530485"/>
                </a:lnTo>
                <a:lnTo>
                  <a:pt x="1751672" y="526883"/>
                </a:lnTo>
                <a:lnTo>
                  <a:pt x="1697636" y="524703"/>
                </a:lnTo>
                <a:lnTo>
                  <a:pt x="1643125" y="523972"/>
                </a:lnTo>
                <a:lnTo>
                  <a:pt x="1588053" y="524718"/>
                </a:lnTo>
                <a:lnTo>
                  <a:pt x="1533466" y="526941"/>
                </a:lnTo>
                <a:lnTo>
                  <a:pt x="1479396" y="530615"/>
                </a:lnTo>
                <a:lnTo>
                  <a:pt x="1425875" y="535716"/>
                </a:lnTo>
                <a:lnTo>
                  <a:pt x="1372934" y="542219"/>
                </a:lnTo>
                <a:lnTo>
                  <a:pt x="1320607" y="550099"/>
                </a:lnTo>
                <a:lnTo>
                  <a:pt x="1268924" y="559331"/>
                </a:lnTo>
                <a:lnTo>
                  <a:pt x="1217917" y="569891"/>
                </a:lnTo>
                <a:lnTo>
                  <a:pt x="1167619" y="581753"/>
                </a:lnTo>
                <a:lnTo>
                  <a:pt x="1118062" y="594893"/>
                </a:lnTo>
                <a:lnTo>
                  <a:pt x="1069277" y="609286"/>
                </a:lnTo>
                <a:lnTo>
                  <a:pt x="1021296" y="624907"/>
                </a:lnTo>
                <a:lnTo>
                  <a:pt x="974152" y="641731"/>
                </a:lnTo>
                <a:lnTo>
                  <a:pt x="927876" y="659733"/>
                </a:lnTo>
                <a:lnTo>
                  <a:pt x="882501" y="678889"/>
                </a:lnTo>
                <a:lnTo>
                  <a:pt x="838057" y="699174"/>
                </a:lnTo>
                <a:lnTo>
                  <a:pt x="794578" y="720563"/>
                </a:lnTo>
                <a:lnTo>
                  <a:pt x="752095" y="743031"/>
                </a:lnTo>
                <a:lnTo>
                  <a:pt x="710639" y="766553"/>
                </a:lnTo>
                <a:lnTo>
                  <a:pt x="670244" y="791105"/>
                </a:lnTo>
                <a:lnTo>
                  <a:pt x="630940" y="816661"/>
                </a:lnTo>
                <a:lnTo>
                  <a:pt x="592761" y="843197"/>
                </a:lnTo>
                <a:lnTo>
                  <a:pt x="555737" y="870688"/>
                </a:lnTo>
                <a:lnTo>
                  <a:pt x="519901" y="899110"/>
                </a:lnTo>
                <a:lnTo>
                  <a:pt x="485285" y="928436"/>
                </a:lnTo>
                <a:lnTo>
                  <a:pt x="451920" y="958643"/>
                </a:lnTo>
                <a:lnTo>
                  <a:pt x="419838" y="989706"/>
                </a:lnTo>
                <a:lnTo>
                  <a:pt x="389073" y="1021599"/>
                </a:lnTo>
                <a:lnTo>
                  <a:pt x="359654" y="1054299"/>
                </a:lnTo>
                <a:lnTo>
                  <a:pt x="331616" y="1087779"/>
                </a:lnTo>
                <a:lnTo>
                  <a:pt x="304988" y="1122016"/>
                </a:lnTo>
                <a:close/>
              </a:path>
            </a:pathLst>
          </a:custGeom>
          <a:solidFill>
            <a:srgbClr val="FFA5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/>
          <p:nvPr/>
        </p:nvSpPr>
        <p:spPr>
          <a:xfrm>
            <a:off x="15238257" y="2825662"/>
            <a:ext cx="1984375" cy="775970"/>
          </a:xfrm>
          <a:custGeom>
            <a:avLst/>
            <a:gdLst/>
            <a:ahLst/>
            <a:cxnLst/>
            <a:rect l="l" t="t" r="r" b="b"/>
            <a:pathLst>
              <a:path w="1984375" h="775970">
                <a:moveTo>
                  <a:pt x="257570" y="775714"/>
                </a:moveTo>
                <a:lnTo>
                  <a:pt x="0" y="378685"/>
                </a:lnTo>
                <a:lnTo>
                  <a:pt x="36951" y="347141"/>
                </a:lnTo>
                <a:lnTo>
                  <a:pt x="74915" y="316772"/>
                </a:lnTo>
                <a:lnTo>
                  <a:pt x="113864" y="287605"/>
                </a:lnTo>
                <a:lnTo>
                  <a:pt x="153768" y="259670"/>
                </a:lnTo>
                <a:lnTo>
                  <a:pt x="194601" y="232995"/>
                </a:lnTo>
                <a:lnTo>
                  <a:pt x="236332" y="207609"/>
                </a:lnTo>
                <a:lnTo>
                  <a:pt x="278934" y="183540"/>
                </a:lnTo>
                <a:lnTo>
                  <a:pt x="322378" y="160816"/>
                </a:lnTo>
                <a:lnTo>
                  <a:pt x="366636" y="139467"/>
                </a:lnTo>
                <a:lnTo>
                  <a:pt x="411680" y="119520"/>
                </a:lnTo>
                <a:lnTo>
                  <a:pt x="457480" y="101005"/>
                </a:lnTo>
                <a:lnTo>
                  <a:pt x="504009" y="83950"/>
                </a:lnTo>
                <a:lnTo>
                  <a:pt x="551238" y="68384"/>
                </a:lnTo>
                <a:lnTo>
                  <a:pt x="599139" y="54335"/>
                </a:lnTo>
                <a:lnTo>
                  <a:pt x="647682" y="41832"/>
                </a:lnTo>
                <a:lnTo>
                  <a:pt x="696841" y="30903"/>
                </a:lnTo>
                <a:lnTo>
                  <a:pt x="746585" y="21577"/>
                </a:lnTo>
                <a:lnTo>
                  <a:pt x="796888" y="13883"/>
                </a:lnTo>
                <a:lnTo>
                  <a:pt x="847719" y="7848"/>
                </a:lnTo>
                <a:lnTo>
                  <a:pt x="899052" y="3503"/>
                </a:lnTo>
                <a:lnTo>
                  <a:pt x="950857" y="874"/>
                </a:lnTo>
                <a:lnTo>
                  <a:pt x="1003107" y="0"/>
                </a:lnTo>
                <a:lnTo>
                  <a:pt x="1056359" y="914"/>
                </a:lnTo>
                <a:lnTo>
                  <a:pt x="1109148" y="3638"/>
                </a:lnTo>
                <a:lnTo>
                  <a:pt x="1161444" y="8141"/>
                </a:lnTo>
                <a:lnTo>
                  <a:pt x="1213218" y="14393"/>
                </a:lnTo>
                <a:lnTo>
                  <a:pt x="1264439" y="22366"/>
                </a:lnTo>
                <a:lnTo>
                  <a:pt x="1315077" y="32027"/>
                </a:lnTo>
                <a:lnTo>
                  <a:pt x="1365103" y="43349"/>
                </a:lnTo>
                <a:lnTo>
                  <a:pt x="1414486" y="56300"/>
                </a:lnTo>
                <a:lnTo>
                  <a:pt x="1463197" y="70852"/>
                </a:lnTo>
                <a:lnTo>
                  <a:pt x="1511204" y="86974"/>
                </a:lnTo>
                <a:lnTo>
                  <a:pt x="1558479" y="104636"/>
                </a:lnTo>
                <a:lnTo>
                  <a:pt x="1604991" y="123808"/>
                </a:lnTo>
                <a:lnTo>
                  <a:pt x="1650711" y="144461"/>
                </a:lnTo>
                <a:lnTo>
                  <a:pt x="1695608" y="166564"/>
                </a:lnTo>
                <a:lnTo>
                  <a:pt x="1739652" y="190088"/>
                </a:lnTo>
                <a:lnTo>
                  <a:pt x="1782814" y="215003"/>
                </a:lnTo>
                <a:lnTo>
                  <a:pt x="1825062" y="241279"/>
                </a:lnTo>
                <a:lnTo>
                  <a:pt x="1866369" y="268886"/>
                </a:lnTo>
                <a:lnTo>
                  <a:pt x="1906702" y="297794"/>
                </a:lnTo>
                <a:lnTo>
                  <a:pt x="1946033" y="327974"/>
                </a:lnTo>
                <a:lnTo>
                  <a:pt x="1984331" y="359395"/>
                </a:lnTo>
                <a:lnTo>
                  <a:pt x="1711031" y="745229"/>
                </a:lnTo>
                <a:lnTo>
                  <a:pt x="1671235" y="715810"/>
                </a:lnTo>
                <a:lnTo>
                  <a:pt x="1630163" y="688073"/>
                </a:lnTo>
                <a:lnTo>
                  <a:pt x="1587865" y="662070"/>
                </a:lnTo>
                <a:lnTo>
                  <a:pt x="1544393" y="637853"/>
                </a:lnTo>
                <a:lnTo>
                  <a:pt x="1499796" y="615472"/>
                </a:lnTo>
                <a:lnTo>
                  <a:pt x="1454125" y="594978"/>
                </a:lnTo>
                <a:lnTo>
                  <a:pt x="1407431" y="576425"/>
                </a:lnTo>
                <a:lnTo>
                  <a:pt x="1359765" y="559861"/>
                </a:lnTo>
                <a:lnTo>
                  <a:pt x="1311176" y="545340"/>
                </a:lnTo>
                <a:lnTo>
                  <a:pt x="1261717" y="532911"/>
                </a:lnTo>
                <a:lnTo>
                  <a:pt x="1211436" y="522628"/>
                </a:lnTo>
                <a:lnTo>
                  <a:pt x="1160386" y="514540"/>
                </a:lnTo>
                <a:lnTo>
                  <a:pt x="1108617" y="508699"/>
                </a:lnTo>
                <a:lnTo>
                  <a:pt x="1056178" y="505157"/>
                </a:lnTo>
                <a:lnTo>
                  <a:pt x="1003122" y="503965"/>
                </a:lnTo>
                <a:lnTo>
                  <a:pt x="950136" y="505155"/>
                </a:lnTo>
                <a:lnTo>
                  <a:pt x="897765" y="508691"/>
                </a:lnTo>
                <a:lnTo>
                  <a:pt x="846059" y="514522"/>
                </a:lnTo>
                <a:lnTo>
                  <a:pt x="795070" y="522595"/>
                </a:lnTo>
                <a:lnTo>
                  <a:pt x="744848" y="532861"/>
                </a:lnTo>
                <a:lnTo>
                  <a:pt x="695445" y="545266"/>
                </a:lnTo>
                <a:lnTo>
                  <a:pt x="646910" y="559760"/>
                </a:lnTo>
                <a:lnTo>
                  <a:pt x="599294" y="576291"/>
                </a:lnTo>
                <a:lnTo>
                  <a:pt x="552649" y="594809"/>
                </a:lnTo>
                <a:lnTo>
                  <a:pt x="507026" y="615261"/>
                </a:lnTo>
                <a:lnTo>
                  <a:pt x="462474" y="637595"/>
                </a:lnTo>
                <a:lnTo>
                  <a:pt x="419044" y="661762"/>
                </a:lnTo>
                <a:lnTo>
                  <a:pt x="376789" y="687708"/>
                </a:lnTo>
                <a:lnTo>
                  <a:pt x="335757" y="715383"/>
                </a:lnTo>
                <a:lnTo>
                  <a:pt x="296001" y="744736"/>
                </a:lnTo>
                <a:lnTo>
                  <a:pt x="257570" y="775714"/>
                </a:lnTo>
                <a:close/>
              </a:path>
            </a:pathLst>
          </a:custGeom>
          <a:solidFill>
            <a:srgbClr val="FFA5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/>
          <p:nvPr/>
        </p:nvSpPr>
        <p:spPr>
          <a:xfrm>
            <a:off x="14049716" y="482681"/>
            <a:ext cx="4238625" cy="1335405"/>
          </a:xfrm>
          <a:custGeom>
            <a:avLst/>
            <a:gdLst/>
            <a:ahLst/>
            <a:cxnLst/>
            <a:rect l="l" t="t" r="r" b="b"/>
            <a:pathLst>
              <a:path w="4238625" h="1335405">
                <a:moveTo>
                  <a:pt x="289022" y="1335393"/>
                </a:moveTo>
                <a:lnTo>
                  <a:pt x="0" y="890256"/>
                </a:lnTo>
                <a:lnTo>
                  <a:pt x="33295" y="857721"/>
                </a:lnTo>
                <a:lnTo>
                  <a:pt x="67179" y="825678"/>
                </a:lnTo>
                <a:lnTo>
                  <a:pt x="101645" y="794134"/>
                </a:lnTo>
                <a:lnTo>
                  <a:pt x="136684" y="763097"/>
                </a:lnTo>
                <a:lnTo>
                  <a:pt x="172289" y="732572"/>
                </a:lnTo>
                <a:lnTo>
                  <a:pt x="208454" y="702567"/>
                </a:lnTo>
                <a:lnTo>
                  <a:pt x="245169" y="673089"/>
                </a:lnTo>
                <a:lnTo>
                  <a:pt x="282427" y="644144"/>
                </a:lnTo>
                <a:lnTo>
                  <a:pt x="320221" y="615739"/>
                </a:lnTo>
                <a:lnTo>
                  <a:pt x="358544" y="587881"/>
                </a:lnTo>
                <a:lnTo>
                  <a:pt x="397387" y="560576"/>
                </a:lnTo>
                <a:lnTo>
                  <a:pt x="436743" y="533832"/>
                </a:lnTo>
                <a:lnTo>
                  <a:pt x="476605" y="507656"/>
                </a:lnTo>
                <a:lnTo>
                  <a:pt x="516964" y="482053"/>
                </a:lnTo>
                <a:lnTo>
                  <a:pt x="557814" y="457031"/>
                </a:lnTo>
                <a:lnTo>
                  <a:pt x="599146" y="432597"/>
                </a:lnTo>
                <a:lnTo>
                  <a:pt x="640954" y="408758"/>
                </a:lnTo>
                <a:lnTo>
                  <a:pt x="683228" y="385519"/>
                </a:lnTo>
                <a:lnTo>
                  <a:pt x="725963" y="362889"/>
                </a:lnTo>
                <a:lnTo>
                  <a:pt x="769150" y="340873"/>
                </a:lnTo>
                <a:lnTo>
                  <a:pt x="812782" y="319479"/>
                </a:lnTo>
                <a:lnTo>
                  <a:pt x="856850" y="298714"/>
                </a:lnTo>
                <a:lnTo>
                  <a:pt x="901349" y="278584"/>
                </a:lnTo>
                <a:lnTo>
                  <a:pt x="946269" y="259095"/>
                </a:lnTo>
                <a:lnTo>
                  <a:pt x="991603" y="240256"/>
                </a:lnTo>
                <a:lnTo>
                  <a:pt x="1037344" y="222072"/>
                </a:lnTo>
                <a:lnTo>
                  <a:pt x="1083484" y="204550"/>
                </a:lnTo>
                <a:lnTo>
                  <a:pt x="1130016" y="187698"/>
                </a:lnTo>
                <a:lnTo>
                  <a:pt x="1176931" y="171522"/>
                </a:lnTo>
                <a:lnTo>
                  <a:pt x="1224223" y="156028"/>
                </a:lnTo>
                <a:lnTo>
                  <a:pt x="1271884" y="141224"/>
                </a:lnTo>
                <a:lnTo>
                  <a:pt x="1319906" y="127116"/>
                </a:lnTo>
                <a:lnTo>
                  <a:pt x="1368281" y="113712"/>
                </a:lnTo>
                <a:lnTo>
                  <a:pt x="1417002" y="101017"/>
                </a:lnTo>
                <a:lnTo>
                  <a:pt x="1466062" y="89039"/>
                </a:lnTo>
                <a:lnTo>
                  <a:pt x="1515453" y="77785"/>
                </a:lnTo>
                <a:lnTo>
                  <a:pt x="1565166" y="67261"/>
                </a:lnTo>
                <a:lnTo>
                  <a:pt x="1615195" y="57474"/>
                </a:lnTo>
                <a:lnTo>
                  <a:pt x="1665532" y="48431"/>
                </a:lnTo>
                <a:lnTo>
                  <a:pt x="1716170" y="40139"/>
                </a:lnTo>
                <a:lnTo>
                  <a:pt x="1767100" y="32604"/>
                </a:lnTo>
                <a:lnTo>
                  <a:pt x="1818316" y="25834"/>
                </a:lnTo>
                <a:lnTo>
                  <a:pt x="1869809" y="19834"/>
                </a:lnTo>
                <a:lnTo>
                  <a:pt x="1921572" y="14613"/>
                </a:lnTo>
                <a:lnTo>
                  <a:pt x="1973597" y="10176"/>
                </a:lnTo>
                <a:lnTo>
                  <a:pt x="2025878" y="6531"/>
                </a:lnTo>
                <a:lnTo>
                  <a:pt x="2078405" y="3683"/>
                </a:lnTo>
                <a:lnTo>
                  <a:pt x="2131172" y="1641"/>
                </a:lnTo>
                <a:lnTo>
                  <a:pt x="2184172" y="411"/>
                </a:lnTo>
                <a:lnTo>
                  <a:pt x="2237394" y="0"/>
                </a:lnTo>
                <a:lnTo>
                  <a:pt x="2242262" y="0"/>
                </a:lnTo>
                <a:lnTo>
                  <a:pt x="2290213" y="368"/>
                </a:lnTo>
                <a:lnTo>
                  <a:pt x="2342900" y="1583"/>
                </a:lnTo>
                <a:lnTo>
                  <a:pt x="2395358" y="3600"/>
                </a:lnTo>
                <a:lnTo>
                  <a:pt x="2447578" y="6412"/>
                </a:lnTo>
                <a:lnTo>
                  <a:pt x="2499555" y="10013"/>
                </a:lnTo>
                <a:lnTo>
                  <a:pt x="2551279" y="14396"/>
                </a:lnTo>
                <a:lnTo>
                  <a:pt x="2602745" y="19555"/>
                </a:lnTo>
                <a:lnTo>
                  <a:pt x="2653943" y="25481"/>
                </a:lnTo>
                <a:lnTo>
                  <a:pt x="2704868" y="32170"/>
                </a:lnTo>
                <a:lnTo>
                  <a:pt x="2755511" y="39614"/>
                </a:lnTo>
                <a:lnTo>
                  <a:pt x="2805865" y="47807"/>
                </a:lnTo>
                <a:lnTo>
                  <a:pt x="2855922" y="56742"/>
                </a:lnTo>
                <a:lnTo>
                  <a:pt x="2905676" y="66412"/>
                </a:lnTo>
                <a:lnTo>
                  <a:pt x="2955118" y="76810"/>
                </a:lnTo>
                <a:lnTo>
                  <a:pt x="3004242" y="87931"/>
                </a:lnTo>
                <a:lnTo>
                  <a:pt x="3053039" y="99767"/>
                </a:lnTo>
                <a:lnTo>
                  <a:pt x="3101503" y="112312"/>
                </a:lnTo>
                <a:lnTo>
                  <a:pt x="3149626" y="125558"/>
                </a:lnTo>
                <a:lnTo>
                  <a:pt x="3197400" y="139500"/>
                </a:lnTo>
                <a:lnTo>
                  <a:pt x="3244818" y="154131"/>
                </a:lnTo>
                <a:lnTo>
                  <a:pt x="3291873" y="169443"/>
                </a:lnTo>
                <a:lnTo>
                  <a:pt x="3338557" y="185431"/>
                </a:lnTo>
                <a:lnTo>
                  <a:pt x="3384862" y="202088"/>
                </a:lnTo>
                <a:lnTo>
                  <a:pt x="3430782" y="219407"/>
                </a:lnTo>
                <a:lnTo>
                  <a:pt x="3476309" y="237381"/>
                </a:lnTo>
                <a:lnTo>
                  <a:pt x="3521435" y="256003"/>
                </a:lnTo>
                <a:lnTo>
                  <a:pt x="3566153" y="275268"/>
                </a:lnTo>
                <a:lnTo>
                  <a:pt x="3610456" y="295168"/>
                </a:lnTo>
                <a:lnTo>
                  <a:pt x="3654336" y="315697"/>
                </a:lnTo>
                <a:lnTo>
                  <a:pt x="3697785" y="336848"/>
                </a:lnTo>
                <a:lnTo>
                  <a:pt x="3740797" y="358614"/>
                </a:lnTo>
                <a:lnTo>
                  <a:pt x="3783363" y="380989"/>
                </a:lnTo>
                <a:lnTo>
                  <a:pt x="3825477" y="403966"/>
                </a:lnTo>
                <a:lnTo>
                  <a:pt x="3867131" y="427539"/>
                </a:lnTo>
                <a:lnTo>
                  <a:pt x="3908317" y="451700"/>
                </a:lnTo>
                <a:lnTo>
                  <a:pt x="3949028" y="476443"/>
                </a:lnTo>
                <a:lnTo>
                  <a:pt x="3989256" y="501762"/>
                </a:lnTo>
                <a:lnTo>
                  <a:pt x="4028995" y="527649"/>
                </a:lnTo>
                <a:lnTo>
                  <a:pt x="4066235" y="552750"/>
                </a:lnTo>
                <a:lnTo>
                  <a:pt x="2224022" y="552750"/>
                </a:lnTo>
                <a:lnTo>
                  <a:pt x="2168672" y="553232"/>
                </a:lnTo>
                <a:lnTo>
                  <a:pt x="2113646" y="554672"/>
                </a:lnTo>
                <a:lnTo>
                  <a:pt x="2058958" y="557057"/>
                </a:lnTo>
                <a:lnTo>
                  <a:pt x="2004623" y="560379"/>
                </a:lnTo>
                <a:lnTo>
                  <a:pt x="1950655" y="564624"/>
                </a:lnTo>
                <a:lnTo>
                  <a:pt x="1897069" y="569784"/>
                </a:lnTo>
                <a:lnTo>
                  <a:pt x="1843879" y="575846"/>
                </a:lnTo>
                <a:lnTo>
                  <a:pt x="1791102" y="582800"/>
                </a:lnTo>
                <a:lnTo>
                  <a:pt x="1738750" y="590636"/>
                </a:lnTo>
                <a:lnTo>
                  <a:pt x="1686839" y="599341"/>
                </a:lnTo>
                <a:lnTo>
                  <a:pt x="1635384" y="608906"/>
                </a:lnTo>
                <a:lnTo>
                  <a:pt x="1584399" y="619319"/>
                </a:lnTo>
                <a:lnTo>
                  <a:pt x="1533899" y="630570"/>
                </a:lnTo>
                <a:lnTo>
                  <a:pt x="1483898" y="642647"/>
                </a:lnTo>
                <a:lnTo>
                  <a:pt x="1434412" y="655540"/>
                </a:lnTo>
                <a:lnTo>
                  <a:pt x="1385454" y="669238"/>
                </a:lnTo>
                <a:lnTo>
                  <a:pt x="1337040" y="683730"/>
                </a:lnTo>
                <a:lnTo>
                  <a:pt x="1289185" y="699005"/>
                </a:lnTo>
                <a:lnTo>
                  <a:pt x="1241902" y="715053"/>
                </a:lnTo>
                <a:lnTo>
                  <a:pt x="1195207" y="731861"/>
                </a:lnTo>
                <a:lnTo>
                  <a:pt x="1149115" y="749421"/>
                </a:lnTo>
                <a:lnTo>
                  <a:pt x="1103639" y="767719"/>
                </a:lnTo>
                <a:lnTo>
                  <a:pt x="1058796" y="786747"/>
                </a:lnTo>
                <a:lnTo>
                  <a:pt x="1014599" y="806492"/>
                </a:lnTo>
                <a:lnTo>
                  <a:pt x="971062" y="826945"/>
                </a:lnTo>
                <a:lnTo>
                  <a:pt x="928202" y="848093"/>
                </a:lnTo>
                <a:lnTo>
                  <a:pt x="886032" y="869927"/>
                </a:lnTo>
                <a:lnTo>
                  <a:pt x="844568" y="892435"/>
                </a:lnTo>
                <a:lnTo>
                  <a:pt x="803823" y="915606"/>
                </a:lnTo>
                <a:lnTo>
                  <a:pt x="763813" y="939430"/>
                </a:lnTo>
                <a:lnTo>
                  <a:pt x="724552" y="963896"/>
                </a:lnTo>
                <a:lnTo>
                  <a:pt x="686055" y="988993"/>
                </a:lnTo>
                <a:lnTo>
                  <a:pt x="648336" y="1014709"/>
                </a:lnTo>
                <a:lnTo>
                  <a:pt x="611411" y="1041034"/>
                </a:lnTo>
                <a:lnTo>
                  <a:pt x="575294" y="1067958"/>
                </a:lnTo>
                <a:lnTo>
                  <a:pt x="539999" y="1095469"/>
                </a:lnTo>
                <a:lnTo>
                  <a:pt x="505542" y="1123556"/>
                </a:lnTo>
                <a:lnTo>
                  <a:pt x="471937" y="1152209"/>
                </a:lnTo>
                <a:lnTo>
                  <a:pt x="439199" y="1181416"/>
                </a:lnTo>
                <a:lnTo>
                  <a:pt x="407342" y="1211168"/>
                </a:lnTo>
                <a:lnTo>
                  <a:pt x="376381" y="1241452"/>
                </a:lnTo>
                <a:lnTo>
                  <a:pt x="346331" y="1272258"/>
                </a:lnTo>
                <a:lnTo>
                  <a:pt x="317206" y="1303575"/>
                </a:lnTo>
                <a:lnTo>
                  <a:pt x="289022" y="1335393"/>
                </a:lnTo>
                <a:close/>
              </a:path>
              <a:path w="4238625" h="1335405">
                <a:moveTo>
                  <a:pt x="4149948" y="1324418"/>
                </a:moveTo>
                <a:lnTo>
                  <a:pt x="4120990" y="1292287"/>
                </a:lnTo>
                <a:lnTo>
                  <a:pt x="4091068" y="1260675"/>
                </a:lnTo>
                <a:lnTo>
                  <a:pt x="4060197" y="1229596"/>
                </a:lnTo>
                <a:lnTo>
                  <a:pt x="4028392" y="1199059"/>
                </a:lnTo>
                <a:lnTo>
                  <a:pt x="3995670" y="1169076"/>
                </a:lnTo>
                <a:lnTo>
                  <a:pt x="3962044" y="1139659"/>
                </a:lnTo>
                <a:lnTo>
                  <a:pt x="3927531" y="1110819"/>
                </a:lnTo>
                <a:lnTo>
                  <a:pt x="3892146" y="1082568"/>
                </a:lnTo>
                <a:lnTo>
                  <a:pt x="3855905" y="1054916"/>
                </a:lnTo>
                <a:lnTo>
                  <a:pt x="3818822" y="1027875"/>
                </a:lnTo>
                <a:lnTo>
                  <a:pt x="3780914" y="1001456"/>
                </a:lnTo>
                <a:lnTo>
                  <a:pt x="3742195" y="975671"/>
                </a:lnTo>
                <a:lnTo>
                  <a:pt x="3702682" y="950532"/>
                </a:lnTo>
                <a:lnTo>
                  <a:pt x="3662388" y="926049"/>
                </a:lnTo>
                <a:lnTo>
                  <a:pt x="3621331" y="902234"/>
                </a:lnTo>
                <a:lnTo>
                  <a:pt x="3579525" y="879098"/>
                </a:lnTo>
                <a:lnTo>
                  <a:pt x="3536985" y="856653"/>
                </a:lnTo>
                <a:lnTo>
                  <a:pt x="3493728" y="834910"/>
                </a:lnTo>
                <a:lnTo>
                  <a:pt x="3449768" y="813880"/>
                </a:lnTo>
                <a:lnTo>
                  <a:pt x="3405121" y="793575"/>
                </a:lnTo>
                <a:lnTo>
                  <a:pt x="3359802" y="774006"/>
                </a:lnTo>
                <a:lnTo>
                  <a:pt x="3313827" y="755185"/>
                </a:lnTo>
                <a:lnTo>
                  <a:pt x="3267211" y="737122"/>
                </a:lnTo>
                <a:lnTo>
                  <a:pt x="3219970" y="719830"/>
                </a:lnTo>
                <a:lnTo>
                  <a:pt x="3172118" y="703320"/>
                </a:lnTo>
                <a:lnTo>
                  <a:pt x="3123672" y="687602"/>
                </a:lnTo>
                <a:lnTo>
                  <a:pt x="3074647" y="672689"/>
                </a:lnTo>
                <a:lnTo>
                  <a:pt x="3025057" y="658591"/>
                </a:lnTo>
                <a:lnTo>
                  <a:pt x="2974919" y="645321"/>
                </a:lnTo>
                <a:lnTo>
                  <a:pt x="2924248" y="632889"/>
                </a:lnTo>
                <a:lnTo>
                  <a:pt x="2873059" y="621307"/>
                </a:lnTo>
                <a:lnTo>
                  <a:pt x="2821368" y="610586"/>
                </a:lnTo>
                <a:lnTo>
                  <a:pt x="2769190" y="600738"/>
                </a:lnTo>
                <a:lnTo>
                  <a:pt x="2716541" y="591774"/>
                </a:lnTo>
                <a:lnTo>
                  <a:pt x="2663435" y="583705"/>
                </a:lnTo>
                <a:lnTo>
                  <a:pt x="2609889" y="576543"/>
                </a:lnTo>
                <a:lnTo>
                  <a:pt x="2555918" y="570299"/>
                </a:lnTo>
                <a:lnTo>
                  <a:pt x="2501537" y="564984"/>
                </a:lnTo>
                <a:lnTo>
                  <a:pt x="2446761" y="560610"/>
                </a:lnTo>
                <a:lnTo>
                  <a:pt x="2391606" y="557188"/>
                </a:lnTo>
                <a:lnTo>
                  <a:pt x="2336088" y="554730"/>
                </a:lnTo>
                <a:lnTo>
                  <a:pt x="2280221" y="553247"/>
                </a:lnTo>
                <a:lnTo>
                  <a:pt x="2224022" y="552750"/>
                </a:lnTo>
                <a:lnTo>
                  <a:pt x="4066235" y="552750"/>
                </a:lnTo>
                <a:lnTo>
                  <a:pt x="4106973" y="581104"/>
                </a:lnTo>
                <a:lnTo>
                  <a:pt x="4145197" y="608657"/>
                </a:lnTo>
                <a:lnTo>
                  <a:pt x="4182902" y="636753"/>
                </a:lnTo>
                <a:lnTo>
                  <a:pt x="4220079" y="665384"/>
                </a:lnTo>
                <a:lnTo>
                  <a:pt x="4238282" y="679870"/>
                </a:lnTo>
                <a:lnTo>
                  <a:pt x="4238282" y="1199853"/>
                </a:lnTo>
                <a:lnTo>
                  <a:pt x="4149948" y="1324418"/>
                </a:lnTo>
                <a:close/>
              </a:path>
            </a:pathLst>
          </a:custGeom>
          <a:solidFill>
            <a:srgbClr val="FFA5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 descr=""/>
          <p:cNvSpPr txBox="1"/>
          <p:nvPr/>
        </p:nvSpPr>
        <p:spPr>
          <a:xfrm>
            <a:off x="3702476" y="3612761"/>
            <a:ext cx="5092700" cy="3225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16700"/>
              </a:lnSpc>
              <a:spcBef>
                <a:spcPts val="95"/>
              </a:spcBef>
              <a:tabLst>
                <a:tab pos="3598545" algn="l"/>
              </a:tabLst>
            </a:pPr>
            <a:r>
              <a:rPr dirty="0" sz="3000" spc="-75">
                <a:solidFill>
                  <a:srgbClr val="FFFFF1"/>
                </a:solidFill>
                <a:latin typeface="Trebuchet MS"/>
                <a:cs typeface="Trebuchet MS"/>
              </a:rPr>
              <a:t>Intercambio</a:t>
            </a:r>
            <a:r>
              <a:rPr dirty="0" sz="3000" spc="-14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FFFFF1"/>
                </a:solidFill>
                <a:latin typeface="Trebuchet MS"/>
                <a:cs typeface="Trebuchet MS"/>
              </a:rPr>
              <a:t>de</a:t>
            </a:r>
            <a:r>
              <a:rPr dirty="0" sz="3000" spc="-14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05">
                <a:solidFill>
                  <a:srgbClr val="FFFFF1"/>
                </a:solidFill>
                <a:latin typeface="Trebuchet MS"/>
                <a:cs typeface="Trebuchet MS"/>
              </a:rPr>
              <a:t>datos,</a:t>
            </a:r>
            <a:r>
              <a:rPr dirty="0" sz="3000" spc="-14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FFFFF1"/>
                </a:solidFill>
                <a:latin typeface="Trebuchet MS"/>
                <a:cs typeface="Trebuchet MS"/>
              </a:rPr>
              <a:t>los </a:t>
            </a:r>
            <a:r>
              <a:rPr dirty="0" sz="3000" spc="-105">
                <a:solidFill>
                  <a:srgbClr val="FFFFF1"/>
                </a:solidFill>
                <a:latin typeface="Trebuchet MS"/>
                <a:cs typeface="Trebuchet MS"/>
              </a:rPr>
              <a:t>terminales</a:t>
            </a:r>
            <a:r>
              <a:rPr dirty="0" sz="3000" spc="-14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60">
                <a:solidFill>
                  <a:srgbClr val="FFFFF1"/>
                </a:solidFill>
                <a:latin typeface="Trebuchet MS"/>
                <a:cs typeface="Trebuchet MS"/>
              </a:rPr>
              <a:t>modernos</a:t>
            </a:r>
            <a:r>
              <a:rPr dirty="0" sz="3000" spc="-14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20">
                <a:solidFill>
                  <a:srgbClr val="FFFFF1"/>
                </a:solidFill>
                <a:latin typeface="Trebuchet MS"/>
                <a:cs typeface="Trebuchet MS"/>
              </a:rPr>
              <a:t>como </a:t>
            </a:r>
            <a:r>
              <a:rPr dirty="0" sz="3000" spc="-95">
                <a:solidFill>
                  <a:srgbClr val="FFFFF1"/>
                </a:solidFill>
                <a:latin typeface="Trebuchet MS"/>
                <a:cs typeface="Trebuchet MS"/>
              </a:rPr>
              <a:t>smartphones,</a:t>
            </a:r>
            <a:r>
              <a:rPr dirty="0" sz="3000" spc="-13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FFFFF1"/>
                </a:solidFill>
                <a:latin typeface="Trebuchet MS"/>
                <a:cs typeface="Trebuchet MS"/>
              </a:rPr>
              <a:t>tablets, </a:t>
            </a:r>
            <a:r>
              <a:rPr dirty="0" sz="3000" spc="-70">
                <a:solidFill>
                  <a:srgbClr val="FFFFF1"/>
                </a:solidFill>
                <a:latin typeface="Trebuchet MS"/>
                <a:cs typeface="Trebuchet MS"/>
              </a:rPr>
              <a:t>ordenadores</a:t>
            </a:r>
            <a:r>
              <a:rPr dirty="0" sz="3000" spc="-13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75">
                <a:solidFill>
                  <a:srgbClr val="FFFFF1"/>
                </a:solidFill>
                <a:latin typeface="Trebuchet MS"/>
                <a:cs typeface="Trebuchet MS"/>
              </a:rPr>
              <a:t>portátiles</a:t>
            </a:r>
            <a:r>
              <a:rPr dirty="0" sz="3000" spc="-13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50">
                <a:solidFill>
                  <a:srgbClr val="FFFFF1"/>
                </a:solidFill>
                <a:latin typeface="Trebuchet MS"/>
                <a:cs typeface="Trebuchet MS"/>
              </a:rPr>
              <a:t>o </a:t>
            </a:r>
            <a:r>
              <a:rPr dirty="0" sz="3000" spc="-40">
                <a:solidFill>
                  <a:srgbClr val="FFFFF1"/>
                </a:solidFill>
                <a:latin typeface="Trebuchet MS"/>
                <a:cs typeface="Trebuchet MS"/>
              </a:rPr>
              <a:t>equipos</a:t>
            </a:r>
            <a:r>
              <a:rPr dirty="0" sz="3000" spc="-16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FFFFF1"/>
                </a:solidFill>
                <a:latin typeface="Trebuchet MS"/>
                <a:cs typeface="Trebuchet MS"/>
              </a:rPr>
              <a:t>de</a:t>
            </a:r>
            <a:r>
              <a:rPr dirty="0" sz="3000" spc="-16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FFFFF1"/>
                </a:solidFill>
                <a:latin typeface="Trebuchet MS"/>
                <a:cs typeface="Trebuchet MS"/>
              </a:rPr>
              <a:t>escritorio</a:t>
            </a:r>
            <a:r>
              <a:rPr dirty="0" sz="3000">
                <a:solidFill>
                  <a:srgbClr val="FFFFF1"/>
                </a:solidFill>
                <a:latin typeface="Trebuchet MS"/>
                <a:cs typeface="Trebuchet MS"/>
              </a:rPr>
              <a:t>	</a:t>
            </a:r>
            <a:r>
              <a:rPr dirty="0" sz="3000" spc="-90">
                <a:solidFill>
                  <a:srgbClr val="FFFFF1"/>
                </a:solidFill>
                <a:latin typeface="Trebuchet MS"/>
                <a:cs typeface="Trebuchet MS"/>
              </a:rPr>
              <a:t>permiten </a:t>
            </a:r>
            <a:r>
              <a:rPr dirty="0" sz="3000" spc="-30">
                <a:solidFill>
                  <a:srgbClr val="FFFFF1"/>
                </a:solidFill>
                <a:latin typeface="Trebuchet MS"/>
                <a:cs typeface="Trebuchet MS"/>
              </a:rPr>
              <a:t>Asociarse</a:t>
            </a:r>
            <a:r>
              <a:rPr dirty="0" sz="3000" spc="-17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80">
                <a:solidFill>
                  <a:srgbClr val="FFFFF1"/>
                </a:solidFill>
                <a:latin typeface="Trebuchet MS"/>
                <a:cs typeface="Trebuchet MS"/>
              </a:rPr>
              <a:t>ad</a:t>
            </a:r>
            <a:r>
              <a:rPr dirty="0" sz="3000" spc="-15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FFFFF1"/>
                </a:solidFill>
                <a:latin typeface="Trebuchet MS"/>
                <a:cs typeface="Trebuchet MS"/>
              </a:rPr>
              <a:t>hoc</a:t>
            </a:r>
            <a:r>
              <a:rPr dirty="0" sz="3000" spc="-16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80">
                <a:solidFill>
                  <a:srgbClr val="FFFFF1"/>
                </a:solidFill>
                <a:latin typeface="Trebuchet MS"/>
                <a:cs typeface="Trebuchet MS"/>
              </a:rPr>
              <a:t>a</a:t>
            </a:r>
            <a:r>
              <a:rPr dirty="0" sz="3000" spc="-15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40">
                <a:solidFill>
                  <a:srgbClr val="FFFFF1"/>
                </a:solidFill>
                <a:latin typeface="Trebuchet MS"/>
                <a:cs typeface="Trebuchet MS"/>
              </a:rPr>
              <a:t>una</a:t>
            </a:r>
            <a:r>
              <a:rPr dirty="0" sz="3000" spc="-15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20">
                <a:solidFill>
                  <a:srgbClr val="FFFFF1"/>
                </a:solidFill>
                <a:latin typeface="Trebuchet MS"/>
                <a:cs typeface="Trebuchet MS"/>
              </a:rPr>
              <a:t>red.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4093671" y="1079574"/>
            <a:ext cx="3846829" cy="14351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368935">
              <a:lnSpc>
                <a:spcPct val="115599"/>
              </a:lnSpc>
              <a:spcBef>
                <a:spcPts val="100"/>
              </a:spcBef>
            </a:pPr>
            <a:r>
              <a:rPr dirty="0" sz="4000" spc="-85" b="0">
                <a:latin typeface="Trebuchet MS"/>
                <a:cs typeface="Trebuchet MS"/>
              </a:rPr>
              <a:t>Personal</a:t>
            </a:r>
            <a:r>
              <a:rPr dirty="0" sz="4000" spc="-165" b="0">
                <a:latin typeface="Trebuchet MS"/>
                <a:cs typeface="Trebuchet MS"/>
              </a:rPr>
              <a:t> </a:t>
            </a:r>
            <a:r>
              <a:rPr dirty="0" sz="4000" spc="70" b="0">
                <a:latin typeface="Trebuchet MS"/>
                <a:cs typeface="Trebuchet MS"/>
              </a:rPr>
              <a:t>Area </a:t>
            </a:r>
            <a:r>
              <a:rPr dirty="0" sz="4000" b="0">
                <a:latin typeface="Trebuchet MS"/>
                <a:cs typeface="Trebuchet MS"/>
              </a:rPr>
              <a:t>Networks</a:t>
            </a:r>
            <a:r>
              <a:rPr dirty="0" sz="4000" spc="-160" b="0">
                <a:latin typeface="Trebuchet MS"/>
                <a:cs typeface="Trebuchet MS"/>
              </a:rPr>
              <a:t> </a:t>
            </a:r>
            <a:r>
              <a:rPr dirty="0" sz="4000" spc="409" b="0">
                <a:latin typeface="Trebuchet MS"/>
                <a:cs typeface="Trebuchet MS"/>
              </a:rPr>
              <a:t>(PAN)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9924632" y="3371929"/>
            <a:ext cx="6109970" cy="62452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23185" marR="365760" indent="-1569720">
              <a:lnSpc>
                <a:spcPct val="115599"/>
              </a:lnSpc>
              <a:spcBef>
                <a:spcPts val="100"/>
              </a:spcBef>
            </a:pPr>
            <a:r>
              <a:rPr dirty="0" sz="4000">
                <a:solidFill>
                  <a:srgbClr val="78791C"/>
                </a:solidFill>
                <a:latin typeface="Trebuchet MS"/>
                <a:cs typeface="Trebuchet MS"/>
              </a:rPr>
              <a:t>Local</a:t>
            </a:r>
            <a:r>
              <a:rPr dirty="0" sz="4000" spc="-24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4000" spc="90">
                <a:solidFill>
                  <a:srgbClr val="78791C"/>
                </a:solidFill>
                <a:latin typeface="Trebuchet MS"/>
                <a:cs typeface="Trebuchet MS"/>
              </a:rPr>
              <a:t>Area</a:t>
            </a:r>
            <a:r>
              <a:rPr dirty="0" sz="4000" spc="-23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4000" spc="-10">
                <a:solidFill>
                  <a:srgbClr val="78791C"/>
                </a:solidFill>
                <a:latin typeface="Trebuchet MS"/>
                <a:cs typeface="Trebuchet MS"/>
              </a:rPr>
              <a:t>Networks </a:t>
            </a:r>
            <a:r>
              <a:rPr dirty="0" sz="4000" spc="415">
                <a:solidFill>
                  <a:srgbClr val="78791C"/>
                </a:solidFill>
                <a:latin typeface="Trebuchet MS"/>
                <a:cs typeface="Trebuchet MS"/>
              </a:rPr>
              <a:t>(LAN)</a:t>
            </a:r>
            <a:endParaRPr sz="4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829"/>
              </a:spcBef>
            </a:pPr>
            <a:endParaRPr sz="4000">
              <a:latin typeface="Trebuchet MS"/>
              <a:cs typeface="Trebuchet MS"/>
            </a:endParaRPr>
          </a:p>
          <a:p>
            <a:pPr algn="ctr" marL="12700" marR="5080" indent="-635">
              <a:lnSpc>
                <a:spcPct val="116700"/>
              </a:lnSpc>
            </a:pPr>
            <a:r>
              <a:rPr dirty="0" sz="3000">
                <a:solidFill>
                  <a:srgbClr val="FFFFF1"/>
                </a:solidFill>
                <a:latin typeface="Trebuchet MS"/>
                <a:cs typeface="Trebuchet MS"/>
              </a:rPr>
              <a:t>Red</a:t>
            </a:r>
            <a:r>
              <a:rPr dirty="0" sz="3000" spc="-15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90">
                <a:solidFill>
                  <a:srgbClr val="FFFFF1"/>
                </a:solidFill>
                <a:latin typeface="Trebuchet MS"/>
                <a:cs typeface="Trebuchet MS"/>
              </a:rPr>
              <a:t>formada</a:t>
            </a:r>
            <a:r>
              <a:rPr dirty="0" sz="3000" spc="-15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FFFFF1"/>
                </a:solidFill>
                <a:latin typeface="Trebuchet MS"/>
                <a:cs typeface="Trebuchet MS"/>
              </a:rPr>
              <a:t>por</a:t>
            </a:r>
            <a:r>
              <a:rPr dirty="0" sz="3000" spc="-15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85">
                <a:solidFill>
                  <a:srgbClr val="FFFFF1"/>
                </a:solidFill>
                <a:latin typeface="Trebuchet MS"/>
                <a:cs typeface="Trebuchet MS"/>
              </a:rPr>
              <a:t>mas</a:t>
            </a:r>
            <a:r>
              <a:rPr dirty="0" sz="3000" spc="-15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FFFFF1"/>
                </a:solidFill>
                <a:latin typeface="Trebuchet MS"/>
                <a:cs typeface="Trebuchet MS"/>
              </a:rPr>
              <a:t>de</a:t>
            </a:r>
            <a:r>
              <a:rPr dirty="0" sz="3000" spc="-15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FFFFF1"/>
                </a:solidFill>
                <a:latin typeface="Trebuchet MS"/>
                <a:cs typeface="Trebuchet MS"/>
              </a:rPr>
              <a:t>un </a:t>
            </a:r>
            <a:r>
              <a:rPr dirty="0" sz="3000" spc="-60">
                <a:solidFill>
                  <a:srgbClr val="FFFFF1"/>
                </a:solidFill>
                <a:latin typeface="Trebuchet MS"/>
                <a:cs typeface="Trebuchet MS"/>
              </a:rPr>
              <a:t>ordenador,</a:t>
            </a:r>
            <a:r>
              <a:rPr dirty="0" sz="3000" spc="-155">
                <a:solidFill>
                  <a:srgbClr val="FFFFF1"/>
                </a:solidFill>
                <a:latin typeface="Trebuchet MS"/>
                <a:cs typeface="Trebuchet MS"/>
              </a:rPr>
              <a:t> esta</a:t>
            </a:r>
            <a:r>
              <a:rPr dirty="0" sz="3000" spc="-15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14">
                <a:solidFill>
                  <a:srgbClr val="FFFFF1"/>
                </a:solidFill>
                <a:latin typeface="Trebuchet MS"/>
                <a:cs typeface="Trebuchet MS"/>
              </a:rPr>
              <a:t>recibe</a:t>
            </a:r>
            <a:r>
              <a:rPr dirty="0" sz="3000" spc="-15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FFFFF1"/>
                </a:solidFill>
                <a:latin typeface="Trebuchet MS"/>
                <a:cs typeface="Trebuchet MS"/>
              </a:rPr>
              <a:t>el</a:t>
            </a:r>
            <a:r>
              <a:rPr dirty="0" sz="3000" spc="-15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60">
                <a:solidFill>
                  <a:srgbClr val="FFFFF1"/>
                </a:solidFill>
                <a:latin typeface="Trebuchet MS"/>
                <a:cs typeface="Trebuchet MS"/>
              </a:rPr>
              <a:t>nombre</a:t>
            </a:r>
            <a:r>
              <a:rPr dirty="0" sz="3000" spc="-15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FFFFF1"/>
                </a:solidFill>
                <a:latin typeface="Trebuchet MS"/>
                <a:cs typeface="Trebuchet MS"/>
              </a:rPr>
              <a:t>de </a:t>
            </a:r>
            <a:r>
              <a:rPr dirty="0" sz="3000">
                <a:solidFill>
                  <a:srgbClr val="FFFFF1"/>
                </a:solidFill>
                <a:latin typeface="Trebuchet MS"/>
                <a:cs typeface="Trebuchet MS"/>
              </a:rPr>
              <a:t>Local</a:t>
            </a:r>
            <a:r>
              <a:rPr dirty="0" sz="3000" spc="-10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70">
                <a:solidFill>
                  <a:srgbClr val="FFFFF1"/>
                </a:solidFill>
                <a:latin typeface="Trebuchet MS"/>
                <a:cs typeface="Trebuchet MS"/>
              </a:rPr>
              <a:t>Area</a:t>
            </a:r>
            <a:r>
              <a:rPr dirty="0" sz="3000" spc="-10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FFFFF1"/>
                </a:solidFill>
                <a:latin typeface="Trebuchet MS"/>
                <a:cs typeface="Trebuchet MS"/>
              </a:rPr>
              <a:t>Network</a:t>
            </a:r>
            <a:r>
              <a:rPr dirty="0" sz="3000" spc="-10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330">
                <a:solidFill>
                  <a:srgbClr val="FFFFF1"/>
                </a:solidFill>
                <a:latin typeface="Trebuchet MS"/>
                <a:cs typeface="Trebuchet MS"/>
              </a:rPr>
              <a:t>(LAN)</a:t>
            </a:r>
            <a:r>
              <a:rPr dirty="0" sz="3000" spc="-10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145">
                <a:solidFill>
                  <a:srgbClr val="FFFFF1"/>
                </a:solidFill>
                <a:latin typeface="Trebuchet MS"/>
                <a:cs typeface="Trebuchet MS"/>
              </a:rPr>
              <a:t>Una</a:t>
            </a:r>
            <a:r>
              <a:rPr dirty="0" sz="3000" spc="-10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FFFFF1"/>
                </a:solidFill>
                <a:latin typeface="Trebuchet MS"/>
                <a:cs typeface="Trebuchet MS"/>
              </a:rPr>
              <a:t>red </a:t>
            </a:r>
            <a:r>
              <a:rPr dirty="0" sz="3000">
                <a:solidFill>
                  <a:srgbClr val="FFFFF1"/>
                </a:solidFill>
                <a:latin typeface="Trebuchet MS"/>
                <a:cs typeface="Trebuchet MS"/>
              </a:rPr>
              <a:t>local</a:t>
            </a:r>
            <a:r>
              <a:rPr dirty="0" sz="3000" spc="-14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FFFFF1"/>
                </a:solidFill>
                <a:latin typeface="Trebuchet MS"/>
                <a:cs typeface="Trebuchet MS"/>
              </a:rPr>
              <a:t>de</a:t>
            </a:r>
            <a:r>
              <a:rPr dirty="0" sz="3000" spc="-13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90">
                <a:solidFill>
                  <a:srgbClr val="FFFFF1"/>
                </a:solidFill>
                <a:latin typeface="Trebuchet MS"/>
                <a:cs typeface="Trebuchet MS"/>
              </a:rPr>
              <a:t>tañles</a:t>
            </a:r>
            <a:r>
              <a:rPr dirty="0" sz="3000" spc="-14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25">
                <a:solidFill>
                  <a:srgbClr val="FFFFF1"/>
                </a:solidFill>
                <a:latin typeface="Trebuchet MS"/>
                <a:cs typeface="Trebuchet MS"/>
              </a:rPr>
              <a:t>caracteristicads</a:t>
            </a:r>
            <a:r>
              <a:rPr dirty="0" sz="3000" spc="-13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FFFFF1"/>
                </a:solidFill>
                <a:latin typeface="Trebuchet MS"/>
                <a:cs typeface="Trebuchet MS"/>
              </a:rPr>
              <a:t>puede </a:t>
            </a:r>
            <a:r>
              <a:rPr dirty="0" sz="3000" spc="-45">
                <a:solidFill>
                  <a:srgbClr val="FFFFF1"/>
                </a:solidFill>
                <a:latin typeface="Trebuchet MS"/>
                <a:cs typeface="Trebuchet MS"/>
              </a:rPr>
              <a:t>incluir</a:t>
            </a:r>
            <a:r>
              <a:rPr dirty="0" sz="3000" spc="-15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80">
                <a:solidFill>
                  <a:srgbClr val="FFFFF1"/>
                </a:solidFill>
                <a:latin typeface="Trebuchet MS"/>
                <a:cs typeface="Trebuchet MS"/>
              </a:rPr>
              <a:t>a</a:t>
            </a:r>
            <a:r>
              <a:rPr dirty="0" sz="3000" spc="-15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FFFFF1"/>
                </a:solidFill>
                <a:latin typeface="Trebuchet MS"/>
                <a:cs typeface="Trebuchet MS"/>
              </a:rPr>
              <a:t>los</a:t>
            </a:r>
            <a:r>
              <a:rPr dirty="0" sz="3000" spc="-15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40">
                <a:solidFill>
                  <a:srgbClr val="FFFFF1"/>
                </a:solidFill>
                <a:latin typeface="Trebuchet MS"/>
                <a:cs typeface="Trebuchet MS"/>
              </a:rPr>
              <a:t>dos</a:t>
            </a:r>
            <a:r>
              <a:rPr dirty="0" sz="3000" spc="-15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75">
                <a:solidFill>
                  <a:srgbClr val="FFFFF1"/>
                </a:solidFill>
                <a:latin typeface="Trebuchet MS"/>
                <a:cs typeface="Trebuchet MS"/>
              </a:rPr>
              <a:t>ordenadores</a:t>
            </a:r>
            <a:r>
              <a:rPr dirty="0" sz="3000" spc="-15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FFFFF1"/>
                </a:solidFill>
                <a:latin typeface="Trebuchet MS"/>
                <a:cs typeface="Trebuchet MS"/>
              </a:rPr>
              <a:t>en</a:t>
            </a:r>
            <a:r>
              <a:rPr dirty="0" sz="3000" spc="-15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FFFFF1"/>
                </a:solidFill>
                <a:latin typeface="Trebuchet MS"/>
                <a:cs typeface="Trebuchet MS"/>
              </a:rPr>
              <a:t>una </a:t>
            </a:r>
            <a:r>
              <a:rPr dirty="0" sz="3000" spc="-90">
                <a:solidFill>
                  <a:srgbClr val="FFFFF1"/>
                </a:solidFill>
                <a:latin typeface="Trebuchet MS"/>
                <a:cs typeface="Trebuchet MS"/>
              </a:rPr>
              <a:t>vivienda</a:t>
            </a:r>
            <a:r>
              <a:rPr dirty="0" sz="3000" spc="-114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90">
                <a:solidFill>
                  <a:srgbClr val="FFFFF1"/>
                </a:solidFill>
                <a:latin typeface="Trebuchet MS"/>
                <a:cs typeface="Trebuchet MS"/>
              </a:rPr>
              <a:t>privada</a:t>
            </a:r>
            <a:r>
              <a:rPr dirty="0" sz="3000" spc="-11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FFFFF1"/>
                </a:solidFill>
                <a:latin typeface="Trebuchet MS"/>
                <a:cs typeface="Trebuchet MS"/>
              </a:rPr>
              <a:t>o</a:t>
            </a:r>
            <a:r>
              <a:rPr dirty="0" sz="3000" spc="-11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80">
                <a:solidFill>
                  <a:srgbClr val="FFFFF1"/>
                </a:solidFill>
                <a:latin typeface="Trebuchet MS"/>
                <a:cs typeface="Trebuchet MS"/>
              </a:rPr>
              <a:t>a</a:t>
            </a:r>
            <a:r>
              <a:rPr dirty="0" sz="3000" spc="-114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10">
                <a:solidFill>
                  <a:srgbClr val="FFFFF1"/>
                </a:solidFill>
                <a:latin typeface="Trebuchet MS"/>
                <a:cs typeface="Trebuchet MS"/>
              </a:rPr>
              <a:t>varios </a:t>
            </a:r>
            <a:r>
              <a:rPr dirty="0" sz="3000" spc="-114">
                <a:solidFill>
                  <a:srgbClr val="FFFFF1"/>
                </a:solidFill>
                <a:latin typeface="Trebuchet MS"/>
                <a:cs typeface="Trebuchet MS"/>
              </a:rPr>
              <a:t>miles</a:t>
            </a:r>
            <a:r>
              <a:rPr dirty="0" sz="3000" spc="-11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FFFFF1"/>
                </a:solidFill>
                <a:latin typeface="Trebuchet MS"/>
                <a:cs typeface="Trebuchet MS"/>
              </a:rPr>
              <a:t>de </a:t>
            </a:r>
            <a:r>
              <a:rPr dirty="0" sz="3000" spc="-10">
                <a:solidFill>
                  <a:srgbClr val="FFFFF1"/>
                </a:solidFill>
                <a:latin typeface="Trebuchet MS"/>
                <a:cs typeface="Trebuchet MS"/>
              </a:rPr>
              <a:t>dispositivos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014209" y="0"/>
            <a:ext cx="455930" cy="379095"/>
          </a:xfrm>
          <a:custGeom>
            <a:avLst/>
            <a:gdLst/>
            <a:ahLst/>
            <a:cxnLst/>
            <a:rect l="l" t="t" r="r" b="b"/>
            <a:pathLst>
              <a:path w="455930" h="379095">
                <a:moveTo>
                  <a:pt x="330426" y="378922"/>
                </a:moveTo>
                <a:lnTo>
                  <a:pt x="371762" y="368275"/>
                </a:lnTo>
                <a:lnTo>
                  <a:pt x="408266" y="345378"/>
                </a:lnTo>
                <a:lnTo>
                  <a:pt x="436792" y="311041"/>
                </a:lnTo>
                <a:lnTo>
                  <a:pt x="453077" y="269470"/>
                </a:lnTo>
                <a:lnTo>
                  <a:pt x="455490" y="226454"/>
                </a:lnTo>
                <a:lnTo>
                  <a:pt x="444844" y="185119"/>
                </a:lnTo>
                <a:lnTo>
                  <a:pt x="421947" y="148615"/>
                </a:lnTo>
                <a:lnTo>
                  <a:pt x="387611" y="120088"/>
                </a:lnTo>
                <a:lnTo>
                  <a:pt x="366377" y="107194"/>
                </a:lnTo>
                <a:lnTo>
                  <a:pt x="344290" y="93080"/>
                </a:lnTo>
                <a:lnTo>
                  <a:pt x="321349" y="77747"/>
                </a:lnTo>
                <a:lnTo>
                  <a:pt x="297553" y="61193"/>
                </a:lnTo>
                <a:lnTo>
                  <a:pt x="250170" y="27851"/>
                </a:lnTo>
                <a:lnTo>
                  <a:pt x="231862" y="15169"/>
                </a:lnTo>
                <a:lnTo>
                  <a:pt x="217144" y="5148"/>
                </a:lnTo>
                <a:lnTo>
                  <a:pt x="205982" y="0"/>
                </a:lnTo>
                <a:lnTo>
                  <a:pt x="73152" y="0"/>
                </a:lnTo>
                <a:lnTo>
                  <a:pt x="54126" y="10429"/>
                </a:lnTo>
                <a:lnTo>
                  <a:pt x="23633" y="43032"/>
                </a:lnTo>
                <a:lnTo>
                  <a:pt x="4936" y="83568"/>
                </a:lnTo>
                <a:lnTo>
                  <a:pt x="0" y="126374"/>
                </a:lnTo>
                <a:lnTo>
                  <a:pt x="8200" y="168264"/>
                </a:lnTo>
                <a:lnTo>
                  <a:pt x="28914" y="206049"/>
                </a:lnTo>
                <a:lnTo>
                  <a:pt x="61516" y="236543"/>
                </a:lnTo>
                <a:lnTo>
                  <a:pt x="74824" y="245610"/>
                </a:lnTo>
                <a:lnTo>
                  <a:pt x="91729" y="257330"/>
                </a:lnTo>
                <a:lnTo>
                  <a:pt x="136329" y="288725"/>
                </a:lnTo>
                <a:lnTo>
                  <a:pt x="192669" y="327122"/>
                </a:lnTo>
                <a:lnTo>
                  <a:pt x="245838" y="360223"/>
                </a:lnTo>
                <a:lnTo>
                  <a:pt x="287403" y="376508"/>
                </a:lnTo>
                <a:lnTo>
                  <a:pt x="330426" y="378922"/>
                </a:lnTo>
                <a:close/>
              </a:path>
            </a:pathLst>
          </a:custGeom>
          <a:solidFill>
            <a:srgbClr val="FFF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644575" y="112216"/>
            <a:ext cx="320675" cy="330200"/>
          </a:xfrm>
          <a:custGeom>
            <a:avLst/>
            <a:gdLst/>
            <a:ahLst/>
            <a:cxnLst/>
            <a:rect l="l" t="t" r="r" b="b"/>
            <a:pathLst>
              <a:path w="320675" h="330200">
                <a:moveTo>
                  <a:pt x="227012" y="321980"/>
                </a:moveTo>
                <a:lnTo>
                  <a:pt x="266250" y="300692"/>
                </a:lnTo>
                <a:lnTo>
                  <a:pt x="296806" y="268147"/>
                </a:lnTo>
                <a:lnTo>
                  <a:pt x="315024" y="229097"/>
                </a:lnTo>
                <a:lnTo>
                  <a:pt x="320490" y="186764"/>
                </a:lnTo>
                <a:lnTo>
                  <a:pt x="312786" y="144368"/>
                </a:lnTo>
                <a:lnTo>
                  <a:pt x="291498" y="105130"/>
                </a:lnTo>
                <a:lnTo>
                  <a:pt x="257268" y="62800"/>
                </a:lnTo>
                <a:lnTo>
                  <a:pt x="210309" y="19134"/>
                </a:lnTo>
                <a:lnTo>
                  <a:pt x="170309" y="3109"/>
                </a:lnTo>
                <a:lnTo>
                  <a:pt x="127738" y="0"/>
                </a:lnTo>
                <a:lnTo>
                  <a:pt x="85834" y="10042"/>
                </a:lnTo>
                <a:lnTo>
                  <a:pt x="47837" y="33473"/>
                </a:lnTo>
                <a:lnTo>
                  <a:pt x="19134" y="67662"/>
                </a:lnTo>
                <a:lnTo>
                  <a:pt x="3109" y="107661"/>
                </a:lnTo>
                <a:lnTo>
                  <a:pt x="0" y="150233"/>
                </a:lnTo>
                <a:lnTo>
                  <a:pt x="10042" y="192137"/>
                </a:lnTo>
                <a:lnTo>
                  <a:pt x="33473" y="230134"/>
                </a:lnTo>
                <a:lnTo>
                  <a:pt x="43735" y="242152"/>
                </a:lnTo>
                <a:lnTo>
                  <a:pt x="53358" y="253710"/>
                </a:lnTo>
                <a:lnTo>
                  <a:pt x="62342" y="264807"/>
                </a:lnTo>
                <a:lnTo>
                  <a:pt x="70688" y="275445"/>
                </a:lnTo>
                <a:lnTo>
                  <a:pt x="103233" y="305999"/>
                </a:lnTo>
                <a:lnTo>
                  <a:pt x="142283" y="324217"/>
                </a:lnTo>
                <a:lnTo>
                  <a:pt x="184616" y="329683"/>
                </a:lnTo>
                <a:lnTo>
                  <a:pt x="227012" y="321980"/>
                </a:lnTo>
                <a:close/>
              </a:path>
            </a:pathLst>
          </a:custGeom>
          <a:solidFill>
            <a:srgbClr val="FFF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944882" y="524720"/>
            <a:ext cx="374015" cy="392430"/>
          </a:xfrm>
          <a:custGeom>
            <a:avLst/>
            <a:gdLst/>
            <a:ahLst/>
            <a:cxnLst/>
            <a:rect l="l" t="t" r="r" b="b"/>
            <a:pathLst>
              <a:path w="374015" h="392430">
                <a:moveTo>
                  <a:pt x="249776" y="392163"/>
                </a:moveTo>
                <a:lnTo>
                  <a:pt x="291413" y="381066"/>
                </a:lnTo>
                <a:lnTo>
                  <a:pt x="328806" y="356684"/>
                </a:lnTo>
                <a:lnTo>
                  <a:pt x="356638" y="321782"/>
                </a:lnTo>
                <a:lnTo>
                  <a:pt x="371648" y="281390"/>
                </a:lnTo>
                <a:lnTo>
                  <a:pt x="373683" y="238754"/>
                </a:lnTo>
                <a:lnTo>
                  <a:pt x="362586" y="197116"/>
                </a:lnTo>
                <a:lnTo>
                  <a:pt x="338204" y="159722"/>
                </a:lnTo>
                <a:lnTo>
                  <a:pt x="325953" y="146091"/>
                </a:lnTo>
                <a:lnTo>
                  <a:pt x="313887" y="132361"/>
                </a:lnTo>
                <a:lnTo>
                  <a:pt x="278926" y="90784"/>
                </a:lnTo>
                <a:lnTo>
                  <a:pt x="249801" y="54240"/>
                </a:lnTo>
                <a:lnTo>
                  <a:pt x="217256" y="23684"/>
                </a:lnTo>
                <a:lnTo>
                  <a:pt x="178206" y="5465"/>
                </a:lnTo>
                <a:lnTo>
                  <a:pt x="135873" y="0"/>
                </a:lnTo>
                <a:lnTo>
                  <a:pt x="93477" y="7702"/>
                </a:lnTo>
                <a:lnTo>
                  <a:pt x="54238" y="28990"/>
                </a:lnTo>
                <a:lnTo>
                  <a:pt x="23683" y="61535"/>
                </a:lnTo>
                <a:lnTo>
                  <a:pt x="5465" y="100585"/>
                </a:lnTo>
                <a:lnTo>
                  <a:pt x="0" y="142918"/>
                </a:lnTo>
                <a:lnTo>
                  <a:pt x="7703" y="185315"/>
                </a:lnTo>
                <a:lnTo>
                  <a:pt x="28990" y="224553"/>
                </a:lnTo>
                <a:lnTo>
                  <a:pt x="62752" y="266945"/>
                </a:lnTo>
                <a:lnTo>
                  <a:pt x="89432" y="299020"/>
                </a:lnTo>
                <a:lnTo>
                  <a:pt x="117494" y="331320"/>
                </a:lnTo>
                <a:lnTo>
                  <a:pt x="166748" y="375118"/>
                </a:lnTo>
                <a:lnTo>
                  <a:pt x="207139" y="390128"/>
                </a:lnTo>
                <a:lnTo>
                  <a:pt x="249776" y="392163"/>
                </a:lnTo>
                <a:close/>
              </a:path>
            </a:pathLst>
          </a:custGeom>
          <a:solidFill>
            <a:srgbClr val="FFF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351937" y="417244"/>
            <a:ext cx="521334" cy="521970"/>
          </a:xfrm>
          <a:custGeom>
            <a:avLst/>
            <a:gdLst/>
            <a:ahLst/>
            <a:cxnLst/>
            <a:rect l="l" t="t" r="r" b="b"/>
            <a:pathLst>
              <a:path w="521334" h="521969">
                <a:moveTo>
                  <a:pt x="407477" y="520862"/>
                </a:moveTo>
                <a:lnTo>
                  <a:pt x="448232" y="506870"/>
                </a:lnTo>
                <a:lnTo>
                  <a:pt x="483822" y="479922"/>
                </a:lnTo>
                <a:lnTo>
                  <a:pt x="509134" y="443152"/>
                </a:lnTo>
                <a:lnTo>
                  <a:pt x="521271" y="401806"/>
                </a:lnTo>
                <a:lnTo>
                  <a:pt x="520306" y="359132"/>
                </a:lnTo>
                <a:lnTo>
                  <a:pt x="506314" y="318377"/>
                </a:lnTo>
                <a:lnTo>
                  <a:pt x="479367" y="282787"/>
                </a:lnTo>
                <a:lnTo>
                  <a:pt x="431829" y="237353"/>
                </a:lnTo>
                <a:lnTo>
                  <a:pt x="408136" y="214523"/>
                </a:lnTo>
                <a:lnTo>
                  <a:pt x="357161" y="164341"/>
                </a:lnTo>
                <a:lnTo>
                  <a:pt x="329879" y="136988"/>
                </a:lnTo>
                <a:lnTo>
                  <a:pt x="280609" y="86487"/>
                </a:lnTo>
                <a:lnTo>
                  <a:pt x="242265" y="45343"/>
                </a:lnTo>
                <a:lnTo>
                  <a:pt x="207473" y="17373"/>
                </a:lnTo>
                <a:lnTo>
                  <a:pt x="167141" y="2203"/>
                </a:lnTo>
                <a:lnTo>
                  <a:pt x="124514" y="0"/>
                </a:lnTo>
                <a:lnTo>
                  <a:pt x="82833" y="10931"/>
                </a:lnTo>
                <a:lnTo>
                  <a:pt x="45343" y="35165"/>
                </a:lnTo>
                <a:lnTo>
                  <a:pt x="17373" y="69957"/>
                </a:lnTo>
                <a:lnTo>
                  <a:pt x="2203" y="110288"/>
                </a:lnTo>
                <a:lnTo>
                  <a:pt x="0" y="152916"/>
                </a:lnTo>
                <a:lnTo>
                  <a:pt x="10931" y="194597"/>
                </a:lnTo>
                <a:lnTo>
                  <a:pt x="35164" y="232087"/>
                </a:lnTo>
                <a:lnTo>
                  <a:pt x="78011" y="278106"/>
                </a:lnTo>
                <a:lnTo>
                  <a:pt x="131895" y="333370"/>
                </a:lnTo>
                <a:lnTo>
                  <a:pt x="160489" y="362037"/>
                </a:lnTo>
                <a:lnTo>
                  <a:pt x="187896" y="389188"/>
                </a:lnTo>
                <a:lnTo>
                  <a:pt x="239149" y="438942"/>
                </a:lnTo>
                <a:lnTo>
                  <a:pt x="286686" y="484377"/>
                </a:lnTo>
                <a:lnTo>
                  <a:pt x="323457" y="509689"/>
                </a:lnTo>
                <a:lnTo>
                  <a:pt x="364803" y="521826"/>
                </a:lnTo>
                <a:lnTo>
                  <a:pt x="407477" y="520862"/>
                </a:lnTo>
                <a:close/>
              </a:path>
            </a:pathLst>
          </a:custGeom>
          <a:solidFill>
            <a:srgbClr val="FFF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2863" y="0"/>
            <a:ext cx="282575" cy="97155"/>
          </a:xfrm>
          <a:custGeom>
            <a:avLst/>
            <a:gdLst/>
            <a:ahLst/>
            <a:cxnLst/>
            <a:rect l="l" t="t" r="r" b="b"/>
            <a:pathLst>
              <a:path w="282575" h="97155">
                <a:moveTo>
                  <a:pt x="166580" y="96557"/>
                </a:moveTo>
                <a:lnTo>
                  <a:pt x="208150" y="85210"/>
                </a:lnTo>
                <a:lnTo>
                  <a:pt x="245396" y="60603"/>
                </a:lnTo>
                <a:lnTo>
                  <a:pt x="273016" y="25533"/>
                </a:lnTo>
                <a:lnTo>
                  <a:pt x="282330" y="0"/>
                </a:lnTo>
                <a:lnTo>
                  <a:pt x="0" y="0"/>
                </a:lnTo>
                <a:lnTo>
                  <a:pt x="16622" y="17870"/>
                </a:lnTo>
                <a:lnTo>
                  <a:pt x="48381" y="52393"/>
                </a:lnTo>
                <a:lnTo>
                  <a:pt x="83451" y="80014"/>
                </a:lnTo>
                <a:lnTo>
                  <a:pt x="123932" y="94780"/>
                </a:lnTo>
                <a:lnTo>
                  <a:pt x="166580" y="96557"/>
                </a:lnTo>
                <a:close/>
              </a:path>
            </a:pathLst>
          </a:custGeom>
          <a:solidFill>
            <a:srgbClr val="FFF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0" y="378427"/>
            <a:ext cx="246379" cy="424180"/>
          </a:xfrm>
          <a:custGeom>
            <a:avLst/>
            <a:gdLst/>
            <a:ahLst/>
            <a:cxnLst/>
            <a:rect l="l" t="t" r="r" b="b"/>
            <a:pathLst>
              <a:path w="246379" h="424180">
                <a:moveTo>
                  <a:pt x="129124" y="423839"/>
                </a:moveTo>
                <a:lnTo>
                  <a:pt x="170238" y="410938"/>
                </a:lnTo>
                <a:lnTo>
                  <a:pt x="206533" y="384949"/>
                </a:lnTo>
                <a:lnTo>
                  <a:pt x="232816" y="348866"/>
                </a:lnTo>
                <a:lnTo>
                  <a:pt x="246051" y="307858"/>
                </a:lnTo>
                <a:lnTo>
                  <a:pt x="246224" y="265174"/>
                </a:lnTo>
                <a:lnTo>
                  <a:pt x="233323" y="224060"/>
                </a:lnTo>
                <a:lnTo>
                  <a:pt x="207334" y="187765"/>
                </a:lnTo>
                <a:lnTo>
                  <a:pt x="167636" y="149111"/>
                </a:lnTo>
                <a:lnTo>
                  <a:pt x="108228" y="93325"/>
                </a:lnTo>
                <a:lnTo>
                  <a:pt x="72665" y="60973"/>
                </a:lnTo>
                <a:lnTo>
                  <a:pt x="38732" y="31518"/>
                </a:lnTo>
                <a:lnTo>
                  <a:pt x="6429" y="4960"/>
                </a:lnTo>
                <a:lnTo>
                  <a:pt x="0" y="0"/>
                </a:lnTo>
                <a:lnTo>
                  <a:pt x="0" y="374918"/>
                </a:lnTo>
                <a:lnTo>
                  <a:pt x="9349" y="384148"/>
                </a:lnTo>
                <a:lnTo>
                  <a:pt x="45432" y="410431"/>
                </a:lnTo>
                <a:lnTo>
                  <a:pt x="86439" y="423665"/>
                </a:lnTo>
                <a:lnTo>
                  <a:pt x="129124" y="423839"/>
                </a:lnTo>
                <a:close/>
              </a:path>
            </a:pathLst>
          </a:custGeom>
          <a:solidFill>
            <a:srgbClr val="FFF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298677" y="1059195"/>
            <a:ext cx="329565" cy="328295"/>
          </a:xfrm>
          <a:custGeom>
            <a:avLst/>
            <a:gdLst/>
            <a:ahLst/>
            <a:cxnLst/>
            <a:rect l="l" t="t" r="r" b="b"/>
            <a:pathLst>
              <a:path w="329565" h="328294">
                <a:moveTo>
                  <a:pt x="201435" y="327818"/>
                </a:moveTo>
                <a:lnTo>
                  <a:pt x="243339" y="317776"/>
                </a:lnTo>
                <a:lnTo>
                  <a:pt x="281336" y="294345"/>
                </a:lnTo>
                <a:lnTo>
                  <a:pt x="310039" y="260156"/>
                </a:lnTo>
                <a:lnTo>
                  <a:pt x="326064" y="220156"/>
                </a:lnTo>
                <a:lnTo>
                  <a:pt x="329174" y="177585"/>
                </a:lnTo>
                <a:lnTo>
                  <a:pt x="319131" y="135681"/>
                </a:lnTo>
                <a:lnTo>
                  <a:pt x="295701" y="97685"/>
                </a:lnTo>
                <a:lnTo>
                  <a:pt x="262726" y="62678"/>
                </a:lnTo>
                <a:lnTo>
                  <a:pt x="227228" y="31081"/>
                </a:lnTo>
                <a:lnTo>
                  <a:pt x="188551" y="8791"/>
                </a:lnTo>
                <a:lnTo>
                  <a:pt x="146367" y="0"/>
                </a:lnTo>
                <a:lnTo>
                  <a:pt x="103907" y="4374"/>
                </a:lnTo>
                <a:lnTo>
                  <a:pt x="64402" y="21582"/>
                </a:lnTo>
                <a:lnTo>
                  <a:pt x="31082" y="51290"/>
                </a:lnTo>
                <a:lnTo>
                  <a:pt x="8791" y="89967"/>
                </a:lnTo>
                <a:lnTo>
                  <a:pt x="0" y="132151"/>
                </a:lnTo>
                <a:lnTo>
                  <a:pt x="4374" y="174611"/>
                </a:lnTo>
                <a:lnTo>
                  <a:pt x="21582" y="214116"/>
                </a:lnTo>
                <a:lnTo>
                  <a:pt x="51290" y="247436"/>
                </a:lnTo>
                <a:lnTo>
                  <a:pt x="60020" y="254873"/>
                </a:lnTo>
                <a:lnTo>
                  <a:pt x="68494" y="262776"/>
                </a:lnTo>
                <a:lnTo>
                  <a:pt x="76712" y="271145"/>
                </a:lnTo>
                <a:lnTo>
                  <a:pt x="84675" y="279981"/>
                </a:lnTo>
                <a:lnTo>
                  <a:pt x="118864" y="308684"/>
                </a:lnTo>
                <a:lnTo>
                  <a:pt x="158864" y="324709"/>
                </a:lnTo>
                <a:lnTo>
                  <a:pt x="201435" y="327818"/>
                </a:lnTo>
                <a:close/>
              </a:path>
            </a:pathLst>
          </a:custGeom>
          <a:solidFill>
            <a:srgbClr val="FFF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840230" y="1040508"/>
            <a:ext cx="423545" cy="426084"/>
          </a:xfrm>
          <a:custGeom>
            <a:avLst/>
            <a:gdLst/>
            <a:ahLst/>
            <a:cxnLst/>
            <a:rect l="l" t="t" r="r" b="b"/>
            <a:pathLst>
              <a:path w="423544" h="426084">
                <a:moveTo>
                  <a:pt x="298932" y="425525"/>
                </a:moveTo>
                <a:lnTo>
                  <a:pt x="340613" y="414594"/>
                </a:lnTo>
                <a:lnTo>
                  <a:pt x="378103" y="390360"/>
                </a:lnTo>
                <a:lnTo>
                  <a:pt x="406073" y="355568"/>
                </a:lnTo>
                <a:lnTo>
                  <a:pt x="421243" y="315236"/>
                </a:lnTo>
                <a:lnTo>
                  <a:pt x="423446" y="272608"/>
                </a:lnTo>
                <a:lnTo>
                  <a:pt x="412515" y="230927"/>
                </a:lnTo>
                <a:lnTo>
                  <a:pt x="388282" y="193437"/>
                </a:lnTo>
                <a:lnTo>
                  <a:pt x="357537" y="159342"/>
                </a:lnTo>
                <a:lnTo>
                  <a:pt x="326524" y="125582"/>
                </a:lnTo>
                <a:lnTo>
                  <a:pt x="299409" y="97416"/>
                </a:lnTo>
                <a:lnTo>
                  <a:pt x="268976" y="68194"/>
                </a:lnTo>
                <a:lnTo>
                  <a:pt x="230504" y="33787"/>
                </a:lnTo>
                <a:lnTo>
                  <a:pt x="192599" y="10207"/>
                </a:lnTo>
                <a:lnTo>
                  <a:pt x="150735" y="0"/>
                </a:lnTo>
                <a:lnTo>
                  <a:pt x="108152" y="2941"/>
                </a:lnTo>
                <a:lnTo>
                  <a:pt x="68089" y="18808"/>
                </a:lnTo>
                <a:lnTo>
                  <a:pt x="33788" y="47376"/>
                </a:lnTo>
                <a:lnTo>
                  <a:pt x="10207" y="85280"/>
                </a:lnTo>
                <a:lnTo>
                  <a:pt x="0" y="127144"/>
                </a:lnTo>
                <a:lnTo>
                  <a:pt x="2941" y="169727"/>
                </a:lnTo>
                <a:lnTo>
                  <a:pt x="18808" y="209790"/>
                </a:lnTo>
                <a:lnTo>
                  <a:pt x="47376" y="244092"/>
                </a:lnTo>
                <a:lnTo>
                  <a:pt x="63808" y="258565"/>
                </a:lnTo>
                <a:lnTo>
                  <a:pt x="78293" y="271674"/>
                </a:lnTo>
                <a:lnTo>
                  <a:pt x="112172" y="304813"/>
                </a:lnTo>
                <a:lnTo>
                  <a:pt x="181181" y="380181"/>
                </a:lnTo>
                <a:lnTo>
                  <a:pt x="215973" y="408151"/>
                </a:lnTo>
                <a:lnTo>
                  <a:pt x="256304" y="423321"/>
                </a:lnTo>
                <a:lnTo>
                  <a:pt x="298932" y="425525"/>
                </a:lnTo>
                <a:close/>
              </a:path>
            </a:pathLst>
          </a:custGeom>
          <a:solidFill>
            <a:srgbClr val="FFF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1464106" y="0"/>
            <a:ext cx="504190" cy="833119"/>
          </a:xfrm>
          <a:custGeom>
            <a:avLst/>
            <a:gdLst/>
            <a:ahLst/>
            <a:cxnLst/>
            <a:rect l="l" t="t" r="r" b="b"/>
            <a:pathLst>
              <a:path w="504189" h="833119">
                <a:moveTo>
                  <a:pt x="405206" y="708152"/>
                </a:moveTo>
                <a:lnTo>
                  <a:pt x="403009" y="665518"/>
                </a:lnTo>
                <a:lnTo>
                  <a:pt x="387858" y="625182"/>
                </a:lnTo>
                <a:lnTo>
                  <a:pt x="359892" y="590384"/>
                </a:lnTo>
                <a:lnTo>
                  <a:pt x="308825" y="544233"/>
                </a:lnTo>
                <a:lnTo>
                  <a:pt x="295846" y="532231"/>
                </a:lnTo>
                <a:lnTo>
                  <a:pt x="285178" y="522135"/>
                </a:lnTo>
                <a:lnTo>
                  <a:pt x="276821" y="513930"/>
                </a:lnTo>
                <a:lnTo>
                  <a:pt x="236880" y="473659"/>
                </a:lnTo>
                <a:lnTo>
                  <a:pt x="200799" y="447370"/>
                </a:lnTo>
                <a:lnTo>
                  <a:pt x="159791" y="434136"/>
                </a:lnTo>
                <a:lnTo>
                  <a:pt x="117106" y="433971"/>
                </a:lnTo>
                <a:lnTo>
                  <a:pt x="75984" y="446862"/>
                </a:lnTo>
                <a:lnTo>
                  <a:pt x="39687" y="472859"/>
                </a:lnTo>
                <a:lnTo>
                  <a:pt x="13411" y="508939"/>
                </a:lnTo>
                <a:lnTo>
                  <a:pt x="177" y="549948"/>
                </a:lnTo>
                <a:lnTo>
                  <a:pt x="0" y="592632"/>
                </a:lnTo>
                <a:lnTo>
                  <a:pt x="12903" y="633742"/>
                </a:lnTo>
                <a:lnTo>
                  <a:pt x="38887" y="670039"/>
                </a:lnTo>
                <a:lnTo>
                  <a:pt x="78841" y="710311"/>
                </a:lnTo>
                <a:lnTo>
                  <a:pt x="119189" y="748677"/>
                </a:lnTo>
                <a:lnTo>
                  <a:pt x="173101" y="797445"/>
                </a:lnTo>
                <a:lnTo>
                  <a:pt x="210591" y="821690"/>
                </a:lnTo>
                <a:lnTo>
                  <a:pt x="252272" y="832637"/>
                </a:lnTo>
                <a:lnTo>
                  <a:pt x="294894" y="830440"/>
                </a:lnTo>
                <a:lnTo>
                  <a:pt x="335229" y="815276"/>
                </a:lnTo>
                <a:lnTo>
                  <a:pt x="370027" y="787311"/>
                </a:lnTo>
                <a:lnTo>
                  <a:pt x="394271" y="749833"/>
                </a:lnTo>
                <a:lnTo>
                  <a:pt x="405206" y="708152"/>
                </a:lnTo>
                <a:close/>
              </a:path>
              <a:path w="504189" h="833119">
                <a:moveTo>
                  <a:pt x="503783" y="174345"/>
                </a:moveTo>
                <a:lnTo>
                  <a:pt x="494245" y="132321"/>
                </a:lnTo>
                <a:lnTo>
                  <a:pt x="471271" y="94043"/>
                </a:lnTo>
                <a:lnTo>
                  <a:pt x="391998" y="0"/>
                </a:lnTo>
                <a:lnTo>
                  <a:pt x="50292" y="0"/>
                </a:lnTo>
                <a:lnTo>
                  <a:pt x="55854" y="23926"/>
                </a:lnTo>
                <a:lnTo>
                  <a:pt x="79019" y="62090"/>
                </a:lnTo>
                <a:lnTo>
                  <a:pt x="154012" y="150406"/>
                </a:lnTo>
                <a:lnTo>
                  <a:pt x="258064" y="273786"/>
                </a:lnTo>
                <a:lnTo>
                  <a:pt x="291909" y="302895"/>
                </a:lnTo>
                <a:lnTo>
                  <a:pt x="331711" y="319405"/>
                </a:lnTo>
                <a:lnTo>
                  <a:pt x="374243" y="323024"/>
                </a:lnTo>
                <a:lnTo>
                  <a:pt x="416267" y="313486"/>
                </a:lnTo>
                <a:lnTo>
                  <a:pt x="454545" y="290512"/>
                </a:lnTo>
                <a:lnTo>
                  <a:pt x="483654" y="256679"/>
                </a:lnTo>
                <a:lnTo>
                  <a:pt x="500164" y="216877"/>
                </a:lnTo>
                <a:lnTo>
                  <a:pt x="503783" y="174345"/>
                </a:lnTo>
                <a:close/>
              </a:path>
            </a:pathLst>
          </a:custGeom>
          <a:solidFill>
            <a:srgbClr val="FFF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0" y="1541154"/>
            <a:ext cx="368300" cy="451484"/>
          </a:xfrm>
          <a:custGeom>
            <a:avLst/>
            <a:gdLst/>
            <a:ahLst/>
            <a:cxnLst/>
            <a:rect l="l" t="t" r="r" b="b"/>
            <a:pathLst>
              <a:path w="368300" h="451485">
                <a:moveTo>
                  <a:pt x="275541" y="442864"/>
                </a:moveTo>
                <a:lnTo>
                  <a:pt x="314607" y="421261"/>
                </a:lnTo>
                <a:lnTo>
                  <a:pt x="344900" y="388472"/>
                </a:lnTo>
                <a:lnTo>
                  <a:pt x="362803" y="349277"/>
                </a:lnTo>
                <a:lnTo>
                  <a:pt x="367929" y="306901"/>
                </a:lnTo>
                <a:lnTo>
                  <a:pt x="359885" y="264568"/>
                </a:lnTo>
                <a:lnTo>
                  <a:pt x="338283" y="225502"/>
                </a:lnTo>
                <a:lnTo>
                  <a:pt x="311849" y="191793"/>
                </a:lnTo>
                <a:lnTo>
                  <a:pt x="302201" y="179045"/>
                </a:lnTo>
                <a:lnTo>
                  <a:pt x="293230" y="166266"/>
                </a:lnTo>
                <a:lnTo>
                  <a:pt x="284938" y="153457"/>
                </a:lnTo>
                <a:lnTo>
                  <a:pt x="263520" y="117623"/>
                </a:lnTo>
                <a:lnTo>
                  <a:pt x="248207" y="94729"/>
                </a:lnTo>
                <a:lnTo>
                  <a:pt x="213048" y="49239"/>
                </a:lnTo>
                <a:lnTo>
                  <a:pt x="179207" y="20127"/>
                </a:lnTo>
                <a:lnTo>
                  <a:pt x="139403" y="3621"/>
                </a:lnTo>
                <a:lnTo>
                  <a:pt x="96872" y="0"/>
                </a:lnTo>
                <a:lnTo>
                  <a:pt x="54851" y="9536"/>
                </a:lnTo>
                <a:lnTo>
                  <a:pt x="16574" y="32508"/>
                </a:lnTo>
                <a:lnTo>
                  <a:pt x="0" y="51774"/>
                </a:lnTo>
                <a:lnTo>
                  <a:pt x="0" y="229175"/>
                </a:lnTo>
                <a:lnTo>
                  <a:pt x="10073" y="241601"/>
                </a:lnTo>
                <a:lnTo>
                  <a:pt x="19285" y="253977"/>
                </a:lnTo>
                <a:lnTo>
                  <a:pt x="27477" y="266111"/>
                </a:lnTo>
                <a:lnTo>
                  <a:pt x="34650" y="278002"/>
                </a:lnTo>
                <a:lnTo>
                  <a:pt x="47585" y="299842"/>
                </a:lnTo>
                <a:lnTo>
                  <a:pt x="61525" y="321435"/>
                </a:lnTo>
                <a:lnTo>
                  <a:pt x="92413" y="363877"/>
                </a:lnTo>
                <a:lnTo>
                  <a:pt x="118849" y="397587"/>
                </a:lnTo>
                <a:lnTo>
                  <a:pt x="151638" y="427879"/>
                </a:lnTo>
                <a:lnTo>
                  <a:pt x="190832" y="445783"/>
                </a:lnTo>
                <a:lnTo>
                  <a:pt x="233208" y="450908"/>
                </a:lnTo>
                <a:lnTo>
                  <a:pt x="275541" y="442864"/>
                </a:lnTo>
                <a:close/>
              </a:path>
            </a:pathLst>
          </a:custGeom>
          <a:solidFill>
            <a:srgbClr val="FFF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604765" y="1521774"/>
            <a:ext cx="366395" cy="380365"/>
          </a:xfrm>
          <a:custGeom>
            <a:avLst/>
            <a:gdLst/>
            <a:ahLst/>
            <a:cxnLst/>
            <a:rect l="l" t="t" r="r" b="b"/>
            <a:pathLst>
              <a:path w="366394" h="380364">
                <a:moveTo>
                  <a:pt x="238284" y="379897"/>
                </a:moveTo>
                <a:lnTo>
                  <a:pt x="280188" y="369854"/>
                </a:lnTo>
                <a:lnTo>
                  <a:pt x="318184" y="346422"/>
                </a:lnTo>
                <a:lnTo>
                  <a:pt x="346888" y="312233"/>
                </a:lnTo>
                <a:lnTo>
                  <a:pt x="362912" y="272233"/>
                </a:lnTo>
                <a:lnTo>
                  <a:pt x="366021" y="229662"/>
                </a:lnTo>
                <a:lnTo>
                  <a:pt x="355979" y="187758"/>
                </a:lnTo>
                <a:lnTo>
                  <a:pt x="332548" y="149762"/>
                </a:lnTo>
                <a:lnTo>
                  <a:pt x="300368" y="112511"/>
                </a:lnTo>
                <a:lnTo>
                  <a:pt x="244496" y="47834"/>
                </a:lnTo>
                <a:lnTo>
                  <a:pt x="210309" y="19133"/>
                </a:lnTo>
                <a:lnTo>
                  <a:pt x="170309" y="3109"/>
                </a:lnTo>
                <a:lnTo>
                  <a:pt x="127738" y="0"/>
                </a:lnTo>
                <a:lnTo>
                  <a:pt x="85834" y="10042"/>
                </a:lnTo>
                <a:lnTo>
                  <a:pt x="47837" y="33472"/>
                </a:lnTo>
                <a:lnTo>
                  <a:pt x="19134" y="67661"/>
                </a:lnTo>
                <a:lnTo>
                  <a:pt x="3109" y="107661"/>
                </a:lnTo>
                <a:lnTo>
                  <a:pt x="0" y="150233"/>
                </a:lnTo>
                <a:lnTo>
                  <a:pt x="10042" y="192137"/>
                </a:lnTo>
                <a:lnTo>
                  <a:pt x="33473" y="230135"/>
                </a:lnTo>
                <a:lnTo>
                  <a:pt x="90863" y="296567"/>
                </a:lnTo>
                <a:lnTo>
                  <a:pt x="121524" y="332060"/>
                </a:lnTo>
                <a:lnTo>
                  <a:pt x="155713" y="360764"/>
                </a:lnTo>
                <a:lnTo>
                  <a:pt x="195713" y="376788"/>
                </a:lnTo>
                <a:lnTo>
                  <a:pt x="238284" y="379897"/>
                </a:lnTo>
                <a:close/>
              </a:path>
              <a:path w="366394" h="380364">
                <a:moveTo>
                  <a:pt x="301254" y="113536"/>
                </a:moveTo>
                <a:lnTo>
                  <a:pt x="300369" y="112511"/>
                </a:lnTo>
                <a:lnTo>
                  <a:pt x="301254" y="113536"/>
                </a:lnTo>
                <a:close/>
              </a:path>
              <a:path w="366394" h="380364">
                <a:moveTo>
                  <a:pt x="69929" y="272334"/>
                </a:moveTo>
                <a:lnTo>
                  <a:pt x="57605" y="258068"/>
                </a:lnTo>
                <a:lnTo>
                  <a:pt x="69929" y="272334"/>
                </a:lnTo>
                <a:close/>
              </a:path>
              <a:path w="366394" h="380364">
                <a:moveTo>
                  <a:pt x="90862" y="296567"/>
                </a:moveTo>
                <a:lnTo>
                  <a:pt x="69929" y="272334"/>
                </a:lnTo>
                <a:lnTo>
                  <a:pt x="90862" y="296567"/>
                </a:lnTo>
                <a:close/>
              </a:path>
            </a:pathLst>
          </a:custGeom>
          <a:solidFill>
            <a:srgbClr val="FFF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17408379" y="8534963"/>
            <a:ext cx="423545" cy="416559"/>
          </a:xfrm>
          <a:custGeom>
            <a:avLst/>
            <a:gdLst/>
            <a:ahLst/>
            <a:cxnLst/>
            <a:rect l="l" t="t" r="r" b="b"/>
            <a:pathLst>
              <a:path w="423544" h="416559">
                <a:moveTo>
                  <a:pt x="0" y="152148"/>
                </a:moveTo>
                <a:lnTo>
                  <a:pt x="1433" y="110289"/>
                </a:lnTo>
                <a:lnTo>
                  <a:pt x="15627" y="70462"/>
                </a:lnTo>
                <a:lnTo>
                  <a:pt x="42473" y="35851"/>
                </a:lnTo>
                <a:lnTo>
                  <a:pt x="78839" y="11436"/>
                </a:lnTo>
                <a:lnTo>
                  <a:pt x="119544" y="0"/>
                </a:lnTo>
                <a:lnTo>
                  <a:pt x="161402" y="1433"/>
                </a:lnTo>
                <a:lnTo>
                  <a:pt x="201229" y="15627"/>
                </a:lnTo>
                <a:lnTo>
                  <a:pt x="235840" y="42473"/>
                </a:lnTo>
                <a:lnTo>
                  <a:pt x="252696" y="60080"/>
                </a:lnTo>
                <a:lnTo>
                  <a:pt x="270901" y="78247"/>
                </a:lnTo>
                <a:lnTo>
                  <a:pt x="290456" y="96974"/>
                </a:lnTo>
                <a:lnTo>
                  <a:pt x="311362" y="116260"/>
                </a:lnTo>
                <a:lnTo>
                  <a:pt x="353353" y="154583"/>
                </a:lnTo>
                <a:lnTo>
                  <a:pt x="369384" y="169432"/>
                </a:lnTo>
                <a:lnTo>
                  <a:pt x="382106" y="181407"/>
                </a:lnTo>
                <a:lnTo>
                  <a:pt x="408615" y="216277"/>
                </a:lnTo>
                <a:lnTo>
                  <a:pt x="422422" y="256240"/>
                </a:lnTo>
                <a:lnTo>
                  <a:pt x="423449" y="298110"/>
                </a:lnTo>
                <a:lnTo>
                  <a:pt x="411618" y="338702"/>
                </a:lnTo>
                <a:lnTo>
                  <a:pt x="386851" y="374830"/>
                </a:lnTo>
                <a:lnTo>
                  <a:pt x="351982" y="401338"/>
                </a:lnTo>
                <a:lnTo>
                  <a:pt x="312019" y="415145"/>
                </a:lnTo>
                <a:lnTo>
                  <a:pt x="270149" y="416173"/>
                </a:lnTo>
                <a:lnTo>
                  <a:pt x="229557" y="404342"/>
                </a:lnTo>
                <a:lnTo>
                  <a:pt x="193429" y="379575"/>
                </a:lnTo>
                <a:lnTo>
                  <a:pt x="181920" y="368748"/>
                </a:lnTo>
                <a:lnTo>
                  <a:pt x="148992" y="338445"/>
                </a:lnTo>
                <a:lnTo>
                  <a:pt x="102492" y="295818"/>
                </a:lnTo>
                <a:lnTo>
                  <a:pt x="56632" y="250944"/>
                </a:lnTo>
                <a:lnTo>
                  <a:pt x="11436" y="192853"/>
                </a:lnTo>
                <a:lnTo>
                  <a:pt x="0" y="152148"/>
                </a:lnTo>
                <a:close/>
              </a:path>
            </a:pathLst>
          </a:custGeom>
          <a:solidFill>
            <a:srgbClr val="FFF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17455743" y="9032183"/>
            <a:ext cx="329565" cy="300990"/>
          </a:xfrm>
          <a:custGeom>
            <a:avLst/>
            <a:gdLst/>
            <a:ahLst/>
            <a:cxnLst/>
            <a:rect l="l" t="t" r="r" b="b"/>
            <a:pathLst>
              <a:path w="329565" h="300990">
                <a:moveTo>
                  <a:pt x="0" y="119839"/>
                </a:moveTo>
                <a:lnTo>
                  <a:pt x="12072" y="77734"/>
                </a:lnTo>
                <a:lnTo>
                  <a:pt x="36771" y="41559"/>
                </a:lnTo>
                <a:lnTo>
                  <a:pt x="70318" y="15824"/>
                </a:lnTo>
                <a:lnTo>
                  <a:pt x="109715" y="1611"/>
                </a:lnTo>
                <a:lnTo>
                  <a:pt x="151965" y="0"/>
                </a:lnTo>
                <a:lnTo>
                  <a:pt x="194070" y="12073"/>
                </a:lnTo>
                <a:lnTo>
                  <a:pt x="241882" y="35889"/>
                </a:lnTo>
                <a:lnTo>
                  <a:pt x="293675" y="71616"/>
                </a:lnTo>
                <a:lnTo>
                  <a:pt x="317509" y="106539"/>
                </a:lnTo>
                <a:lnTo>
                  <a:pt x="329517" y="146663"/>
                </a:lnTo>
                <a:lnTo>
                  <a:pt x="328782" y="188938"/>
                </a:lnTo>
                <a:lnTo>
                  <a:pt x="314393" y="230309"/>
                </a:lnTo>
                <a:lnTo>
                  <a:pt x="287727" y="265058"/>
                </a:lnTo>
                <a:lnTo>
                  <a:pt x="252804" y="288893"/>
                </a:lnTo>
                <a:lnTo>
                  <a:pt x="212679" y="300900"/>
                </a:lnTo>
                <a:lnTo>
                  <a:pt x="170405" y="300165"/>
                </a:lnTo>
                <a:lnTo>
                  <a:pt x="129033" y="285776"/>
                </a:lnTo>
                <a:lnTo>
                  <a:pt x="115344" y="278494"/>
                </a:lnTo>
                <a:lnTo>
                  <a:pt x="102230" y="271726"/>
                </a:lnTo>
                <a:lnTo>
                  <a:pt x="89693" y="265472"/>
                </a:lnTo>
                <a:lnTo>
                  <a:pt x="77733" y="259732"/>
                </a:lnTo>
                <a:lnTo>
                  <a:pt x="41559" y="235033"/>
                </a:lnTo>
                <a:lnTo>
                  <a:pt x="15824" y="201487"/>
                </a:lnTo>
                <a:lnTo>
                  <a:pt x="1611" y="162089"/>
                </a:lnTo>
                <a:lnTo>
                  <a:pt x="0" y="119839"/>
                </a:lnTo>
                <a:close/>
              </a:path>
            </a:pathLst>
          </a:custGeom>
          <a:solidFill>
            <a:srgbClr val="FFF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16924805" y="8793640"/>
            <a:ext cx="401955" cy="339725"/>
          </a:xfrm>
          <a:custGeom>
            <a:avLst/>
            <a:gdLst/>
            <a:ahLst/>
            <a:cxnLst/>
            <a:rect l="l" t="t" r="r" b="b"/>
            <a:pathLst>
              <a:path w="401955" h="339725">
                <a:moveTo>
                  <a:pt x="0" y="151239"/>
                </a:moveTo>
                <a:lnTo>
                  <a:pt x="1800" y="108996"/>
                </a:lnTo>
                <a:lnTo>
                  <a:pt x="17229" y="68002"/>
                </a:lnTo>
                <a:lnTo>
                  <a:pt x="44764" y="33937"/>
                </a:lnTo>
                <a:lnTo>
                  <a:pt x="80277" y="10990"/>
                </a:lnTo>
                <a:lnTo>
                  <a:pt x="120692" y="0"/>
                </a:lnTo>
                <a:lnTo>
                  <a:pt x="162934" y="1800"/>
                </a:lnTo>
                <a:lnTo>
                  <a:pt x="203929" y="17228"/>
                </a:lnTo>
                <a:lnTo>
                  <a:pt x="219586" y="26075"/>
                </a:lnTo>
                <a:lnTo>
                  <a:pt x="235299" y="34722"/>
                </a:lnTo>
                <a:lnTo>
                  <a:pt x="282545" y="59398"/>
                </a:lnTo>
                <a:lnTo>
                  <a:pt x="323732" y="79551"/>
                </a:lnTo>
                <a:lnTo>
                  <a:pt x="359907" y="104249"/>
                </a:lnTo>
                <a:lnTo>
                  <a:pt x="385642" y="137796"/>
                </a:lnTo>
                <a:lnTo>
                  <a:pt x="399856" y="177193"/>
                </a:lnTo>
                <a:lnTo>
                  <a:pt x="401467" y="219443"/>
                </a:lnTo>
                <a:lnTo>
                  <a:pt x="389395" y="261549"/>
                </a:lnTo>
                <a:lnTo>
                  <a:pt x="364696" y="297723"/>
                </a:lnTo>
                <a:lnTo>
                  <a:pt x="331149" y="323458"/>
                </a:lnTo>
                <a:lnTo>
                  <a:pt x="291751" y="337672"/>
                </a:lnTo>
                <a:lnTo>
                  <a:pt x="249501" y="339283"/>
                </a:lnTo>
                <a:lnTo>
                  <a:pt x="207395" y="327210"/>
                </a:lnTo>
                <a:lnTo>
                  <a:pt x="159623" y="303856"/>
                </a:lnTo>
                <a:lnTo>
                  <a:pt x="123237" y="285098"/>
                </a:lnTo>
                <a:lnTo>
                  <a:pt x="86342" y="265064"/>
                </a:lnTo>
                <a:lnTo>
                  <a:pt x="33937" y="227166"/>
                </a:lnTo>
                <a:lnTo>
                  <a:pt x="10990" y="191654"/>
                </a:lnTo>
                <a:lnTo>
                  <a:pt x="0" y="151239"/>
                </a:lnTo>
                <a:close/>
              </a:path>
            </a:pathLst>
          </a:custGeom>
          <a:solidFill>
            <a:srgbClr val="FFF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16996774" y="9223961"/>
            <a:ext cx="559435" cy="455295"/>
          </a:xfrm>
          <a:custGeom>
            <a:avLst/>
            <a:gdLst/>
            <a:ahLst/>
            <a:cxnLst/>
            <a:rect l="l" t="t" r="r" b="b"/>
            <a:pathLst>
              <a:path w="559434" h="455295">
                <a:moveTo>
                  <a:pt x="0" y="142391"/>
                </a:moveTo>
                <a:lnTo>
                  <a:pt x="4762" y="100379"/>
                </a:lnTo>
                <a:lnTo>
                  <a:pt x="23030" y="60568"/>
                </a:lnTo>
                <a:lnTo>
                  <a:pt x="52889" y="28521"/>
                </a:lnTo>
                <a:lnTo>
                  <a:pt x="89925" y="8126"/>
                </a:lnTo>
                <a:lnTo>
                  <a:pt x="131012" y="0"/>
                </a:lnTo>
                <a:lnTo>
                  <a:pt x="173024" y="4762"/>
                </a:lnTo>
                <a:lnTo>
                  <a:pt x="212835" y="23030"/>
                </a:lnTo>
                <a:lnTo>
                  <a:pt x="266443" y="58936"/>
                </a:lnTo>
                <a:lnTo>
                  <a:pt x="293339" y="76794"/>
                </a:lnTo>
                <a:lnTo>
                  <a:pt x="352225" y="114987"/>
                </a:lnTo>
                <a:lnTo>
                  <a:pt x="415041" y="154628"/>
                </a:lnTo>
                <a:lnTo>
                  <a:pt x="468229" y="186879"/>
                </a:lnTo>
                <a:lnTo>
                  <a:pt x="490593" y="199823"/>
                </a:lnTo>
                <a:lnTo>
                  <a:pt x="524768" y="227223"/>
                </a:lnTo>
                <a:lnTo>
                  <a:pt x="547854" y="262644"/>
                </a:lnTo>
                <a:lnTo>
                  <a:pt x="559005" y="303016"/>
                </a:lnTo>
                <a:lnTo>
                  <a:pt x="557372" y="345265"/>
                </a:lnTo>
                <a:lnTo>
                  <a:pt x="542106" y="386320"/>
                </a:lnTo>
                <a:lnTo>
                  <a:pt x="514706" y="420494"/>
                </a:lnTo>
                <a:lnTo>
                  <a:pt x="479285" y="443581"/>
                </a:lnTo>
                <a:lnTo>
                  <a:pt x="438914" y="454732"/>
                </a:lnTo>
                <a:lnTo>
                  <a:pt x="396665" y="453099"/>
                </a:lnTo>
                <a:lnTo>
                  <a:pt x="355609" y="437834"/>
                </a:lnTo>
                <a:lnTo>
                  <a:pt x="302435" y="406545"/>
                </a:lnTo>
                <a:lnTo>
                  <a:pt x="238064" y="366643"/>
                </a:lnTo>
                <a:lnTo>
                  <a:pt x="204536" y="345329"/>
                </a:lnTo>
                <a:lnTo>
                  <a:pt x="142593" y="305147"/>
                </a:lnTo>
                <a:lnTo>
                  <a:pt x="60570" y="250373"/>
                </a:lnTo>
                <a:lnTo>
                  <a:pt x="28522" y="220514"/>
                </a:lnTo>
                <a:lnTo>
                  <a:pt x="8126" y="183478"/>
                </a:lnTo>
                <a:lnTo>
                  <a:pt x="0" y="142391"/>
                </a:lnTo>
                <a:close/>
              </a:path>
            </a:pathLst>
          </a:custGeom>
          <a:solidFill>
            <a:srgbClr val="FFF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17915391" y="9545098"/>
            <a:ext cx="372745" cy="390525"/>
          </a:xfrm>
          <a:custGeom>
            <a:avLst/>
            <a:gdLst/>
            <a:ahLst/>
            <a:cxnLst/>
            <a:rect l="l" t="t" r="r" b="b"/>
            <a:pathLst>
              <a:path w="372744" h="390525">
                <a:moveTo>
                  <a:pt x="0" y="150509"/>
                </a:moveTo>
                <a:lnTo>
                  <a:pt x="2055" y="108278"/>
                </a:lnTo>
                <a:lnTo>
                  <a:pt x="17730" y="67377"/>
                </a:lnTo>
                <a:lnTo>
                  <a:pt x="45470" y="33478"/>
                </a:lnTo>
                <a:lnTo>
                  <a:pt x="81121" y="10747"/>
                </a:lnTo>
                <a:lnTo>
                  <a:pt x="121601" y="0"/>
                </a:lnTo>
                <a:lnTo>
                  <a:pt x="163832" y="2055"/>
                </a:lnTo>
                <a:lnTo>
                  <a:pt x="204733" y="17730"/>
                </a:lnTo>
                <a:lnTo>
                  <a:pt x="244542" y="40836"/>
                </a:lnTo>
                <a:lnTo>
                  <a:pt x="286040" y="65435"/>
                </a:lnTo>
                <a:lnTo>
                  <a:pt x="326473" y="90442"/>
                </a:lnTo>
                <a:lnTo>
                  <a:pt x="343470" y="100857"/>
                </a:lnTo>
                <a:lnTo>
                  <a:pt x="361860" y="111511"/>
                </a:lnTo>
                <a:lnTo>
                  <a:pt x="372609" y="117428"/>
                </a:lnTo>
                <a:lnTo>
                  <a:pt x="372609" y="386829"/>
                </a:lnTo>
                <a:lnTo>
                  <a:pt x="361860" y="390279"/>
                </a:lnTo>
                <a:lnTo>
                  <a:pt x="343470" y="390390"/>
                </a:lnTo>
                <a:lnTo>
                  <a:pt x="319372" y="390449"/>
                </a:lnTo>
                <a:lnTo>
                  <a:pt x="277724" y="376882"/>
                </a:lnTo>
                <a:lnTo>
                  <a:pt x="226100" y="349081"/>
                </a:lnTo>
                <a:lnTo>
                  <a:pt x="180320" y="321763"/>
                </a:lnTo>
                <a:lnTo>
                  <a:pt x="162419" y="310573"/>
                </a:lnTo>
                <a:lnTo>
                  <a:pt x="144262" y="299463"/>
                </a:lnTo>
                <a:lnTo>
                  <a:pt x="125851" y="288433"/>
                </a:lnTo>
                <a:lnTo>
                  <a:pt x="107185" y="277485"/>
                </a:lnTo>
                <a:lnTo>
                  <a:pt x="67376" y="254380"/>
                </a:lnTo>
                <a:lnTo>
                  <a:pt x="33478" y="226640"/>
                </a:lnTo>
                <a:lnTo>
                  <a:pt x="10746" y="190990"/>
                </a:lnTo>
                <a:lnTo>
                  <a:pt x="0" y="150509"/>
                </a:lnTo>
                <a:close/>
              </a:path>
              <a:path w="372744" h="390525">
                <a:moveTo>
                  <a:pt x="180320" y="321763"/>
                </a:moveTo>
                <a:close/>
              </a:path>
              <a:path w="372744" h="390525">
                <a:moveTo>
                  <a:pt x="107185" y="277485"/>
                </a:moveTo>
                <a:close/>
              </a:path>
            </a:pathLst>
          </a:custGeom>
          <a:solidFill>
            <a:srgbClr val="FFF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18010697" y="9017975"/>
            <a:ext cx="277495" cy="372745"/>
          </a:xfrm>
          <a:custGeom>
            <a:avLst/>
            <a:gdLst/>
            <a:ahLst/>
            <a:cxnLst/>
            <a:rect l="l" t="t" r="r" b="b"/>
            <a:pathLst>
              <a:path w="277494" h="372745">
                <a:moveTo>
                  <a:pt x="0" y="144887"/>
                </a:moveTo>
                <a:lnTo>
                  <a:pt x="3952" y="102791"/>
                </a:lnTo>
                <a:lnTo>
                  <a:pt x="21452" y="62637"/>
                </a:lnTo>
                <a:lnTo>
                  <a:pt x="50688" y="30020"/>
                </a:lnTo>
                <a:lnTo>
                  <a:pt x="87325" y="8915"/>
                </a:lnTo>
                <a:lnTo>
                  <a:pt x="128248" y="0"/>
                </a:lnTo>
                <a:lnTo>
                  <a:pt x="170344" y="3952"/>
                </a:lnTo>
                <a:lnTo>
                  <a:pt x="210498" y="21451"/>
                </a:lnTo>
                <a:lnTo>
                  <a:pt x="277303" y="64355"/>
                </a:lnTo>
                <a:lnTo>
                  <a:pt x="277303" y="372188"/>
                </a:lnTo>
                <a:lnTo>
                  <a:pt x="235713" y="356288"/>
                </a:lnTo>
                <a:lnTo>
                  <a:pt x="170193" y="320031"/>
                </a:lnTo>
                <a:lnTo>
                  <a:pt x="132115" y="296304"/>
                </a:lnTo>
                <a:lnTo>
                  <a:pt x="62636" y="251683"/>
                </a:lnTo>
                <a:lnTo>
                  <a:pt x="30020" y="222446"/>
                </a:lnTo>
                <a:lnTo>
                  <a:pt x="8915" y="185810"/>
                </a:lnTo>
                <a:lnTo>
                  <a:pt x="0" y="144887"/>
                </a:lnTo>
                <a:close/>
              </a:path>
            </a:pathLst>
          </a:custGeom>
          <a:solidFill>
            <a:srgbClr val="FFF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17260580" y="9795543"/>
            <a:ext cx="503555" cy="438784"/>
          </a:xfrm>
          <a:custGeom>
            <a:avLst/>
            <a:gdLst/>
            <a:ahLst/>
            <a:cxnLst/>
            <a:rect l="l" t="t" r="r" b="b"/>
            <a:pathLst>
              <a:path w="503555" h="438784">
                <a:moveTo>
                  <a:pt x="0" y="145833"/>
                </a:moveTo>
                <a:lnTo>
                  <a:pt x="3640" y="103709"/>
                </a:lnTo>
                <a:lnTo>
                  <a:pt x="20841" y="63426"/>
                </a:lnTo>
                <a:lnTo>
                  <a:pt x="49835" y="30594"/>
                </a:lnTo>
                <a:lnTo>
                  <a:pt x="86315" y="9218"/>
                </a:lnTo>
                <a:lnTo>
                  <a:pt x="127171" y="0"/>
                </a:lnTo>
                <a:lnTo>
                  <a:pt x="169294" y="3640"/>
                </a:lnTo>
                <a:lnTo>
                  <a:pt x="209577" y="20841"/>
                </a:lnTo>
                <a:lnTo>
                  <a:pt x="255027" y="50676"/>
                </a:lnTo>
                <a:lnTo>
                  <a:pt x="321071" y="95759"/>
                </a:lnTo>
                <a:lnTo>
                  <a:pt x="359606" y="122969"/>
                </a:lnTo>
                <a:lnTo>
                  <a:pt x="395021" y="149230"/>
                </a:lnTo>
                <a:lnTo>
                  <a:pt x="427315" y="174545"/>
                </a:lnTo>
                <a:lnTo>
                  <a:pt x="484626" y="232481"/>
                </a:lnTo>
                <a:lnTo>
                  <a:pt x="500318" y="271742"/>
                </a:lnTo>
                <a:lnTo>
                  <a:pt x="503336" y="313516"/>
                </a:lnTo>
                <a:lnTo>
                  <a:pt x="493449" y="354625"/>
                </a:lnTo>
                <a:lnTo>
                  <a:pt x="470429" y="391890"/>
                </a:lnTo>
                <a:lnTo>
                  <a:pt x="436859" y="420026"/>
                </a:lnTo>
                <a:lnTo>
                  <a:pt x="397598" y="435718"/>
                </a:lnTo>
                <a:lnTo>
                  <a:pt x="355824" y="438736"/>
                </a:lnTo>
                <a:lnTo>
                  <a:pt x="314716" y="428849"/>
                </a:lnTo>
                <a:lnTo>
                  <a:pt x="277451" y="405829"/>
                </a:lnTo>
                <a:lnTo>
                  <a:pt x="253985" y="386267"/>
                </a:lnTo>
                <a:lnTo>
                  <a:pt x="227523" y="365596"/>
                </a:lnTo>
                <a:lnTo>
                  <a:pt x="165607" y="320928"/>
                </a:lnTo>
                <a:lnTo>
                  <a:pt x="132312" y="298051"/>
                </a:lnTo>
                <a:lnTo>
                  <a:pt x="81221" y="263669"/>
                </a:lnTo>
                <a:lnTo>
                  <a:pt x="63425" y="252163"/>
                </a:lnTo>
                <a:lnTo>
                  <a:pt x="30594" y="223168"/>
                </a:lnTo>
                <a:lnTo>
                  <a:pt x="9218" y="186689"/>
                </a:lnTo>
                <a:lnTo>
                  <a:pt x="0" y="145833"/>
                </a:lnTo>
                <a:close/>
              </a:path>
            </a:pathLst>
          </a:custGeom>
          <a:solidFill>
            <a:srgbClr val="FFF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16621703" y="9555733"/>
            <a:ext cx="330835" cy="311150"/>
          </a:xfrm>
          <a:custGeom>
            <a:avLst/>
            <a:gdLst/>
            <a:ahLst/>
            <a:cxnLst/>
            <a:rect l="l" t="t" r="r" b="b"/>
            <a:pathLst>
              <a:path w="330834" h="311150">
                <a:moveTo>
                  <a:pt x="0" y="154236"/>
                </a:moveTo>
                <a:lnTo>
                  <a:pt x="734" y="111962"/>
                </a:lnTo>
                <a:lnTo>
                  <a:pt x="15123" y="70591"/>
                </a:lnTo>
                <a:lnTo>
                  <a:pt x="41789" y="35842"/>
                </a:lnTo>
                <a:lnTo>
                  <a:pt x="76712" y="12007"/>
                </a:lnTo>
                <a:lnTo>
                  <a:pt x="116836" y="0"/>
                </a:lnTo>
                <a:lnTo>
                  <a:pt x="159110" y="734"/>
                </a:lnTo>
                <a:lnTo>
                  <a:pt x="200481" y="15123"/>
                </a:lnTo>
                <a:lnTo>
                  <a:pt x="241011" y="39289"/>
                </a:lnTo>
                <a:lnTo>
                  <a:pt x="278810" y="66596"/>
                </a:lnTo>
                <a:lnTo>
                  <a:pt x="308367" y="98923"/>
                </a:lnTo>
                <a:lnTo>
                  <a:pt x="325735" y="137472"/>
                </a:lnTo>
                <a:lnTo>
                  <a:pt x="330548" y="179077"/>
                </a:lnTo>
                <a:lnTo>
                  <a:pt x="322441" y="220573"/>
                </a:lnTo>
                <a:lnTo>
                  <a:pt x="301046" y="258795"/>
                </a:lnTo>
                <a:lnTo>
                  <a:pt x="268720" y="288352"/>
                </a:lnTo>
                <a:lnTo>
                  <a:pt x="230171" y="305720"/>
                </a:lnTo>
                <a:lnTo>
                  <a:pt x="188566" y="310534"/>
                </a:lnTo>
                <a:lnTo>
                  <a:pt x="147070" y="302426"/>
                </a:lnTo>
                <a:lnTo>
                  <a:pt x="108849" y="281032"/>
                </a:lnTo>
                <a:lnTo>
                  <a:pt x="99873" y="274245"/>
                </a:lnTo>
                <a:lnTo>
                  <a:pt x="90504" y="267803"/>
                </a:lnTo>
                <a:lnTo>
                  <a:pt x="80743" y="261704"/>
                </a:lnTo>
                <a:lnTo>
                  <a:pt x="70590" y="255950"/>
                </a:lnTo>
                <a:lnTo>
                  <a:pt x="35841" y="229283"/>
                </a:lnTo>
                <a:lnTo>
                  <a:pt x="12007" y="194361"/>
                </a:lnTo>
                <a:lnTo>
                  <a:pt x="0" y="154236"/>
                </a:lnTo>
                <a:close/>
              </a:path>
            </a:pathLst>
          </a:custGeom>
          <a:solidFill>
            <a:srgbClr val="FFF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16410477" y="8962788"/>
            <a:ext cx="445770" cy="381635"/>
          </a:xfrm>
          <a:custGeom>
            <a:avLst/>
            <a:gdLst/>
            <a:ahLst/>
            <a:cxnLst/>
            <a:rect l="l" t="t" r="r" b="b"/>
            <a:pathLst>
              <a:path w="445769" h="381634">
                <a:moveTo>
                  <a:pt x="0" y="151716"/>
                </a:moveTo>
                <a:lnTo>
                  <a:pt x="1632" y="109467"/>
                </a:lnTo>
                <a:lnTo>
                  <a:pt x="16898" y="68411"/>
                </a:lnTo>
                <a:lnTo>
                  <a:pt x="44299" y="34237"/>
                </a:lnTo>
                <a:lnTo>
                  <a:pt x="79720" y="11151"/>
                </a:lnTo>
                <a:lnTo>
                  <a:pt x="120092" y="0"/>
                </a:lnTo>
                <a:lnTo>
                  <a:pt x="162341" y="1633"/>
                </a:lnTo>
                <a:lnTo>
                  <a:pt x="203396" y="16898"/>
                </a:lnTo>
                <a:lnTo>
                  <a:pt x="242580" y="39121"/>
                </a:lnTo>
                <a:lnTo>
                  <a:pt x="281500" y="61674"/>
                </a:lnTo>
                <a:lnTo>
                  <a:pt x="314234" y="81676"/>
                </a:lnTo>
                <a:lnTo>
                  <a:pt x="348683" y="104635"/>
                </a:lnTo>
                <a:lnTo>
                  <a:pt x="389804" y="134195"/>
                </a:lnTo>
                <a:lnTo>
                  <a:pt x="420433" y="165508"/>
                </a:lnTo>
                <a:lnTo>
                  <a:pt x="439090" y="203450"/>
                </a:lnTo>
                <a:lnTo>
                  <a:pt x="445303" y="244869"/>
                </a:lnTo>
                <a:lnTo>
                  <a:pt x="438598" y="286615"/>
                </a:lnTo>
                <a:lnTo>
                  <a:pt x="418504" y="325536"/>
                </a:lnTo>
                <a:lnTo>
                  <a:pt x="387191" y="356164"/>
                </a:lnTo>
                <a:lnTo>
                  <a:pt x="349250" y="374822"/>
                </a:lnTo>
                <a:lnTo>
                  <a:pt x="307830" y="381035"/>
                </a:lnTo>
                <a:lnTo>
                  <a:pt x="266085" y="374330"/>
                </a:lnTo>
                <a:lnTo>
                  <a:pt x="227165" y="354235"/>
                </a:lnTo>
                <a:lnTo>
                  <a:pt x="209814" y="341563"/>
                </a:lnTo>
                <a:lnTo>
                  <a:pt x="194183" y="330465"/>
                </a:lnTo>
                <a:lnTo>
                  <a:pt x="155251" y="305036"/>
                </a:lnTo>
                <a:lnTo>
                  <a:pt x="68411" y="254908"/>
                </a:lnTo>
                <a:lnTo>
                  <a:pt x="34238" y="227508"/>
                </a:lnTo>
                <a:lnTo>
                  <a:pt x="11151" y="192087"/>
                </a:lnTo>
                <a:lnTo>
                  <a:pt x="0" y="151716"/>
                </a:lnTo>
                <a:close/>
              </a:path>
            </a:pathLst>
          </a:custGeom>
          <a:solidFill>
            <a:srgbClr val="FFF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16887945" y="8247331"/>
            <a:ext cx="417830" cy="370840"/>
          </a:xfrm>
          <a:custGeom>
            <a:avLst/>
            <a:gdLst/>
            <a:ahLst/>
            <a:cxnLst/>
            <a:rect l="l" t="t" r="r" b="b"/>
            <a:pathLst>
              <a:path w="417830" h="370840">
                <a:moveTo>
                  <a:pt x="0" y="138554"/>
                </a:moveTo>
                <a:lnTo>
                  <a:pt x="5971" y="96697"/>
                </a:lnTo>
                <a:lnTo>
                  <a:pt x="25380" y="57430"/>
                </a:lnTo>
                <a:lnTo>
                  <a:pt x="56151" y="26257"/>
                </a:lnTo>
                <a:lnTo>
                  <a:pt x="93760" y="6937"/>
                </a:lnTo>
                <a:lnTo>
                  <a:pt x="135065" y="0"/>
                </a:lnTo>
                <a:lnTo>
                  <a:pt x="176922" y="5971"/>
                </a:lnTo>
                <a:lnTo>
                  <a:pt x="216189" y="25381"/>
                </a:lnTo>
                <a:lnTo>
                  <a:pt x="271241" y="64513"/>
                </a:lnTo>
                <a:lnTo>
                  <a:pt x="285485" y="74404"/>
                </a:lnTo>
                <a:lnTo>
                  <a:pt x="297423" y="82481"/>
                </a:lnTo>
                <a:lnTo>
                  <a:pt x="307053" y="88744"/>
                </a:lnTo>
                <a:lnTo>
                  <a:pt x="354106" y="118475"/>
                </a:lnTo>
                <a:lnTo>
                  <a:pt x="386939" y="147468"/>
                </a:lnTo>
                <a:lnTo>
                  <a:pt x="408315" y="183948"/>
                </a:lnTo>
                <a:lnTo>
                  <a:pt x="417533" y="224804"/>
                </a:lnTo>
                <a:lnTo>
                  <a:pt x="413893" y="266927"/>
                </a:lnTo>
                <a:lnTo>
                  <a:pt x="396691" y="307210"/>
                </a:lnTo>
                <a:lnTo>
                  <a:pt x="367697" y="340043"/>
                </a:lnTo>
                <a:lnTo>
                  <a:pt x="331218" y="361418"/>
                </a:lnTo>
                <a:lnTo>
                  <a:pt x="290362" y="370637"/>
                </a:lnTo>
                <a:lnTo>
                  <a:pt x="248239" y="366996"/>
                </a:lnTo>
                <a:lnTo>
                  <a:pt x="207955" y="349794"/>
                </a:lnTo>
                <a:lnTo>
                  <a:pt x="160903" y="320066"/>
                </a:lnTo>
                <a:lnTo>
                  <a:pt x="115590" y="289552"/>
                </a:lnTo>
                <a:lnTo>
                  <a:pt x="57430" y="248238"/>
                </a:lnTo>
                <a:lnTo>
                  <a:pt x="26257" y="217467"/>
                </a:lnTo>
                <a:lnTo>
                  <a:pt x="6937" y="179859"/>
                </a:lnTo>
                <a:lnTo>
                  <a:pt x="0" y="138554"/>
                </a:lnTo>
                <a:close/>
              </a:path>
            </a:pathLst>
          </a:custGeom>
          <a:solidFill>
            <a:srgbClr val="FFF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16803048" y="10157846"/>
            <a:ext cx="412750" cy="129539"/>
          </a:xfrm>
          <a:custGeom>
            <a:avLst/>
            <a:gdLst/>
            <a:ahLst/>
            <a:cxnLst/>
            <a:rect l="l" t="t" r="r" b="b"/>
            <a:pathLst>
              <a:path w="412750" h="129540">
                <a:moveTo>
                  <a:pt x="0" y="129153"/>
                </a:moveTo>
                <a:lnTo>
                  <a:pt x="13729" y="72239"/>
                </a:lnTo>
                <a:lnTo>
                  <a:pt x="39825" y="37059"/>
                </a:lnTo>
                <a:lnTo>
                  <a:pt x="74354" y="12659"/>
                </a:lnTo>
                <a:lnTo>
                  <a:pt x="114278" y="0"/>
                </a:lnTo>
                <a:lnTo>
                  <a:pt x="156559" y="45"/>
                </a:lnTo>
                <a:lnTo>
                  <a:pt x="198159" y="13758"/>
                </a:lnTo>
                <a:lnTo>
                  <a:pt x="308573" y="70682"/>
                </a:lnTo>
                <a:lnTo>
                  <a:pt x="347420" y="91197"/>
                </a:lnTo>
                <a:lnTo>
                  <a:pt x="381448" y="110325"/>
                </a:lnTo>
                <a:lnTo>
                  <a:pt x="412280" y="129153"/>
                </a:lnTo>
                <a:lnTo>
                  <a:pt x="0" y="129153"/>
                </a:lnTo>
                <a:close/>
              </a:path>
            </a:pathLst>
          </a:custGeom>
          <a:solidFill>
            <a:srgbClr val="FFF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18005803" y="8622395"/>
            <a:ext cx="282575" cy="352425"/>
          </a:xfrm>
          <a:custGeom>
            <a:avLst/>
            <a:gdLst/>
            <a:ahLst/>
            <a:cxnLst/>
            <a:rect l="l" t="t" r="r" b="b"/>
            <a:pathLst>
              <a:path w="282575" h="352425">
                <a:moveTo>
                  <a:pt x="0" y="138555"/>
                </a:moveTo>
                <a:lnTo>
                  <a:pt x="5971" y="96698"/>
                </a:lnTo>
                <a:lnTo>
                  <a:pt x="25379" y="57431"/>
                </a:lnTo>
                <a:lnTo>
                  <a:pt x="56150" y="26257"/>
                </a:lnTo>
                <a:lnTo>
                  <a:pt x="93759" y="6938"/>
                </a:lnTo>
                <a:lnTo>
                  <a:pt x="135064" y="0"/>
                </a:lnTo>
                <a:lnTo>
                  <a:pt x="176921" y="5971"/>
                </a:lnTo>
                <a:lnTo>
                  <a:pt x="216188" y="25380"/>
                </a:lnTo>
                <a:lnTo>
                  <a:pt x="254064" y="52362"/>
                </a:lnTo>
                <a:lnTo>
                  <a:pt x="276234" y="68666"/>
                </a:lnTo>
                <a:lnTo>
                  <a:pt x="282198" y="73357"/>
                </a:lnTo>
                <a:lnTo>
                  <a:pt x="282198" y="344916"/>
                </a:lnTo>
                <a:lnTo>
                  <a:pt x="263917" y="351232"/>
                </a:lnTo>
                <a:lnTo>
                  <a:pt x="222047" y="352259"/>
                </a:lnTo>
                <a:lnTo>
                  <a:pt x="181454" y="340428"/>
                </a:lnTo>
                <a:lnTo>
                  <a:pt x="145326" y="315661"/>
                </a:lnTo>
                <a:lnTo>
                  <a:pt x="134677" y="305971"/>
                </a:lnTo>
                <a:lnTo>
                  <a:pt x="122791" y="296001"/>
                </a:lnTo>
                <a:lnTo>
                  <a:pt x="109667" y="285751"/>
                </a:lnTo>
                <a:lnTo>
                  <a:pt x="95307" y="275221"/>
                </a:lnTo>
                <a:lnTo>
                  <a:pt x="57431" y="248239"/>
                </a:lnTo>
                <a:lnTo>
                  <a:pt x="26258" y="217468"/>
                </a:lnTo>
                <a:lnTo>
                  <a:pt x="6938" y="179859"/>
                </a:lnTo>
                <a:lnTo>
                  <a:pt x="0" y="138555"/>
                </a:lnTo>
                <a:close/>
              </a:path>
            </a:pathLst>
          </a:custGeom>
          <a:solidFill>
            <a:srgbClr val="FFF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17296012" y="8046630"/>
            <a:ext cx="573405" cy="398145"/>
          </a:xfrm>
          <a:custGeom>
            <a:avLst/>
            <a:gdLst/>
            <a:ahLst/>
            <a:cxnLst/>
            <a:rect l="l" t="t" r="r" b="b"/>
            <a:pathLst>
              <a:path w="573405" h="398145">
                <a:moveTo>
                  <a:pt x="61217" y="155632"/>
                </a:moveTo>
                <a:lnTo>
                  <a:pt x="61442" y="113352"/>
                </a:lnTo>
                <a:lnTo>
                  <a:pt x="75332" y="71810"/>
                </a:lnTo>
                <a:lnTo>
                  <a:pt x="101579" y="36743"/>
                </a:lnTo>
                <a:lnTo>
                  <a:pt x="136212" y="12489"/>
                </a:lnTo>
                <a:lnTo>
                  <a:pt x="176189" y="0"/>
                </a:lnTo>
                <a:lnTo>
                  <a:pt x="218469" y="225"/>
                </a:lnTo>
                <a:lnTo>
                  <a:pt x="260010" y="14115"/>
                </a:lnTo>
                <a:lnTo>
                  <a:pt x="369747" y="71607"/>
                </a:lnTo>
                <a:lnTo>
                  <a:pt x="502075" y="141420"/>
                </a:lnTo>
                <a:lnTo>
                  <a:pt x="537003" y="167852"/>
                </a:lnTo>
                <a:lnTo>
                  <a:pt x="561073" y="202612"/>
                </a:lnTo>
                <a:lnTo>
                  <a:pt x="573351" y="242655"/>
                </a:lnTo>
                <a:lnTo>
                  <a:pt x="572902" y="284934"/>
                </a:lnTo>
                <a:lnTo>
                  <a:pt x="558792" y="326401"/>
                </a:lnTo>
                <a:lnTo>
                  <a:pt x="532361" y="361330"/>
                </a:lnTo>
                <a:lnTo>
                  <a:pt x="497600" y="385400"/>
                </a:lnTo>
                <a:lnTo>
                  <a:pt x="457557" y="397678"/>
                </a:lnTo>
                <a:lnTo>
                  <a:pt x="415279" y="397229"/>
                </a:lnTo>
                <a:lnTo>
                  <a:pt x="373811" y="383119"/>
                </a:lnTo>
                <a:lnTo>
                  <a:pt x="273299" y="330009"/>
                </a:lnTo>
                <a:lnTo>
                  <a:pt x="133029" y="256489"/>
                </a:lnTo>
                <a:lnTo>
                  <a:pt x="97961" y="230242"/>
                </a:lnTo>
                <a:lnTo>
                  <a:pt x="73707" y="195609"/>
                </a:lnTo>
                <a:lnTo>
                  <a:pt x="61217" y="155632"/>
                </a:lnTo>
                <a:close/>
              </a:path>
              <a:path w="573405" h="398145">
                <a:moveTo>
                  <a:pt x="0" y="186793"/>
                </a:moveTo>
                <a:lnTo>
                  <a:pt x="133029" y="256488"/>
                </a:lnTo>
                <a:lnTo>
                  <a:pt x="0" y="186793"/>
                </a:lnTo>
                <a:close/>
              </a:path>
            </a:pathLst>
          </a:custGeom>
          <a:solidFill>
            <a:srgbClr val="FFF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16097386" y="9933106"/>
            <a:ext cx="462280" cy="351790"/>
          </a:xfrm>
          <a:custGeom>
            <a:avLst/>
            <a:gdLst/>
            <a:ahLst/>
            <a:cxnLst/>
            <a:rect l="l" t="t" r="r" b="b"/>
            <a:pathLst>
              <a:path w="462280" h="351790">
                <a:moveTo>
                  <a:pt x="0" y="118614"/>
                </a:moveTo>
                <a:lnTo>
                  <a:pt x="12411" y="76607"/>
                </a:lnTo>
                <a:lnTo>
                  <a:pt x="37399" y="40633"/>
                </a:lnTo>
                <a:lnTo>
                  <a:pt x="71151" y="15168"/>
                </a:lnTo>
                <a:lnTo>
                  <a:pt x="110662" y="1271"/>
                </a:lnTo>
                <a:lnTo>
                  <a:pt x="152924" y="0"/>
                </a:lnTo>
                <a:lnTo>
                  <a:pt x="194931" y="12410"/>
                </a:lnTo>
                <a:lnTo>
                  <a:pt x="232831" y="30586"/>
                </a:lnTo>
                <a:lnTo>
                  <a:pt x="247090" y="37126"/>
                </a:lnTo>
                <a:lnTo>
                  <a:pt x="261235" y="43009"/>
                </a:lnTo>
                <a:lnTo>
                  <a:pt x="275264" y="48237"/>
                </a:lnTo>
                <a:lnTo>
                  <a:pt x="314136" y="61157"/>
                </a:lnTo>
                <a:lnTo>
                  <a:pt x="339317" y="70972"/>
                </a:lnTo>
                <a:lnTo>
                  <a:pt x="390353" y="95008"/>
                </a:lnTo>
                <a:lnTo>
                  <a:pt x="425420" y="121254"/>
                </a:lnTo>
                <a:lnTo>
                  <a:pt x="449674" y="155887"/>
                </a:lnTo>
                <a:lnTo>
                  <a:pt x="462163" y="195864"/>
                </a:lnTo>
                <a:lnTo>
                  <a:pt x="461938" y="238144"/>
                </a:lnTo>
                <a:lnTo>
                  <a:pt x="448049" y="279686"/>
                </a:lnTo>
                <a:lnTo>
                  <a:pt x="421802" y="314753"/>
                </a:lnTo>
                <a:lnTo>
                  <a:pt x="387170" y="339007"/>
                </a:lnTo>
                <a:lnTo>
                  <a:pt x="347192" y="351497"/>
                </a:lnTo>
                <a:lnTo>
                  <a:pt x="304912" y="351271"/>
                </a:lnTo>
                <a:lnTo>
                  <a:pt x="263371" y="337381"/>
                </a:lnTo>
                <a:lnTo>
                  <a:pt x="249112" y="330256"/>
                </a:lnTo>
                <a:lnTo>
                  <a:pt x="235302" y="324056"/>
                </a:lnTo>
                <a:lnTo>
                  <a:pt x="221940" y="318781"/>
                </a:lnTo>
                <a:lnTo>
                  <a:pt x="209027" y="314431"/>
                </a:lnTo>
                <a:lnTo>
                  <a:pt x="185360" y="306670"/>
                </a:lnTo>
                <a:lnTo>
                  <a:pt x="161718" y="297895"/>
                </a:lnTo>
                <a:lnTo>
                  <a:pt x="114507" y="277304"/>
                </a:lnTo>
                <a:lnTo>
                  <a:pt x="76605" y="259127"/>
                </a:lnTo>
                <a:lnTo>
                  <a:pt x="40631" y="234139"/>
                </a:lnTo>
                <a:lnTo>
                  <a:pt x="15167" y="200386"/>
                </a:lnTo>
                <a:lnTo>
                  <a:pt x="1271" y="160876"/>
                </a:lnTo>
                <a:lnTo>
                  <a:pt x="0" y="118614"/>
                </a:lnTo>
                <a:close/>
              </a:path>
            </a:pathLst>
          </a:custGeom>
          <a:solidFill>
            <a:srgbClr val="FFF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18027727" y="10238348"/>
            <a:ext cx="244475" cy="48895"/>
          </a:xfrm>
          <a:custGeom>
            <a:avLst/>
            <a:gdLst/>
            <a:ahLst/>
            <a:cxnLst/>
            <a:rect l="l" t="t" r="r" b="b"/>
            <a:pathLst>
              <a:path w="244475" h="48895">
                <a:moveTo>
                  <a:pt x="0" y="48650"/>
                </a:moveTo>
                <a:lnTo>
                  <a:pt x="2857" y="44246"/>
                </a:lnTo>
                <a:lnTo>
                  <a:pt x="35792" y="17733"/>
                </a:lnTo>
                <a:lnTo>
                  <a:pt x="74845" y="2600"/>
                </a:lnTo>
                <a:lnTo>
                  <a:pt x="117046" y="0"/>
                </a:lnTo>
                <a:lnTo>
                  <a:pt x="159423" y="11082"/>
                </a:lnTo>
                <a:lnTo>
                  <a:pt x="207502" y="32307"/>
                </a:lnTo>
                <a:lnTo>
                  <a:pt x="231593" y="43010"/>
                </a:lnTo>
                <a:lnTo>
                  <a:pt x="244113" y="48650"/>
                </a:lnTo>
                <a:lnTo>
                  <a:pt x="0" y="48650"/>
                </a:lnTo>
                <a:close/>
              </a:path>
            </a:pathLst>
          </a:custGeom>
          <a:solidFill>
            <a:srgbClr val="FFF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16055923" y="9336337"/>
            <a:ext cx="387985" cy="334010"/>
          </a:xfrm>
          <a:custGeom>
            <a:avLst/>
            <a:gdLst/>
            <a:ahLst/>
            <a:cxnLst/>
            <a:rect l="l" t="t" r="r" b="b"/>
            <a:pathLst>
              <a:path w="387984" h="334009">
                <a:moveTo>
                  <a:pt x="0" y="154235"/>
                </a:moveTo>
                <a:lnTo>
                  <a:pt x="734" y="111961"/>
                </a:lnTo>
                <a:lnTo>
                  <a:pt x="15124" y="70590"/>
                </a:lnTo>
                <a:lnTo>
                  <a:pt x="41791" y="35841"/>
                </a:lnTo>
                <a:lnTo>
                  <a:pt x="76714" y="12006"/>
                </a:lnTo>
                <a:lnTo>
                  <a:pt x="116839" y="0"/>
                </a:lnTo>
                <a:lnTo>
                  <a:pt x="159113" y="734"/>
                </a:lnTo>
                <a:lnTo>
                  <a:pt x="200483" y="15124"/>
                </a:lnTo>
                <a:lnTo>
                  <a:pt x="242995" y="38052"/>
                </a:lnTo>
                <a:lnTo>
                  <a:pt x="316806" y="77863"/>
                </a:lnTo>
                <a:lnTo>
                  <a:pt x="351552" y="104529"/>
                </a:lnTo>
                <a:lnTo>
                  <a:pt x="375386" y="139451"/>
                </a:lnTo>
                <a:lnTo>
                  <a:pt x="387393" y="179575"/>
                </a:lnTo>
                <a:lnTo>
                  <a:pt x="386659" y="221850"/>
                </a:lnTo>
                <a:lnTo>
                  <a:pt x="372270" y="263220"/>
                </a:lnTo>
                <a:lnTo>
                  <a:pt x="345603" y="297970"/>
                </a:lnTo>
                <a:lnTo>
                  <a:pt x="310681" y="321805"/>
                </a:lnTo>
                <a:lnTo>
                  <a:pt x="270556" y="333812"/>
                </a:lnTo>
                <a:lnTo>
                  <a:pt x="228281" y="333077"/>
                </a:lnTo>
                <a:lnTo>
                  <a:pt x="186909" y="318688"/>
                </a:lnTo>
                <a:lnTo>
                  <a:pt x="111095" y="277796"/>
                </a:lnTo>
                <a:lnTo>
                  <a:pt x="70590" y="255949"/>
                </a:lnTo>
                <a:lnTo>
                  <a:pt x="35841" y="229283"/>
                </a:lnTo>
                <a:lnTo>
                  <a:pt x="12006" y="194360"/>
                </a:lnTo>
                <a:lnTo>
                  <a:pt x="0" y="154235"/>
                </a:lnTo>
                <a:close/>
              </a:path>
              <a:path w="387984" h="334009">
                <a:moveTo>
                  <a:pt x="241825" y="37421"/>
                </a:moveTo>
                <a:lnTo>
                  <a:pt x="242995" y="38052"/>
                </a:lnTo>
                <a:lnTo>
                  <a:pt x="241825" y="37421"/>
                </a:lnTo>
                <a:close/>
              </a:path>
              <a:path w="387984" h="334009">
                <a:moveTo>
                  <a:pt x="138750" y="292712"/>
                </a:moveTo>
                <a:lnTo>
                  <a:pt x="155031" y="301494"/>
                </a:lnTo>
                <a:lnTo>
                  <a:pt x="138750" y="292712"/>
                </a:lnTo>
                <a:close/>
              </a:path>
              <a:path w="387984" h="334009">
                <a:moveTo>
                  <a:pt x="111095" y="277796"/>
                </a:moveTo>
                <a:lnTo>
                  <a:pt x="138750" y="292712"/>
                </a:lnTo>
                <a:lnTo>
                  <a:pt x="111095" y="277796"/>
                </a:lnTo>
                <a:close/>
              </a:path>
            </a:pathLst>
          </a:custGeom>
          <a:solidFill>
            <a:srgbClr val="FFF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12060369" y="1000033"/>
            <a:ext cx="464184" cy="464184"/>
          </a:xfrm>
          <a:custGeom>
            <a:avLst/>
            <a:gdLst/>
            <a:ahLst/>
            <a:cxnLst/>
            <a:rect l="l" t="t" r="r" b="b"/>
            <a:pathLst>
              <a:path w="464184" h="464184">
                <a:moveTo>
                  <a:pt x="231856" y="463710"/>
                </a:moveTo>
                <a:lnTo>
                  <a:pt x="219834" y="405135"/>
                </a:lnTo>
                <a:lnTo>
                  <a:pt x="206576" y="358624"/>
                </a:lnTo>
                <a:lnTo>
                  <a:pt x="190277" y="322374"/>
                </a:lnTo>
                <a:lnTo>
                  <a:pt x="141337" y="273433"/>
                </a:lnTo>
                <a:lnTo>
                  <a:pt x="105086" y="257134"/>
                </a:lnTo>
                <a:lnTo>
                  <a:pt x="58575" y="243876"/>
                </a:lnTo>
                <a:lnTo>
                  <a:pt x="0" y="231855"/>
                </a:lnTo>
                <a:lnTo>
                  <a:pt x="58575" y="219834"/>
                </a:lnTo>
                <a:lnTo>
                  <a:pt x="105086" y="206576"/>
                </a:lnTo>
                <a:lnTo>
                  <a:pt x="141337" y="190277"/>
                </a:lnTo>
                <a:lnTo>
                  <a:pt x="190277" y="141337"/>
                </a:lnTo>
                <a:lnTo>
                  <a:pt x="206576" y="105086"/>
                </a:lnTo>
                <a:lnTo>
                  <a:pt x="219834" y="58575"/>
                </a:lnTo>
                <a:lnTo>
                  <a:pt x="231855" y="0"/>
                </a:lnTo>
                <a:lnTo>
                  <a:pt x="243876" y="58575"/>
                </a:lnTo>
                <a:lnTo>
                  <a:pt x="257134" y="105086"/>
                </a:lnTo>
                <a:lnTo>
                  <a:pt x="273433" y="141337"/>
                </a:lnTo>
                <a:lnTo>
                  <a:pt x="322374" y="190277"/>
                </a:lnTo>
                <a:lnTo>
                  <a:pt x="358625" y="206576"/>
                </a:lnTo>
                <a:lnTo>
                  <a:pt x="405135" y="219834"/>
                </a:lnTo>
                <a:lnTo>
                  <a:pt x="463711" y="231855"/>
                </a:lnTo>
                <a:lnTo>
                  <a:pt x="405136" y="243876"/>
                </a:lnTo>
                <a:lnTo>
                  <a:pt x="358625" y="257134"/>
                </a:lnTo>
                <a:lnTo>
                  <a:pt x="322374" y="273433"/>
                </a:lnTo>
                <a:lnTo>
                  <a:pt x="273434" y="322374"/>
                </a:lnTo>
                <a:lnTo>
                  <a:pt x="257135" y="358624"/>
                </a:lnTo>
                <a:lnTo>
                  <a:pt x="243877" y="405135"/>
                </a:lnTo>
                <a:lnTo>
                  <a:pt x="231856" y="463710"/>
                </a:lnTo>
                <a:close/>
              </a:path>
            </a:pathLst>
          </a:custGeom>
          <a:solidFill>
            <a:srgbClr val="FFF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3435299" y="2892614"/>
            <a:ext cx="6126480" cy="5394325"/>
          </a:xfrm>
          <a:custGeom>
            <a:avLst/>
            <a:gdLst/>
            <a:ahLst/>
            <a:cxnLst/>
            <a:rect l="l" t="t" r="r" b="b"/>
            <a:pathLst>
              <a:path w="6126480" h="5394325">
                <a:moveTo>
                  <a:pt x="3367494" y="231851"/>
                </a:moveTo>
                <a:lnTo>
                  <a:pt x="3308921" y="219837"/>
                </a:lnTo>
                <a:lnTo>
                  <a:pt x="3262414" y="206578"/>
                </a:lnTo>
                <a:lnTo>
                  <a:pt x="3226155" y="190271"/>
                </a:lnTo>
                <a:lnTo>
                  <a:pt x="3177222" y="141338"/>
                </a:lnTo>
                <a:lnTo>
                  <a:pt x="3160915" y="105079"/>
                </a:lnTo>
                <a:lnTo>
                  <a:pt x="3147657" y="58572"/>
                </a:lnTo>
                <a:lnTo>
                  <a:pt x="3135642" y="0"/>
                </a:lnTo>
                <a:lnTo>
                  <a:pt x="3123615" y="58572"/>
                </a:lnTo>
                <a:lnTo>
                  <a:pt x="3110357" y="105079"/>
                </a:lnTo>
                <a:lnTo>
                  <a:pt x="3094063" y="141338"/>
                </a:lnTo>
                <a:lnTo>
                  <a:pt x="3045129" y="190271"/>
                </a:lnTo>
                <a:lnTo>
                  <a:pt x="3008871" y="206578"/>
                </a:lnTo>
                <a:lnTo>
                  <a:pt x="2962364" y="219837"/>
                </a:lnTo>
                <a:lnTo>
                  <a:pt x="2903791" y="231851"/>
                </a:lnTo>
                <a:lnTo>
                  <a:pt x="2962364" y="243878"/>
                </a:lnTo>
                <a:lnTo>
                  <a:pt x="3008871" y="257136"/>
                </a:lnTo>
                <a:lnTo>
                  <a:pt x="3045129" y="273431"/>
                </a:lnTo>
                <a:lnTo>
                  <a:pt x="3094063" y="322376"/>
                </a:lnTo>
                <a:lnTo>
                  <a:pt x="3110357" y="358622"/>
                </a:lnTo>
                <a:lnTo>
                  <a:pt x="3123615" y="405130"/>
                </a:lnTo>
                <a:lnTo>
                  <a:pt x="3135642" y="463715"/>
                </a:lnTo>
                <a:lnTo>
                  <a:pt x="3147669" y="405130"/>
                </a:lnTo>
                <a:lnTo>
                  <a:pt x="3160915" y="358622"/>
                </a:lnTo>
                <a:lnTo>
                  <a:pt x="3177222" y="322376"/>
                </a:lnTo>
                <a:lnTo>
                  <a:pt x="3226155" y="273431"/>
                </a:lnTo>
                <a:lnTo>
                  <a:pt x="3262414" y="257136"/>
                </a:lnTo>
                <a:lnTo>
                  <a:pt x="3308921" y="243878"/>
                </a:lnTo>
                <a:lnTo>
                  <a:pt x="3367494" y="231851"/>
                </a:lnTo>
                <a:close/>
              </a:path>
              <a:path w="6126480" h="5394325">
                <a:moveTo>
                  <a:pt x="6126454" y="911593"/>
                </a:moveTo>
                <a:lnTo>
                  <a:pt x="6123660" y="862152"/>
                </a:lnTo>
                <a:lnTo>
                  <a:pt x="6115380" y="813727"/>
                </a:lnTo>
                <a:lnTo>
                  <a:pt x="6101816" y="766737"/>
                </a:lnTo>
                <a:lnTo>
                  <a:pt x="6083135" y="721626"/>
                </a:lnTo>
                <a:lnTo>
                  <a:pt x="6059500" y="678802"/>
                </a:lnTo>
                <a:lnTo>
                  <a:pt x="6031103" y="638708"/>
                </a:lnTo>
                <a:lnTo>
                  <a:pt x="5998121" y="601776"/>
                </a:lnTo>
                <a:lnTo>
                  <a:pt x="5961189" y="568794"/>
                </a:lnTo>
                <a:lnTo>
                  <a:pt x="5921095" y="540397"/>
                </a:lnTo>
                <a:lnTo>
                  <a:pt x="5878271" y="516763"/>
                </a:lnTo>
                <a:lnTo>
                  <a:pt x="5833161" y="498081"/>
                </a:lnTo>
                <a:lnTo>
                  <a:pt x="5786171" y="484505"/>
                </a:lnTo>
                <a:lnTo>
                  <a:pt x="5737745" y="476237"/>
                </a:lnTo>
                <a:lnTo>
                  <a:pt x="5688304" y="473443"/>
                </a:lnTo>
                <a:lnTo>
                  <a:pt x="438150" y="473443"/>
                </a:lnTo>
                <a:lnTo>
                  <a:pt x="388708" y="476237"/>
                </a:lnTo>
                <a:lnTo>
                  <a:pt x="340283" y="484505"/>
                </a:lnTo>
                <a:lnTo>
                  <a:pt x="293293" y="498081"/>
                </a:lnTo>
                <a:lnTo>
                  <a:pt x="248183" y="516763"/>
                </a:lnTo>
                <a:lnTo>
                  <a:pt x="205359" y="540397"/>
                </a:lnTo>
                <a:lnTo>
                  <a:pt x="165265" y="568794"/>
                </a:lnTo>
                <a:lnTo>
                  <a:pt x="128333" y="601776"/>
                </a:lnTo>
                <a:lnTo>
                  <a:pt x="95351" y="638708"/>
                </a:lnTo>
                <a:lnTo>
                  <a:pt x="66954" y="678802"/>
                </a:lnTo>
                <a:lnTo>
                  <a:pt x="43319" y="721626"/>
                </a:lnTo>
                <a:lnTo>
                  <a:pt x="24638" y="766737"/>
                </a:lnTo>
                <a:lnTo>
                  <a:pt x="11074" y="813727"/>
                </a:lnTo>
                <a:lnTo>
                  <a:pt x="2794" y="862152"/>
                </a:lnTo>
                <a:lnTo>
                  <a:pt x="0" y="911593"/>
                </a:lnTo>
                <a:lnTo>
                  <a:pt x="0" y="4956175"/>
                </a:lnTo>
                <a:lnTo>
                  <a:pt x="2794" y="5005603"/>
                </a:lnTo>
                <a:lnTo>
                  <a:pt x="11074" y="5054041"/>
                </a:lnTo>
                <a:lnTo>
                  <a:pt x="24638" y="5101018"/>
                </a:lnTo>
                <a:lnTo>
                  <a:pt x="43319" y="5146141"/>
                </a:lnTo>
                <a:lnTo>
                  <a:pt x="66954" y="5188953"/>
                </a:lnTo>
                <a:lnTo>
                  <a:pt x="95351" y="5229047"/>
                </a:lnTo>
                <a:lnTo>
                  <a:pt x="128333" y="5265991"/>
                </a:lnTo>
                <a:lnTo>
                  <a:pt x="165265" y="5298973"/>
                </a:lnTo>
                <a:lnTo>
                  <a:pt x="205359" y="5327358"/>
                </a:lnTo>
                <a:lnTo>
                  <a:pt x="248183" y="5350992"/>
                </a:lnTo>
                <a:lnTo>
                  <a:pt x="293293" y="5369687"/>
                </a:lnTo>
                <a:lnTo>
                  <a:pt x="340283" y="5383250"/>
                </a:lnTo>
                <a:lnTo>
                  <a:pt x="388708" y="5391518"/>
                </a:lnTo>
                <a:lnTo>
                  <a:pt x="438150" y="5394325"/>
                </a:lnTo>
                <a:lnTo>
                  <a:pt x="5688304" y="5394325"/>
                </a:lnTo>
                <a:lnTo>
                  <a:pt x="5737745" y="5391518"/>
                </a:lnTo>
                <a:lnTo>
                  <a:pt x="5786171" y="5383250"/>
                </a:lnTo>
                <a:lnTo>
                  <a:pt x="5833161" y="5369687"/>
                </a:lnTo>
                <a:lnTo>
                  <a:pt x="5878271" y="5350992"/>
                </a:lnTo>
                <a:lnTo>
                  <a:pt x="5921095" y="5327358"/>
                </a:lnTo>
                <a:lnTo>
                  <a:pt x="5961189" y="5298973"/>
                </a:lnTo>
                <a:lnTo>
                  <a:pt x="5998121" y="5265991"/>
                </a:lnTo>
                <a:lnTo>
                  <a:pt x="6031103" y="5229047"/>
                </a:lnTo>
                <a:lnTo>
                  <a:pt x="6059500" y="5188953"/>
                </a:lnTo>
                <a:lnTo>
                  <a:pt x="6083135" y="5146141"/>
                </a:lnTo>
                <a:lnTo>
                  <a:pt x="6101816" y="5101018"/>
                </a:lnTo>
                <a:lnTo>
                  <a:pt x="6115380" y="5054041"/>
                </a:lnTo>
                <a:lnTo>
                  <a:pt x="6123660" y="5005603"/>
                </a:lnTo>
                <a:lnTo>
                  <a:pt x="6126454" y="4956175"/>
                </a:lnTo>
                <a:lnTo>
                  <a:pt x="6126454" y="911593"/>
                </a:lnTo>
                <a:close/>
              </a:path>
            </a:pathLst>
          </a:custGeom>
          <a:solidFill>
            <a:srgbClr val="FFF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9923789" y="5069913"/>
            <a:ext cx="6534150" cy="3956685"/>
          </a:xfrm>
          <a:custGeom>
            <a:avLst/>
            <a:gdLst/>
            <a:ahLst/>
            <a:cxnLst/>
            <a:rect l="l" t="t" r="r" b="b"/>
            <a:pathLst>
              <a:path w="6534150" h="3956684">
                <a:moveTo>
                  <a:pt x="6095459" y="3956438"/>
                </a:moveTo>
                <a:lnTo>
                  <a:pt x="438148" y="3956438"/>
                </a:lnTo>
                <a:lnTo>
                  <a:pt x="388711" y="3953641"/>
                </a:lnTo>
                <a:lnTo>
                  <a:pt x="340283" y="3945369"/>
                </a:lnTo>
                <a:lnTo>
                  <a:pt x="293296" y="3931801"/>
                </a:lnTo>
                <a:lnTo>
                  <a:pt x="248179" y="3913112"/>
                </a:lnTo>
                <a:lnTo>
                  <a:pt x="205359" y="3889482"/>
                </a:lnTo>
                <a:lnTo>
                  <a:pt x="165267" y="3861088"/>
                </a:lnTo>
                <a:lnTo>
                  <a:pt x="128331" y="3828107"/>
                </a:lnTo>
                <a:lnTo>
                  <a:pt x="95350" y="3791171"/>
                </a:lnTo>
                <a:lnTo>
                  <a:pt x="66955" y="3751078"/>
                </a:lnTo>
                <a:lnTo>
                  <a:pt x="43325" y="3708259"/>
                </a:lnTo>
                <a:lnTo>
                  <a:pt x="24636" y="3663141"/>
                </a:lnTo>
                <a:lnTo>
                  <a:pt x="11068" y="3616154"/>
                </a:lnTo>
                <a:lnTo>
                  <a:pt x="2796" y="3567727"/>
                </a:lnTo>
                <a:lnTo>
                  <a:pt x="0" y="3518288"/>
                </a:lnTo>
                <a:lnTo>
                  <a:pt x="0" y="438149"/>
                </a:lnTo>
                <a:lnTo>
                  <a:pt x="2796" y="388710"/>
                </a:lnTo>
                <a:lnTo>
                  <a:pt x="11068" y="340283"/>
                </a:lnTo>
                <a:lnTo>
                  <a:pt x="24636" y="293296"/>
                </a:lnTo>
                <a:lnTo>
                  <a:pt x="43325" y="248178"/>
                </a:lnTo>
                <a:lnTo>
                  <a:pt x="66955" y="205359"/>
                </a:lnTo>
                <a:lnTo>
                  <a:pt x="95350" y="165267"/>
                </a:lnTo>
                <a:lnTo>
                  <a:pt x="128331" y="128331"/>
                </a:lnTo>
                <a:lnTo>
                  <a:pt x="165267" y="95349"/>
                </a:lnTo>
                <a:lnTo>
                  <a:pt x="205359" y="66955"/>
                </a:lnTo>
                <a:lnTo>
                  <a:pt x="248179" y="43325"/>
                </a:lnTo>
                <a:lnTo>
                  <a:pt x="293296" y="24636"/>
                </a:lnTo>
                <a:lnTo>
                  <a:pt x="340283" y="11068"/>
                </a:lnTo>
                <a:lnTo>
                  <a:pt x="388711" y="2796"/>
                </a:lnTo>
                <a:lnTo>
                  <a:pt x="438149" y="0"/>
                </a:lnTo>
                <a:lnTo>
                  <a:pt x="6095457" y="0"/>
                </a:lnTo>
                <a:lnTo>
                  <a:pt x="6144897" y="2796"/>
                </a:lnTo>
                <a:lnTo>
                  <a:pt x="6193324" y="11068"/>
                </a:lnTo>
                <a:lnTo>
                  <a:pt x="6240311" y="24636"/>
                </a:lnTo>
                <a:lnTo>
                  <a:pt x="6285429" y="43325"/>
                </a:lnTo>
                <a:lnTo>
                  <a:pt x="6328248" y="66955"/>
                </a:lnTo>
                <a:lnTo>
                  <a:pt x="6368341" y="95349"/>
                </a:lnTo>
                <a:lnTo>
                  <a:pt x="6405277" y="128331"/>
                </a:lnTo>
                <a:lnTo>
                  <a:pt x="6438258" y="165267"/>
                </a:lnTo>
                <a:lnTo>
                  <a:pt x="6466653" y="205359"/>
                </a:lnTo>
                <a:lnTo>
                  <a:pt x="6490283" y="248178"/>
                </a:lnTo>
                <a:lnTo>
                  <a:pt x="6508971" y="293296"/>
                </a:lnTo>
                <a:lnTo>
                  <a:pt x="6522539" y="340283"/>
                </a:lnTo>
                <a:lnTo>
                  <a:pt x="6530811" y="388710"/>
                </a:lnTo>
                <a:lnTo>
                  <a:pt x="6533607" y="438149"/>
                </a:lnTo>
                <a:lnTo>
                  <a:pt x="6533607" y="3518288"/>
                </a:lnTo>
                <a:lnTo>
                  <a:pt x="6530811" y="3567727"/>
                </a:lnTo>
                <a:lnTo>
                  <a:pt x="6522539" y="3616154"/>
                </a:lnTo>
                <a:lnTo>
                  <a:pt x="6508971" y="3663141"/>
                </a:lnTo>
                <a:lnTo>
                  <a:pt x="6490283" y="3708259"/>
                </a:lnTo>
                <a:lnTo>
                  <a:pt x="6466653" y="3751078"/>
                </a:lnTo>
                <a:lnTo>
                  <a:pt x="6438258" y="3791171"/>
                </a:lnTo>
                <a:lnTo>
                  <a:pt x="6405277" y="3828107"/>
                </a:lnTo>
                <a:lnTo>
                  <a:pt x="6368341" y="3861088"/>
                </a:lnTo>
                <a:lnTo>
                  <a:pt x="6328248" y="3889482"/>
                </a:lnTo>
                <a:lnTo>
                  <a:pt x="6285429" y="3913112"/>
                </a:lnTo>
                <a:lnTo>
                  <a:pt x="6240311" y="3931801"/>
                </a:lnTo>
                <a:lnTo>
                  <a:pt x="6193324" y="3945369"/>
                </a:lnTo>
                <a:lnTo>
                  <a:pt x="6144897" y="3953641"/>
                </a:lnTo>
                <a:lnTo>
                  <a:pt x="6095459" y="3956438"/>
                </a:lnTo>
                <a:close/>
              </a:path>
            </a:pathLst>
          </a:custGeom>
          <a:solidFill>
            <a:srgbClr val="FFF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9923789" y="2674491"/>
            <a:ext cx="6762750" cy="1794510"/>
          </a:xfrm>
          <a:custGeom>
            <a:avLst/>
            <a:gdLst/>
            <a:ahLst/>
            <a:cxnLst/>
            <a:rect l="l" t="t" r="r" b="b"/>
            <a:pathLst>
              <a:path w="6762750" h="1794510">
                <a:moveTo>
                  <a:pt x="6410225" y="1794509"/>
                </a:moveTo>
                <a:lnTo>
                  <a:pt x="352424" y="1794509"/>
                </a:lnTo>
                <a:lnTo>
                  <a:pt x="306100" y="1791452"/>
                </a:lnTo>
                <a:lnTo>
                  <a:pt x="260962" y="1782434"/>
                </a:lnTo>
                <a:lnTo>
                  <a:pt x="217557" y="1767682"/>
                </a:lnTo>
                <a:lnTo>
                  <a:pt x="176434" y="1747422"/>
                </a:lnTo>
                <a:lnTo>
                  <a:pt x="138139" y="1721881"/>
                </a:lnTo>
                <a:lnTo>
                  <a:pt x="103222" y="1691286"/>
                </a:lnTo>
                <a:lnTo>
                  <a:pt x="72627" y="1656369"/>
                </a:lnTo>
                <a:lnTo>
                  <a:pt x="47086" y="1618074"/>
                </a:lnTo>
                <a:lnTo>
                  <a:pt x="26826" y="1576951"/>
                </a:lnTo>
                <a:lnTo>
                  <a:pt x="12074" y="1533546"/>
                </a:lnTo>
                <a:lnTo>
                  <a:pt x="3056" y="1488408"/>
                </a:lnTo>
                <a:lnTo>
                  <a:pt x="0" y="1442084"/>
                </a:lnTo>
                <a:lnTo>
                  <a:pt x="0" y="352424"/>
                </a:lnTo>
                <a:lnTo>
                  <a:pt x="3056" y="306100"/>
                </a:lnTo>
                <a:lnTo>
                  <a:pt x="12074" y="260962"/>
                </a:lnTo>
                <a:lnTo>
                  <a:pt x="26826" y="217557"/>
                </a:lnTo>
                <a:lnTo>
                  <a:pt x="47086" y="176434"/>
                </a:lnTo>
                <a:lnTo>
                  <a:pt x="72627" y="138140"/>
                </a:lnTo>
                <a:lnTo>
                  <a:pt x="103222" y="103222"/>
                </a:lnTo>
                <a:lnTo>
                  <a:pt x="138139" y="72627"/>
                </a:lnTo>
                <a:lnTo>
                  <a:pt x="176434" y="47086"/>
                </a:lnTo>
                <a:lnTo>
                  <a:pt x="217557" y="26826"/>
                </a:lnTo>
                <a:lnTo>
                  <a:pt x="260962" y="12074"/>
                </a:lnTo>
                <a:lnTo>
                  <a:pt x="306100" y="3056"/>
                </a:lnTo>
                <a:lnTo>
                  <a:pt x="352424" y="0"/>
                </a:lnTo>
                <a:lnTo>
                  <a:pt x="6410225" y="0"/>
                </a:lnTo>
                <a:lnTo>
                  <a:pt x="6456549" y="3056"/>
                </a:lnTo>
                <a:lnTo>
                  <a:pt x="6501687" y="12074"/>
                </a:lnTo>
                <a:lnTo>
                  <a:pt x="6545092" y="26826"/>
                </a:lnTo>
                <a:lnTo>
                  <a:pt x="6586215" y="47086"/>
                </a:lnTo>
                <a:lnTo>
                  <a:pt x="6624509" y="72627"/>
                </a:lnTo>
                <a:lnTo>
                  <a:pt x="6659427" y="103222"/>
                </a:lnTo>
                <a:lnTo>
                  <a:pt x="6690022" y="138140"/>
                </a:lnTo>
                <a:lnTo>
                  <a:pt x="6715563" y="176434"/>
                </a:lnTo>
                <a:lnTo>
                  <a:pt x="6735823" y="217557"/>
                </a:lnTo>
                <a:lnTo>
                  <a:pt x="6750576" y="260962"/>
                </a:lnTo>
                <a:lnTo>
                  <a:pt x="6759593" y="306100"/>
                </a:lnTo>
                <a:lnTo>
                  <a:pt x="6762650" y="352424"/>
                </a:lnTo>
                <a:lnTo>
                  <a:pt x="6762650" y="1442084"/>
                </a:lnTo>
                <a:lnTo>
                  <a:pt x="6759593" y="1488408"/>
                </a:lnTo>
                <a:lnTo>
                  <a:pt x="6750576" y="1533546"/>
                </a:lnTo>
                <a:lnTo>
                  <a:pt x="6735823" y="1576951"/>
                </a:lnTo>
                <a:lnTo>
                  <a:pt x="6715563" y="1618074"/>
                </a:lnTo>
                <a:lnTo>
                  <a:pt x="6690022" y="1656369"/>
                </a:lnTo>
                <a:lnTo>
                  <a:pt x="6659427" y="1691286"/>
                </a:lnTo>
                <a:lnTo>
                  <a:pt x="6624509" y="1721881"/>
                </a:lnTo>
                <a:lnTo>
                  <a:pt x="6586215" y="1747422"/>
                </a:lnTo>
                <a:lnTo>
                  <a:pt x="6545092" y="1767682"/>
                </a:lnTo>
                <a:lnTo>
                  <a:pt x="6501687" y="1782434"/>
                </a:lnTo>
                <a:lnTo>
                  <a:pt x="6456549" y="1791452"/>
                </a:lnTo>
                <a:lnTo>
                  <a:pt x="6410225" y="1794509"/>
                </a:lnTo>
                <a:close/>
              </a:path>
            </a:pathLst>
          </a:custGeom>
          <a:solidFill>
            <a:srgbClr val="344A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/>
          <p:nvPr/>
        </p:nvSpPr>
        <p:spPr>
          <a:xfrm>
            <a:off x="2305161" y="1231981"/>
            <a:ext cx="6438900" cy="2124710"/>
          </a:xfrm>
          <a:custGeom>
            <a:avLst/>
            <a:gdLst/>
            <a:ahLst/>
            <a:cxnLst/>
            <a:rect l="l" t="t" r="r" b="b"/>
            <a:pathLst>
              <a:path w="6438900" h="2124710">
                <a:moveTo>
                  <a:pt x="6086471" y="2124522"/>
                </a:moveTo>
                <a:lnTo>
                  <a:pt x="352424" y="2124522"/>
                </a:lnTo>
                <a:lnTo>
                  <a:pt x="306100" y="2121465"/>
                </a:lnTo>
                <a:lnTo>
                  <a:pt x="260962" y="2112448"/>
                </a:lnTo>
                <a:lnTo>
                  <a:pt x="217557" y="2097695"/>
                </a:lnTo>
                <a:lnTo>
                  <a:pt x="176434" y="2077435"/>
                </a:lnTo>
                <a:lnTo>
                  <a:pt x="138140" y="2051894"/>
                </a:lnTo>
                <a:lnTo>
                  <a:pt x="103222" y="2021299"/>
                </a:lnTo>
                <a:lnTo>
                  <a:pt x="72627" y="1986382"/>
                </a:lnTo>
                <a:lnTo>
                  <a:pt x="47086" y="1948088"/>
                </a:lnTo>
                <a:lnTo>
                  <a:pt x="26826" y="1906964"/>
                </a:lnTo>
                <a:lnTo>
                  <a:pt x="12074" y="1863559"/>
                </a:lnTo>
                <a:lnTo>
                  <a:pt x="3056" y="1818421"/>
                </a:lnTo>
                <a:lnTo>
                  <a:pt x="0" y="1772097"/>
                </a:lnTo>
                <a:lnTo>
                  <a:pt x="0" y="352424"/>
                </a:lnTo>
                <a:lnTo>
                  <a:pt x="3056" y="306100"/>
                </a:lnTo>
                <a:lnTo>
                  <a:pt x="12074" y="260962"/>
                </a:lnTo>
                <a:lnTo>
                  <a:pt x="26826" y="217557"/>
                </a:lnTo>
                <a:lnTo>
                  <a:pt x="47086" y="176434"/>
                </a:lnTo>
                <a:lnTo>
                  <a:pt x="72627" y="138140"/>
                </a:lnTo>
                <a:lnTo>
                  <a:pt x="103222" y="103222"/>
                </a:lnTo>
                <a:lnTo>
                  <a:pt x="138140" y="72627"/>
                </a:lnTo>
                <a:lnTo>
                  <a:pt x="176434" y="47086"/>
                </a:lnTo>
                <a:lnTo>
                  <a:pt x="217557" y="26826"/>
                </a:lnTo>
                <a:lnTo>
                  <a:pt x="260962" y="12074"/>
                </a:lnTo>
                <a:lnTo>
                  <a:pt x="306100" y="3056"/>
                </a:lnTo>
                <a:lnTo>
                  <a:pt x="352424" y="0"/>
                </a:lnTo>
                <a:lnTo>
                  <a:pt x="6086470" y="0"/>
                </a:lnTo>
                <a:lnTo>
                  <a:pt x="6132794" y="3056"/>
                </a:lnTo>
                <a:lnTo>
                  <a:pt x="6177932" y="12074"/>
                </a:lnTo>
                <a:lnTo>
                  <a:pt x="6221337" y="26826"/>
                </a:lnTo>
                <a:lnTo>
                  <a:pt x="6262460" y="47086"/>
                </a:lnTo>
                <a:lnTo>
                  <a:pt x="6300755" y="72627"/>
                </a:lnTo>
                <a:lnTo>
                  <a:pt x="6335672" y="103222"/>
                </a:lnTo>
                <a:lnTo>
                  <a:pt x="6366267" y="138140"/>
                </a:lnTo>
                <a:lnTo>
                  <a:pt x="6391808" y="176434"/>
                </a:lnTo>
                <a:lnTo>
                  <a:pt x="6412068" y="217557"/>
                </a:lnTo>
                <a:lnTo>
                  <a:pt x="6426821" y="260962"/>
                </a:lnTo>
                <a:lnTo>
                  <a:pt x="6435839" y="306100"/>
                </a:lnTo>
                <a:lnTo>
                  <a:pt x="6438895" y="352424"/>
                </a:lnTo>
                <a:lnTo>
                  <a:pt x="6438895" y="1772097"/>
                </a:lnTo>
                <a:lnTo>
                  <a:pt x="6435839" y="1818421"/>
                </a:lnTo>
                <a:lnTo>
                  <a:pt x="6426821" y="1863559"/>
                </a:lnTo>
                <a:lnTo>
                  <a:pt x="6412068" y="1906964"/>
                </a:lnTo>
                <a:lnTo>
                  <a:pt x="6391808" y="1948088"/>
                </a:lnTo>
                <a:lnTo>
                  <a:pt x="6366267" y="1986382"/>
                </a:lnTo>
                <a:lnTo>
                  <a:pt x="6335672" y="2021299"/>
                </a:lnTo>
                <a:lnTo>
                  <a:pt x="6300755" y="2051894"/>
                </a:lnTo>
                <a:lnTo>
                  <a:pt x="6262460" y="2077435"/>
                </a:lnTo>
                <a:lnTo>
                  <a:pt x="6221337" y="2097695"/>
                </a:lnTo>
                <a:lnTo>
                  <a:pt x="6177932" y="2112448"/>
                </a:lnTo>
                <a:lnTo>
                  <a:pt x="6132794" y="2121465"/>
                </a:lnTo>
                <a:lnTo>
                  <a:pt x="6086471" y="2124522"/>
                </a:lnTo>
                <a:close/>
              </a:path>
            </a:pathLst>
          </a:custGeom>
          <a:solidFill>
            <a:srgbClr val="344A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/>
          <p:nvPr/>
        </p:nvSpPr>
        <p:spPr>
          <a:xfrm>
            <a:off x="3435305" y="9026351"/>
            <a:ext cx="464184" cy="464184"/>
          </a:xfrm>
          <a:custGeom>
            <a:avLst/>
            <a:gdLst/>
            <a:ahLst/>
            <a:cxnLst/>
            <a:rect l="l" t="t" r="r" b="b"/>
            <a:pathLst>
              <a:path w="464185" h="464184">
                <a:moveTo>
                  <a:pt x="231856" y="463710"/>
                </a:moveTo>
                <a:lnTo>
                  <a:pt x="219834" y="405135"/>
                </a:lnTo>
                <a:lnTo>
                  <a:pt x="206576" y="358624"/>
                </a:lnTo>
                <a:lnTo>
                  <a:pt x="190277" y="322374"/>
                </a:lnTo>
                <a:lnTo>
                  <a:pt x="141337" y="273433"/>
                </a:lnTo>
                <a:lnTo>
                  <a:pt x="105086" y="257134"/>
                </a:lnTo>
                <a:lnTo>
                  <a:pt x="58575" y="243876"/>
                </a:lnTo>
                <a:lnTo>
                  <a:pt x="0" y="231855"/>
                </a:lnTo>
                <a:lnTo>
                  <a:pt x="58575" y="219834"/>
                </a:lnTo>
                <a:lnTo>
                  <a:pt x="105086" y="206576"/>
                </a:lnTo>
                <a:lnTo>
                  <a:pt x="141337" y="190277"/>
                </a:lnTo>
                <a:lnTo>
                  <a:pt x="190277" y="141337"/>
                </a:lnTo>
                <a:lnTo>
                  <a:pt x="206576" y="105086"/>
                </a:lnTo>
                <a:lnTo>
                  <a:pt x="219834" y="58575"/>
                </a:lnTo>
                <a:lnTo>
                  <a:pt x="231855" y="0"/>
                </a:lnTo>
                <a:lnTo>
                  <a:pt x="243876" y="58575"/>
                </a:lnTo>
                <a:lnTo>
                  <a:pt x="257134" y="105086"/>
                </a:lnTo>
                <a:lnTo>
                  <a:pt x="273433" y="141337"/>
                </a:lnTo>
                <a:lnTo>
                  <a:pt x="322374" y="190277"/>
                </a:lnTo>
                <a:lnTo>
                  <a:pt x="358625" y="206576"/>
                </a:lnTo>
                <a:lnTo>
                  <a:pt x="405135" y="219834"/>
                </a:lnTo>
                <a:lnTo>
                  <a:pt x="463711" y="231855"/>
                </a:lnTo>
                <a:lnTo>
                  <a:pt x="405136" y="243876"/>
                </a:lnTo>
                <a:lnTo>
                  <a:pt x="358625" y="257134"/>
                </a:lnTo>
                <a:lnTo>
                  <a:pt x="322374" y="273433"/>
                </a:lnTo>
                <a:lnTo>
                  <a:pt x="273434" y="322374"/>
                </a:lnTo>
                <a:lnTo>
                  <a:pt x="257135" y="358624"/>
                </a:lnTo>
                <a:lnTo>
                  <a:pt x="243877" y="405135"/>
                </a:lnTo>
                <a:lnTo>
                  <a:pt x="231856" y="463710"/>
                </a:lnTo>
                <a:close/>
              </a:path>
            </a:pathLst>
          </a:custGeom>
          <a:solidFill>
            <a:srgbClr val="344A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/>
          <p:nvPr/>
        </p:nvSpPr>
        <p:spPr>
          <a:xfrm>
            <a:off x="14398322" y="9026351"/>
            <a:ext cx="464184" cy="464184"/>
          </a:xfrm>
          <a:custGeom>
            <a:avLst/>
            <a:gdLst/>
            <a:ahLst/>
            <a:cxnLst/>
            <a:rect l="l" t="t" r="r" b="b"/>
            <a:pathLst>
              <a:path w="464184" h="464184">
                <a:moveTo>
                  <a:pt x="231856" y="463710"/>
                </a:moveTo>
                <a:lnTo>
                  <a:pt x="219834" y="405135"/>
                </a:lnTo>
                <a:lnTo>
                  <a:pt x="206576" y="358624"/>
                </a:lnTo>
                <a:lnTo>
                  <a:pt x="190277" y="322374"/>
                </a:lnTo>
                <a:lnTo>
                  <a:pt x="141337" y="273433"/>
                </a:lnTo>
                <a:lnTo>
                  <a:pt x="105086" y="257134"/>
                </a:lnTo>
                <a:lnTo>
                  <a:pt x="58575" y="243876"/>
                </a:lnTo>
                <a:lnTo>
                  <a:pt x="0" y="231855"/>
                </a:lnTo>
                <a:lnTo>
                  <a:pt x="58575" y="219834"/>
                </a:lnTo>
                <a:lnTo>
                  <a:pt x="105086" y="206576"/>
                </a:lnTo>
                <a:lnTo>
                  <a:pt x="141337" y="190277"/>
                </a:lnTo>
                <a:lnTo>
                  <a:pt x="190277" y="141337"/>
                </a:lnTo>
                <a:lnTo>
                  <a:pt x="206576" y="105086"/>
                </a:lnTo>
                <a:lnTo>
                  <a:pt x="219834" y="58575"/>
                </a:lnTo>
                <a:lnTo>
                  <a:pt x="231855" y="0"/>
                </a:lnTo>
                <a:lnTo>
                  <a:pt x="243876" y="58575"/>
                </a:lnTo>
                <a:lnTo>
                  <a:pt x="257134" y="105086"/>
                </a:lnTo>
                <a:lnTo>
                  <a:pt x="273433" y="141337"/>
                </a:lnTo>
                <a:lnTo>
                  <a:pt x="322374" y="190277"/>
                </a:lnTo>
                <a:lnTo>
                  <a:pt x="358625" y="206576"/>
                </a:lnTo>
                <a:lnTo>
                  <a:pt x="405135" y="219834"/>
                </a:lnTo>
                <a:lnTo>
                  <a:pt x="463711" y="231855"/>
                </a:lnTo>
                <a:lnTo>
                  <a:pt x="405136" y="243876"/>
                </a:lnTo>
                <a:lnTo>
                  <a:pt x="358625" y="257134"/>
                </a:lnTo>
                <a:lnTo>
                  <a:pt x="322374" y="273433"/>
                </a:lnTo>
                <a:lnTo>
                  <a:pt x="273434" y="322374"/>
                </a:lnTo>
                <a:lnTo>
                  <a:pt x="257135" y="358624"/>
                </a:lnTo>
                <a:lnTo>
                  <a:pt x="243877" y="405135"/>
                </a:lnTo>
                <a:lnTo>
                  <a:pt x="231856" y="463710"/>
                </a:lnTo>
                <a:close/>
              </a:path>
            </a:pathLst>
          </a:custGeom>
          <a:solidFill>
            <a:srgbClr val="344A1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7" name="object 3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250" y="6191427"/>
            <a:ext cx="3743324" cy="3714749"/>
          </a:xfrm>
          <a:prstGeom prst="rect">
            <a:avLst/>
          </a:prstGeom>
        </p:spPr>
      </p:pic>
      <p:pic>
        <p:nvPicPr>
          <p:cNvPr id="38" name="object 3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135034" y="306460"/>
            <a:ext cx="3152774" cy="4114799"/>
          </a:xfrm>
          <a:prstGeom prst="rect">
            <a:avLst/>
          </a:prstGeom>
        </p:spPr>
      </p:pic>
      <p:sp>
        <p:nvSpPr>
          <p:cNvPr id="39" name="object 39" descr=""/>
          <p:cNvSpPr txBox="1"/>
          <p:nvPr/>
        </p:nvSpPr>
        <p:spPr>
          <a:xfrm>
            <a:off x="3959754" y="3732355"/>
            <a:ext cx="5017770" cy="4292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59690">
              <a:lnSpc>
                <a:spcPct val="116700"/>
              </a:lnSpc>
              <a:spcBef>
                <a:spcPts val="95"/>
              </a:spcBef>
            </a:pPr>
            <a:r>
              <a:rPr dirty="0" sz="3000" spc="-45">
                <a:solidFill>
                  <a:srgbClr val="78791C"/>
                </a:solidFill>
                <a:latin typeface="Trebuchet MS"/>
                <a:cs typeface="Trebuchet MS"/>
              </a:rPr>
              <a:t>Es</a:t>
            </a:r>
            <a:r>
              <a:rPr dirty="0" sz="3000" spc="-18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40">
                <a:solidFill>
                  <a:srgbClr val="78791C"/>
                </a:solidFill>
                <a:latin typeface="Trebuchet MS"/>
                <a:cs typeface="Trebuchet MS"/>
              </a:rPr>
              <a:t>una</a:t>
            </a:r>
            <a:r>
              <a:rPr dirty="0" sz="3000" spc="-16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80">
                <a:solidFill>
                  <a:srgbClr val="78791C"/>
                </a:solidFill>
                <a:latin typeface="Trebuchet MS"/>
                <a:cs typeface="Trebuchet MS"/>
              </a:rPr>
              <a:t>red</a:t>
            </a:r>
            <a:r>
              <a:rPr dirty="0" sz="3000" spc="-15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78791C"/>
                </a:solidFill>
                <a:latin typeface="Trebuchet MS"/>
                <a:cs typeface="Trebuchet MS"/>
              </a:rPr>
              <a:t>de</a:t>
            </a:r>
            <a:r>
              <a:rPr dirty="0" sz="3000" spc="-16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78791C"/>
                </a:solidFill>
                <a:latin typeface="Trebuchet MS"/>
                <a:cs typeface="Trebuchet MS"/>
              </a:rPr>
              <a:t>comunicaciones </a:t>
            </a:r>
            <a:r>
              <a:rPr dirty="0" sz="3000" spc="-65">
                <a:solidFill>
                  <a:srgbClr val="78791C"/>
                </a:solidFill>
                <a:latin typeface="Trebuchet MS"/>
                <a:cs typeface="Trebuchet MS"/>
              </a:rPr>
              <a:t>de</a:t>
            </a:r>
            <a:r>
              <a:rPr dirty="0" sz="3000" spc="-16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75">
                <a:solidFill>
                  <a:srgbClr val="78791C"/>
                </a:solidFill>
                <a:latin typeface="Trebuchet MS"/>
                <a:cs typeface="Trebuchet MS"/>
              </a:rPr>
              <a:t>banda</a:t>
            </a:r>
            <a:r>
              <a:rPr dirty="0" sz="3000" spc="-15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80">
                <a:solidFill>
                  <a:srgbClr val="78791C"/>
                </a:solidFill>
                <a:latin typeface="Trebuchet MS"/>
                <a:cs typeface="Trebuchet MS"/>
              </a:rPr>
              <a:t>ancha</a:t>
            </a:r>
            <a:r>
              <a:rPr dirty="0" sz="3000" spc="-15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78791C"/>
                </a:solidFill>
                <a:latin typeface="Trebuchet MS"/>
                <a:cs typeface="Trebuchet MS"/>
              </a:rPr>
              <a:t>que</a:t>
            </a:r>
            <a:r>
              <a:rPr dirty="0" sz="3000" spc="-15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78791C"/>
                </a:solidFill>
                <a:latin typeface="Trebuchet MS"/>
                <a:cs typeface="Trebuchet MS"/>
              </a:rPr>
              <a:t>comunica </a:t>
            </a:r>
            <a:r>
              <a:rPr dirty="0" sz="3000" spc="-145">
                <a:solidFill>
                  <a:srgbClr val="78791C"/>
                </a:solidFill>
                <a:latin typeface="Trebuchet MS"/>
                <a:cs typeface="Trebuchet MS"/>
              </a:rPr>
              <a:t>varias </a:t>
            </a:r>
            <a:r>
              <a:rPr dirty="0" sz="3000" spc="-125">
                <a:solidFill>
                  <a:srgbClr val="78791C"/>
                </a:solidFill>
                <a:latin typeface="Trebuchet MS"/>
                <a:cs typeface="Trebuchet MS"/>
              </a:rPr>
              <a:t>redes</a:t>
            </a:r>
            <a:r>
              <a:rPr dirty="0" sz="3000" spc="-14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495">
                <a:solidFill>
                  <a:srgbClr val="78791C"/>
                </a:solidFill>
                <a:latin typeface="Trebuchet MS"/>
                <a:cs typeface="Trebuchet MS"/>
              </a:rPr>
              <a:t>LAN</a:t>
            </a:r>
            <a:r>
              <a:rPr dirty="0" sz="3000" spc="-14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78791C"/>
                </a:solidFill>
                <a:latin typeface="Trebuchet MS"/>
                <a:cs typeface="Trebuchet MS"/>
              </a:rPr>
              <a:t>en</a:t>
            </a:r>
            <a:r>
              <a:rPr dirty="0" sz="3000" spc="-14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40">
                <a:solidFill>
                  <a:srgbClr val="78791C"/>
                </a:solidFill>
                <a:latin typeface="Trebuchet MS"/>
                <a:cs typeface="Trebuchet MS"/>
              </a:rPr>
              <a:t>una</a:t>
            </a:r>
            <a:r>
              <a:rPr dirty="0" sz="3000" spc="-14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20">
                <a:solidFill>
                  <a:srgbClr val="78791C"/>
                </a:solidFill>
                <a:latin typeface="Trebuchet MS"/>
                <a:cs typeface="Trebuchet MS"/>
              </a:rPr>
              <a:t>zona </a:t>
            </a:r>
            <a:r>
              <a:rPr dirty="0" sz="3000" spc="-85">
                <a:solidFill>
                  <a:srgbClr val="78791C"/>
                </a:solidFill>
                <a:latin typeface="Trebuchet MS"/>
                <a:cs typeface="Trebuchet MS"/>
              </a:rPr>
              <a:t>goegraficamnete</a:t>
            </a:r>
            <a:r>
              <a:rPr dirty="0" sz="3000" spc="-14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145">
                <a:solidFill>
                  <a:srgbClr val="78791C"/>
                </a:solidFill>
                <a:latin typeface="Trebuchet MS"/>
                <a:cs typeface="Trebuchet MS"/>
              </a:rPr>
              <a:t>cerca.</a:t>
            </a:r>
            <a:r>
              <a:rPr dirty="0" sz="3000" spc="-14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78791C"/>
                </a:solidFill>
                <a:latin typeface="Trebuchet MS"/>
                <a:cs typeface="Trebuchet MS"/>
              </a:rPr>
              <a:t>Por</a:t>
            </a:r>
            <a:r>
              <a:rPr dirty="0" sz="3000" spc="-14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35">
                <a:solidFill>
                  <a:srgbClr val="78791C"/>
                </a:solidFill>
                <a:latin typeface="Trebuchet MS"/>
                <a:cs typeface="Trebuchet MS"/>
              </a:rPr>
              <a:t>lo </a:t>
            </a:r>
            <a:r>
              <a:rPr dirty="0" sz="3000" spc="-90">
                <a:solidFill>
                  <a:srgbClr val="78791C"/>
                </a:solidFill>
                <a:latin typeface="Trebuchet MS"/>
                <a:cs typeface="Trebuchet MS"/>
              </a:rPr>
              <a:t>general,</a:t>
            </a:r>
            <a:r>
              <a:rPr dirty="0" sz="3000" spc="-13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185">
                <a:solidFill>
                  <a:srgbClr val="78791C"/>
                </a:solidFill>
                <a:latin typeface="Trebuchet MS"/>
                <a:cs typeface="Trebuchet MS"/>
              </a:rPr>
              <a:t>se</a:t>
            </a:r>
            <a:r>
              <a:rPr dirty="0" sz="3000" spc="-13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125">
                <a:solidFill>
                  <a:srgbClr val="78791C"/>
                </a:solidFill>
                <a:latin typeface="Trebuchet MS"/>
                <a:cs typeface="Trebuchet MS"/>
              </a:rPr>
              <a:t>trata</a:t>
            </a:r>
            <a:r>
              <a:rPr dirty="0" sz="3000" spc="-13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78791C"/>
                </a:solidFill>
                <a:latin typeface="Trebuchet MS"/>
                <a:cs typeface="Trebuchet MS"/>
              </a:rPr>
              <a:t>de</a:t>
            </a:r>
            <a:r>
              <a:rPr dirty="0" sz="3000" spc="-12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110">
                <a:solidFill>
                  <a:srgbClr val="78791C"/>
                </a:solidFill>
                <a:latin typeface="Trebuchet MS"/>
                <a:cs typeface="Trebuchet MS"/>
              </a:rPr>
              <a:t>cada</a:t>
            </a:r>
            <a:r>
              <a:rPr dirty="0" sz="3000" spc="-13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78791C"/>
                </a:solidFill>
                <a:latin typeface="Trebuchet MS"/>
                <a:cs typeface="Trebuchet MS"/>
              </a:rPr>
              <a:t>una </a:t>
            </a:r>
            <a:r>
              <a:rPr dirty="0" sz="3000" spc="-65">
                <a:solidFill>
                  <a:srgbClr val="78791C"/>
                </a:solidFill>
                <a:latin typeface="Trebuchet MS"/>
                <a:cs typeface="Trebuchet MS"/>
              </a:rPr>
              <a:t>de</a:t>
            </a:r>
            <a:r>
              <a:rPr dirty="0" sz="3000" spc="-15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105">
                <a:solidFill>
                  <a:srgbClr val="78791C"/>
                </a:solidFill>
                <a:latin typeface="Trebuchet MS"/>
                <a:cs typeface="Trebuchet MS"/>
              </a:rPr>
              <a:t>las</a:t>
            </a:r>
            <a:r>
              <a:rPr dirty="0" sz="3000" spc="-15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145">
                <a:solidFill>
                  <a:srgbClr val="78791C"/>
                </a:solidFill>
                <a:latin typeface="Trebuchet MS"/>
                <a:cs typeface="Trebuchet MS"/>
              </a:rPr>
              <a:t>sedes</a:t>
            </a:r>
            <a:r>
              <a:rPr dirty="0" sz="3000" spc="-15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78791C"/>
                </a:solidFill>
                <a:latin typeface="Trebuchet MS"/>
                <a:cs typeface="Trebuchet MS"/>
              </a:rPr>
              <a:t>de</a:t>
            </a:r>
            <a:r>
              <a:rPr dirty="0" sz="3000" spc="-15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40">
                <a:solidFill>
                  <a:srgbClr val="78791C"/>
                </a:solidFill>
                <a:latin typeface="Trebuchet MS"/>
                <a:cs typeface="Trebuchet MS"/>
              </a:rPr>
              <a:t>una</a:t>
            </a:r>
            <a:r>
              <a:rPr dirty="0" sz="3000" spc="-15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78791C"/>
                </a:solidFill>
                <a:latin typeface="Trebuchet MS"/>
                <a:cs typeface="Trebuchet MS"/>
              </a:rPr>
              <a:t>empresxa </a:t>
            </a:r>
            <a:r>
              <a:rPr dirty="0" sz="3000">
                <a:solidFill>
                  <a:srgbClr val="78791C"/>
                </a:solidFill>
                <a:latin typeface="Trebuchet MS"/>
                <a:cs typeface="Trebuchet MS"/>
              </a:rPr>
              <a:t>que</a:t>
            </a:r>
            <a:r>
              <a:rPr dirty="0" sz="3000" spc="-185">
                <a:solidFill>
                  <a:srgbClr val="78791C"/>
                </a:solidFill>
                <a:latin typeface="Trebuchet MS"/>
                <a:cs typeface="Trebuchet MS"/>
              </a:rPr>
              <a:t> se</a:t>
            </a:r>
            <a:r>
              <a:rPr dirty="0" sz="3000" spc="-15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50">
                <a:solidFill>
                  <a:srgbClr val="78791C"/>
                </a:solidFill>
                <a:latin typeface="Trebuchet MS"/>
                <a:cs typeface="Trebuchet MS"/>
              </a:rPr>
              <a:t>agrupan</a:t>
            </a:r>
            <a:r>
              <a:rPr dirty="0" sz="3000" spc="-17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78791C"/>
                </a:solidFill>
                <a:latin typeface="Trebuchet MS"/>
                <a:cs typeface="Trebuchet MS"/>
              </a:rPr>
              <a:t>en</a:t>
            </a:r>
            <a:r>
              <a:rPr dirty="0" sz="3000" spc="-16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40">
                <a:solidFill>
                  <a:srgbClr val="78791C"/>
                </a:solidFill>
                <a:latin typeface="Trebuchet MS"/>
                <a:cs typeface="Trebuchet MS"/>
              </a:rPr>
              <a:t>una</a:t>
            </a:r>
            <a:r>
              <a:rPr dirty="0" sz="3000" spc="-16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715">
                <a:solidFill>
                  <a:srgbClr val="78791C"/>
                </a:solidFill>
                <a:latin typeface="Trebuchet MS"/>
                <a:cs typeface="Trebuchet MS"/>
              </a:rPr>
              <a:t>MAN </a:t>
            </a:r>
            <a:r>
              <a:rPr dirty="0" sz="3000">
                <a:solidFill>
                  <a:srgbClr val="78791C"/>
                </a:solidFill>
                <a:latin typeface="Trebuchet MS"/>
                <a:cs typeface="Trebuchet MS"/>
              </a:rPr>
              <a:t>por</a:t>
            </a:r>
            <a:r>
              <a:rPr dirty="0" sz="3000" spc="-14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75">
                <a:solidFill>
                  <a:srgbClr val="78791C"/>
                </a:solidFill>
                <a:latin typeface="Trebuchet MS"/>
                <a:cs typeface="Trebuchet MS"/>
              </a:rPr>
              <a:t>medio</a:t>
            </a:r>
            <a:r>
              <a:rPr dirty="0" sz="3000" spc="-14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78791C"/>
                </a:solidFill>
                <a:latin typeface="Trebuchet MS"/>
                <a:cs typeface="Trebuchet MS"/>
              </a:rPr>
              <a:t>de</a:t>
            </a:r>
            <a:r>
              <a:rPr dirty="0" sz="3000" spc="-14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100">
                <a:solidFill>
                  <a:srgbClr val="78791C"/>
                </a:solidFill>
                <a:latin typeface="Trebuchet MS"/>
                <a:cs typeface="Trebuchet MS"/>
              </a:rPr>
              <a:t>líneas</a:t>
            </a:r>
            <a:r>
              <a:rPr dirty="0" sz="3000" spc="-14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90">
                <a:solidFill>
                  <a:srgbClr val="78791C"/>
                </a:solidFill>
                <a:latin typeface="Trebuchet MS"/>
                <a:cs typeface="Trebuchet MS"/>
              </a:rPr>
              <a:t>arredadas.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3412222" y="1450899"/>
            <a:ext cx="4224655" cy="14351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7155" marR="5080" indent="-85090">
              <a:lnSpc>
                <a:spcPct val="115599"/>
              </a:lnSpc>
              <a:spcBef>
                <a:spcPts val="100"/>
              </a:spcBef>
            </a:pPr>
            <a:r>
              <a:rPr dirty="0" sz="4000" b="0">
                <a:solidFill>
                  <a:srgbClr val="FFFFF1"/>
                </a:solidFill>
                <a:latin typeface="Trebuchet MS"/>
                <a:cs typeface="Trebuchet MS"/>
              </a:rPr>
              <a:t>Metropolitan</a:t>
            </a:r>
            <a:r>
              <a:rPr dirty="0" sz="4000" spc="204" b="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4000" spc="70" b="0">
                <a:solidFill>
                  <a:srgbClr val="FFFFF1"/>
                </a:solidFill>
                <a:latin typeface="Trebuchet MS"/>
                <a:cs typeface="Trebuchet MS"/>
              </a:rPr>
              <a:t>Area </a:t>
            </a:r>
            <a:r>
              <a:rPr dirty="0" sz="4000" b="0">
                <a:solidFill>
                  <a:srgbClr val="FFFFF1"/>
                </a:solidFill>
                <a:latin typeface="Trebuchet MS"/>
                <a:cs typeface="Trebuchet MS"/>
              </a:rPr>
              <a:t>Networks</a:t>
            </a:r>
            <a:r>
              <a:rPr dirty="0" sz="4000" spc="-160" b="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4000" spc="615" b="0">
                <a:solidFill>
                  <a:srgbClr val="FFFFF1"/>
                </a:solidFill>
                <a:latin typeface="Trebuchet MS"/>
                <a:cs typeface="Trebuchet MS"/>
              </a:rPr>
              <a:t>(MAN)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10662798" y="2960753"/>
            <a:ext cx="4989830" cy="5591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49425" marR="5080" indent="-1442720">
              <a:lnSpc>
                <a:spcPct val="115599"/>
              </a:lnSpc>
              <a:spcBef>
                <a:spcPts val="100"/>
              </a:spcBef>
            </a:pPr>
            <a:r>
              <a:rPr dirty="0" sz="4000" spc="80">
                <a:solidFill>
                  <a:srgbClr val="FFFFF1"/>
                </a:solidFill>
                <a:latin typeface="Trebuchet MS"/>
                <a:cs typeface="Trebuchet MS"/>
              </a:rPr>
              <a:t>Wide</a:t>
            </a:r>
            <a:r>
              <a:rPr dirty="0" sz="4000" spc="-21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4000" spc="90">
                <a:solidFill>
                  <a:srgbClr val="FFFFF1"/>
                </a:solidFill>
                <a:latin typeface="Trebuchet MS"/>
                <a:cs typeface="Trebuchet MS"/>
              </a:rPr>
              <a:t>Area</a:t>
            </a:r>
            <a:r>
              <a:rPr dirty="0" sz="4000" spc="-204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4000" spc="-10">
                <a:solidFill>
                  <a:srgbClr val="FFFFF1"/>
                </a:solidFill>
                <a:latin typeface="Trebuchet MS"/>
                <a:cs typeface="Trebuchet MS"/>
              </a:rPr>
              <a:t>Networks </a:t>
            </a:r>
            <a:r>
              <a:rPr dirty="0" sz="4000" spc="515">
                <a:solidFill>
                  <a:srgbClr val="FFFFF1"/>
                </a:solidFill>
                <a:latin typeface="Trebuchet MS"/>
                <a:cs typeface="Trebuchet MS"/>
              </a:rPr>
              <a:t>(WAN)</a:t>
            </a:r>
            <a:endParaRPr sz="4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875"/>
              </a:spcBef>
            </a:pPr>
            <a:endParaRPr sz="4000">
              <a:latin typeface="Trebuchet MS"/>
              <a:cs typeface="Trebuchet MS"/>
            </a:endParaRPr>
          </a:p>
          <a:p>
            <a:pPr algn="ctr" marL="12700" marR="82550">
              <a:lnSpc>
                <a:spcPct val="116700"/>
              </a:lnSpc>
            </a:pPr>
            <a:r>
              <a:rPr dirty="0" sz="3000" spc="-65">
                <a:solidFill>
                  <a:srgbClr val="78791C"/>
                </a:solidFill>
                <a:latin typeface="Trebuchet MS"/>
                <a:cs typeface="Trebuchet MS"/>
              </a:rPr>
              <a:t>Se</a:t>
            </a:r>
            <a:r>
              <a:rPr dirty="0" sz="3000" spc="-16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85">
                <a:solidFill>
                  <a:srgbClr val="78791C"/>
                </a:solidFill>
                <a:latin typeface="Trebuchet MS"/>
                <a:cs typeface="Trebuchet MS"/>
              </a:rPr>
              <a:t>extienden</a:t>
            </a:r>
            <a:r>
              <a:rPr dirty="0" sz="3000" spc="-15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78791C"/>
                </a:solidFill>
                <a:latin typeface="Trebuchet MS"/>
                <a:cs typeface="Trebuchet MS"/>
              </a:rPr>
              <a:t>por</a:t>
            </a:r>
            <a:r>
              <a:rPr dirty="0" sz="3000" spc="-16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78791C"/>
                </a:solidFill>
                <a:latin typeface="Trebuchet MS"/>
                <a:cs typeface="Trebuchet MS"/>
              </a:rPr>
              <a:t>zonas </a:t>
            </a:r>
            <a:r>
              <a:rPr dirty="0" sz="3000" spc="-95">
                <a:solidFill>
                  <a:srgbClr val="78791C"/>
                </a:solidFill>
                <a:latin typeface="Trebuchet MS"/>
                <a:cs typeface="Trebuchet MS"/>
              </a:rPr>
              <a:t>geográficas</a:t>
            </a:r>
            <a:r>
              <a:rPr dirty="0" sz="3000" spc="-13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78791C"/>
                </a:solidFill>
                <a:latin typeface="Trebuchet MS"/>
                <a:cs typeface="Trebuchet MS"/>
              </a:rPr>
              <a:t>como</a:t>
            </a:r>
            <a:r>
              <a:rPr dirty="0" sz="3000" spc="-12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140">
                <a:solidFill>
                  <a:srgbClr val="78791C"/>
                </a:solidFill>
                <a:latin typeface="Trebuchet MS"/>
                <a:cs typeface="Trebuchet MS"/>
              </a:rPr>
              <a:t>páíses</a:t>
            </a:r>
            <a:r>
              <a:rPr dirty="0" sz="3000" spc="-12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50">
                <a:solidFill>
                  <a:srgbClr val="78791C"/>
                </a:solidFill>
                <a:latin typeface="Trebuchet MS"/>
                <a:cs typeface="Trebuchet MS"/>
              </a:rPr>
              <a:t>o </a:t>
            </a:r>
            <a:r>
              <a:rPr dirty="0" sz="3000" spc="-85">
                <a:solidFill>
                  <a:srgbClr val="78791C"/>
                </a:solidFill>
                <a:latin typeface="Trebuchet MS"/>
                <a:cs typeface="Trebuchet MS"/>
              </a:rPr>
              <a:t>continentes.</a:t>
            </a:r>
            <a:r>
              <a:rPr dirty="0" sz="3000" spc="-12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85">
                <a:solidFill>
                  <a:srgbClr val="78791C"/>
                </a:solidFill>
                <a:latin typeface="Trebuchet MS"/>
                <a:cs typeface="Trebuchet MS"/>
              </a:rPr>
              <a:t>El</a:t>
            </a:r>
            <a:r>
              <a:rPr dirty="0" sz="3000" spc="-12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60">
                <a:solidFill>
                  <a:srgbClr val="78791C"/>
                </a:solidFill>
                <a:latin typeface="Trebuchet MS"/>
                <a:cs typeface="Trebuchet MS"/>
              </a:rPr>
              <a:t>número</a:t>
            </a:r>
            <a:r>
              <a:rPr dirty="0" sz="3000" spc="-12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78791C"/>
                </a:solidFill>
                <a:latin typeface="Trebuchet MS"/>
                <a:cs typeface="Trebuchet MS"/>
              </a:rPr>
              <a:t>de </a:t>
            </a:r>
            <a:r>
              <a:rPr dirty="0" sz="3000" spc="-125">
                <a:solidFill>
                  <a:srgbClr val="78791C"/>
                </a:solidFill>
                <a:latin typeface="Trebuchet MS"/>
                <a:cs typeface="Trebuchet MS"/>
              </a:rPr>
              <a:t>redes</a:t>
            </a:r>
            <a:r>
              <a:rPr dirty="0" sz="3000" spc="-114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78791C"/>
                </a:solidFill>
                <a:latin typeface="Trebuchet MS"/>
                <a:cs typeface="Trebuchet MS"/>
              </a:rPr>
              <a:t>locales</a:t>
            </a:r>
            <a:r>
              <a:rPr dirty="0" sz="3000" spc="-11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78791C"/>
                </a:solidFill>
                <a:latin typeface="Trebuchet MS"/>
                <a:cs typeface="Trebuchet MS"/>
              </a:rPr>
              <a:t>o</a:t>
            </a:r>
            <a:r>
              <a:rPr dirty="0" sz="3000" spc="-11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78791C"/>
                </a:solidFill>
                <a:latin typeface="Trebuchet MS"/>
                <a:cs typeface="Trebuchet MS"/>
              </a:rPr>
              <a:t>terminales </a:t>
            </a:r>
            <a:r>
              <a:rPr dirty="0" sz="3000" spc="-70">
                <a:solidFill>
                  <a:srgbClr val="78791C"/>
                </a:solidFill>
                <a:latin typeface="Trebuchet MS"/>
                <a:cs typeface="Trebuchet MS"/>
              </a:rPr>
              <a:t>individuales</a:t>
            </a:r>
            <a:r>
              <a:rPr dirty="0" sz="3000" spc="-14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78791C"/>
                </a:solidFill>
                <a:latin typeface="Trebuchet MS"/>
                <a:cs typeface="Trebuchet MS"/>
              </a:rPr>
              <a:t>que</a:t>
            </a:r>
            <a:r>
              <a:rPr dirty="0" sz="3000" spc="-14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75">
                <a:solidFill>
                  <a:srgbClr val="78791C"/>
                </a:solidFill>
                <a:latin typeface="Trebuchet MS"/>
                <a:cs typeface="Trebuchet MS"/>
              </a:rPr>
              <a:t>forman</a:t>
            </a:r>
            <a:r>
              <a:rPr dirty="0" sz="3000" spc="-14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78791C"/>
                </a:solidFill>
                <a:latin typeface="Trebuchet MS"/>
                <a:cs typeface="Trebuchet MS"/>
              </a:rPr>
              <a:t>parte de</a:t>
            </a:r>
            <a:r>
              <a:rPr dirty="0" sz="3000" spc="-15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40">
                <a:solidFill>
                  <a:srgbClr val="78791C"/>
                </a:solidFill>
                <a:latin typeface="Trebuchet MS"/>
                <a:cs typeface="Trebuchet MS"/>
              </a:rPr>
              <a:t>una</a:t>
            </a:r>
            <a:r>
              <a:rPr dirty="0" sz="3000" spc="-15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635">
                <a:solidFill>
                  <a:srgbClr val="78791C"/>
                </a:solidFill>
                <a:latin typeface="Trebuchet MS"/>
                <a:cs typeface="Trebuchet MS"/>
              </a:rPr>
              <a:t>WAN</a:t>
            </a:r>
            <a:r>
              <a:rPr dirty="0" sz="3000" spc="-15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195">
                <a:solidFill>
                  <a:srgbClr val="78791C"/>
                </a:solidFill>
                <a:latin typeface="Trebuchet MS"/>
                <a:cs typeface="Trebuchet MS"/>
              </a:rPr>
              <a:t>es,</a:t>
            </a:r>
            <a:r>
              <a:rPr dirty="0" sz="3000" spc="-15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78791C"/>
                </a:solidFill>
                <a:latin typeface="Trebuchet MS"/>
                <a:cs typeface="Trebuchet MS"/>
              </a:rPr>
              <a:t>ilimitado.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014209" y="0"/>
            <a:ext cx="455930" cy="379095"/>
          </a:xfrm>
          <a:custGeom>
            <a:avLst/>
            <a:gdLst/>
            <a:ahLst/>
            <a:cxnLst/>
            <a:rect l="l" t="t" r="r" b="b"/>
            <a:pathLst>
              <a:path w="455930" h="379095">
                <a:moveTo>
                  <a:pt x="330426" y="378922"/>
                </a:moveTo>
                <a:lnTo>
                  <a:pt x="371762" y="368275"/>
                </a:lnTo>
                <a:lnTo>
                  <a:pt x="408266" y="345378"/>
                </a:lnTo>
                <a:lnTo>
                  <a:pt x="436792" y="311041"/>
                </a:lnTo>
                <a:lnTo>
                  <a:pt x="453077" y="269470"/>
                </a:lnTo>
                <a:lnTo>
                  <a:pt x="455490" y="226454"/>
                </a:lnTo>
                <a:lnTo>
                  <a:pt x="444844" y="185119"/>
                </a:lnTo>
                <a:lnTo>
                  <a:pt x="421947" y="148615"/>
                </a:lnTo>
                <a:lnTo>
                  <a:pt x="387611" y="120088"/>
                </a:lnTo>
                <a:lnTo>
                  <a:pt x="366377" y="107194"/>
                </a:lnTo>
                <a:lnTo>
                  <a:pt x="344290" y="93080"/>
                </a:lnTo>
                <a:lnTo>
                  <a:pt x="321349" y="77747"/>
                </a:lnTo>
                <a:lnTo>
                  <a:pt x="297553" y="61193"/>
                </a:lnTo>
                <a:lnTo>
                  <a:pt x="250170" y="27851"/>
                </a:lnTo>
                <a:lnTo>
                  <a:pt x="231862" y="15169"/>
                </a:lnTo>
                <a:lnTo>
                  <a:pt x="217144" y="5148"/>
                </a:lnTo>
                <a:lnTo>
                  <a:pt x="205982" y="0"/>
                </a:lnTo>
                <a:lnTo>
                  <a:pt x="73152" y="0"/>
                </a:lnTo>
                <a:lnTo>
                  <a:pt x="54126" y="10429"/>
                </a:lnTo>
                <a:lnTo>
                  <a:pt x="23633" y="43032"/>
                </a:lnTo>
                <a:lnTo>
                  <a:pt x="4936" y="83568"/>
                </a:lnTo>
                <a:lnTo>
                  <a:pt x="0" y="126374"/>
                </a:lnTo>
                <a:lnTo>
                  <a:pt x="8200" y="168264"/>
                </a:lnTo>
                <a:lnTo>
                  <a:pt x="28914" y="206049"/>
                </a:lnTo>
                <a:lnTo>
                  <a:pt x="61516" y="236543"/>
                </a:lnTo>
                <a:lnTo>
                  <a:pt x="74824" y="245610"/>
                </a:lnTo>
                <a:lnTo>
                  <a:pt x="91729" y="257330"/>
                </a:lnTo>
                <a:lnTo>
                  <a:pt x="136329" y="288725"/>
                </a:lnTo>
                <a:lnTo>
                  <a:pt x="192669" y="327122"/>
                </a:lnTo>
                <a:lnTo>
                  <a:pt x="245838" y="360223"/>
                </a:lnTo>
                <a:lnTo>
                  <a:pt x="287403" y="376508"/>
                </a:lnTo>
                <a:lnTo>
                  <a:pt x="330426" y="378922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644575" y="112216"/>
            <a:ext cx="320675" cy="330200"/>
          </a:xfrm>
          <a:custGeom>
            <a:avLst/>
            <a:gdLst/>
            <a:ahLst/>
            <a:cxnLst/>
            <a:rect l="l" t="t" r="r" b="b"/>
            <a:pathLst>
              <a:path w="320675" h="330200">
                <a:moveTo>
                  <a:pt x="227012" y="321980"/>
                </a:moveTo>
                <a:lnTo>
                  <a:pt x="266250" y="300692"/>
                </a:lnTo>
                <a:lnTo>
                  <a:pt x="296806" y="268147"/>
                </a:lnTo>
                <a:lnTo>
                  <a:pt x="315024" y="229097"/>
                </a:lnTo>
                <a:lnTo>
                  <a:pt x="320490" y="186764"/>
                </a:lnTo>
                <a:lnTo>
                  <a:pt x="312786" y="144368"/>
                </a:lnTo>
                <a:lnTo>
                  <a:pt x="291498" y="105130"/>
                </a:lnTo>
                <a:lnTo>
                  <a:pt x="257268" y="62800"/>
                </a:lnTo>
                <a:lnTo>
                  <a:pt x="210309" y="19134"/>
                </a:lnTo>
                <a:lnTo>
                  <a:pt x="170309" y="3109"/>
                </a:lnTo>
                <a:lnTo>
                  <a:pt x="127738" y="0"/>
                </a:lnTo>
                <a:lnTo>
                  <a:pt x="85834" y="10042"/>
                </a:lnTo>
                <a:lnTo>
                  <a:pt x="47837" y="33473"/>
                </a:lnTo>
                <a:lnTo>
                  <a:pt x="19134" y="67662"/>
                </a:lnTo>
                <a:lnTo>
                  <a:pt x="3109" y="107661"/>
                </a:lnTo>
                <a:lnTo>
                  <a:pt x="0" y="150233"/>
                </a:lnTo>
                <a:lnTo>
                  <a:pt x="10042" y="192137"/>
                </a:lnTo>
                <a:lnTo>
                  <a:pt x="33473" y="230134"/>
                </a:lnTo>
                <a:lnTo>
                  <a:pt x="43735" y="242152"/>
                </a:lnTo>
                <a:lnTo>
                  <a:pt x="53358" y="253710"/>
                </a:lnTo>
                <a:lnTo>
                  <a:pt x="62342" y="264807"/>
                </a:lnTo>
                <a:lnTo>
                  <a:pt x="70688" y="275445"/>
                </a:lnTo>
                <a:lnTo>
                  <a:pt x="103233" y="305999"/>
                </a:lnTo>
                <a:lnTo>
                  <a:pt x="142283" y="324217"/>
                </a:lnTo>
                <a:lnTo>
                  <a:pt x="184616" y="329683"/>
                </a:lnTo>
                <a:lnTo>
                  <a:pt x="227012" y="321980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944882" y="524720"/>
            <a:ext cx="374015" cy="392430"/>
          </a:xfrm>
          <a:custGeom>
            <a:avLst/>
            <a:gdLst/>
            <a:ahLst/>
            <a:cxnLst/>
            <a:rect l="l" t="t" r="r" b="b"/>
            <a:pathLst>
              <a:path w="374015" h="392430">
                <a:moveTo>
                  <a:pt x="249776" y="392163"/>
                </a:moveTo>
                <a:lnTo>
                  <a:pt x="291413" y="381066"/>
                </a:lnTo>
                <a:lnTo>
                  <a:pt x="328806" y="356684"/>
                </a:lnTo>
                <a:lnTo>
                  <a:pt x="356638" y="321782"/>
                </a:lnTo>
                <a:lnTo>
                  <a:pt x="371648" y="281390"/>
                </a:lnTo>
                <a:lnTo>
                  <a:pt x="373683" y="238754"/>
                </a:lnTo>
                <a:lnTo>
                  <a:pt x="362586" y="197116"/>
                </a:lnTo>
                <a:lnTo>
                  <a:pt x="338204" y="159722"/>
                </a:lnTo>
                <a:lnTo>
                  <a:pt x="325953" y="146091"/>
                </a:lnTo>
                <a:lnTo>
                  <a:pt x="313887" y="132361"/>
                </a:lnTo>
                <a:lnTo>
                  <a:pt x="278926" y="90784"/>
                </a:lnTo>
                <a:lnTo>
                  <a:pt x="249801" y="54240"/>
                </a:lnTo>
                <a:lnTo>
                  <a:pt x="217256" y="23684"/>
                </a:lnTo>
                <a:lnTo>
                  <a:pt x="178206" y="5465"/>
                </a:lnTo>
                <a:lnTo>
                  <a:pt x="135873" y="0"/>
                </a:lnTo>
                <a:lnTo>
                  <a:pt x="93477" y="7702"/>
                </a:lnTo>
                <a:lnTo>
                  <a:pt x="54238" y="28990"/>
                </a:lnTo>
                <a:lnTo>
                  <a:pt x="23683" y="61535"/>
                </a:lnTo>
                <a:lnTo>
                  <a:pt x="5465" y="100585"/>
                </a:lnTo>
                <a:lnTo>
                  <a:pt x="0" y="142918"/>
                </a:lnTo>
                <a:lnTo>
                  <a:pt x="7703" y="185315"/>
                </a:lnTo>
                <a:lnTo>
                  <a:pt x="28990" y="224553"/>
                </a:lnTo>
                <a:lnTo>
                  <a:pt x="62752" y="266945"/>
                </a:lnTo>
                <a:lnTo>
                  <a:pt x="89432" y="299020"/>
                </a:lnTo>
                <a:lnTo>
                  <a:pt x="117494" y="331320"/>
                </a:lnTo>
                <a:lnTo>
                  <a:pt x="166748" y="375118"/>
                </a:lnTo>
                <a:lnTo>
                  <a:pt x="207139" y="390128"/>
                </a:lnTo>
                <a:lnTo>
                  <a:pt x="249776" y="392163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351937" y="417244"/>
            <a:ext cx="521334" cy="521970"/>
          </a:xfrm>
          <a:custGeom>
            <a:avLst/>
            <a:gdLst/>
            <a:ahLst/>
            <a:cxnLst/>
            <a:rect l="l" t="t" r="r" b="b"/>
            <a:pathLst>
              <a:path w="521334" h="521969">
                <a:moveTo>
                  <a:pt x="407477" y="520862"/>
                </a:moveTo>
                <a:lnTo>
                  <a:pt x="448232" y="506870"/>
                </a:lnTo>
                <a:lnTo>
                  <a:pt x="483822" y="479922"/>
                </a:lnTo>
                <a:lnTo>
                  <a:pt x="509134" y="443152"/>
                </a:lnTo>
                <a:lnTo>
                  <a:pt x="521271" y="401806"/>
                </a:lnTo>
                <a:lnTo>
                  <a:pt x="520306" y="359132"/>
                </a:lnTo>
                <a:lnTo>
                  <a:pt x="506314" y="318377"/>
                </a:lnTo>
                <a:lnTo>
                  <a:pt x="479367" y="282787"/>
                </a:lnTo>
                <a:lnTo>
                  <a:pt x="431829" y="237353"/>
                </a:lnTo>
                <a:lnTo>
                  <a:pt x="408136" y="214523"/>
                </a:lnTo>
                <a:lnTo>
                  <a:pt x="357161" y="164341"/>
                </a:lnTo>
                <a:lnTo>
                  <a:pt x="329879" y="136988"/>
                </a:lnTo>
                <a:lnTo>
                  <a:pt x="280609" y="86487"/>
                </a:lnTo>
                <a:lnTo>
                  <a:pt x="242265" y="45343"/>
                </a:lnTo>
                <a:lnTo>
                  <a:pt x="207473" y="17373"/>
                </a:lnTo>
                <a:lnTo>
                  <a:pt x="167141" y="2203"/>
                </a:lnTo>
                <a:lnTo>
                  <a:pt x="124514" y="0"/>
                </a:lnTo>
                <a:lnTo>
                  <a:pt x="82833" y="10931"/>
                </a:lnTo>
                <a:lnTo>
                  <a:pt x="45343" y="35165"/>
                </a:lnTo>
                <a:lnTo>
                  <a:pt x="17373" y="69957"/>
                </a:lnTo>
                <a:lnTo>
                  <a:pt x="2203" y="110288"/>
                </a:lnTo>
                <a:lnTo>
                  <a:pt x="0" y="152916"/>
                </a:lnTo>
                <a:lnTo>
                  <a:pt x="10931" y="194597"/>
                </a:lnTo>
                <a:lnTo>
                  <a:pt x="35164" y="232087"/>
                </a:lnTo>
                <a:lnTo>
                  <a:pt x="78011" y="278106"/>
                </a:lnTo>
                <a:lnTo>
                  <a:pt x="131895" y="333370"/>
                </a:lnTo>
                <a:lnTo>
                  <a:pt x="160489" y="362037"/>
                </a:lnTo>
                <a:lnTo>
                  <a:pt x="187896" y="389188"/>
                </a:lnTo>
                <a:lnTo>
                  <a:pt x="239149" y="438942"/>
                </a:lnTo>
                <a:lnTo>
                  <a:pt x="286686" y="484377"/>
                </a:lnTo>
                <a:lnTo>
                  <a:pt x="323457" y="509689"/>
                </a:lnTo>
                <a:lnTo>
                  <a:pt x="364803" y="521826"/>
                </a:lnTo>
                <a:lnTo>
                  <a:pt x="407477" y="520862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62863" y="0"/>
            <a:ext cx="282575" cy="97155"/>
          </a:xfrm>
          <a:custGeom>
            <a:avLst/>
            <a:gdLst/>
            <a:ahLst/>
            <a:cxnLst/>
            <a:rect l="l" t="t" r="r" b="b"/>
            <a:pathLst>
              <a:path w="282575" h="97155">
                <a:moveTo>
                  <a:pt x="166580" y="96557"/>
                </a:moveTo>
                <a:lnTo>
                  <a:pt x="208150" y="85210"/>
                </a:lnTo>
                <a:lnTo>
                  <a:pt x="245396" y="60603"/>
                </a:lnTo>
                <a:lnTo>
                  <a:pt x="273016" y="25533"/>
                </a:lnTo>
                <a:lnTo>
                  <a:pt x="282330" y="0"/>
                </a:lnTo>
                <a:lnTo>
                  <a:pt x="0" y="0"/>
                </a:lnTo>
                <a:lnTo>
                  <a:pt x="16622" y="17870"/>
                </a:lnTo>
                <a:lnTo>
                  <a:pt x="48381" y="52393"/>
                </a:lnTo>
                <a:lnTo>
                  <a:pt x="83451" y="80014"/>
                </a:lnTo>
                <a:lnTo>
                  <a:pt x="123932" y="94780"/>
                </a:lnTo>
                <a:lnTo>
                  <a:pt x="166580" y="96557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0" y="378427"/>
            <a:ext cx="246379" cy="424180"/>
          </a:xfrm>
          <a:custGeom>
            <a:avLst/>
            <a:gdLst/>
            <a:ahLst/>
            <a:cxnLst/>
            <a:rect l="l" t="t" r="r" b="b"/>
            <a:pathLst>
              <a:path w="246379" h="424180">
                <a:moveTo>
                  <a:pt x="129124" y="423839"/>
                </a:moveTo>
                <a:lnTo>
                  <a:pt x="170238" y="410938"/>
                </a:lnTo>
                <a:lnTo>
                  <a:pt x="206533" y="384949"/>
                </a:lnTo>
                <a:lnTo>
                  <a:pt x="232816" y="348866"/>
                </a:lnTo>
                <a:lnTo>
                  <a:pt x="246051" y="307858"/>
                </a:lnTo>
                <a:lnTo>
                  <a:pt x="246224" y="265174"/>
                </a:lnTo>
                <a:lnTo>
                  <a:pt x="233323" y="224060"/>
                </a:lnTo>
                <a:lnTo>
                  <a:pt x="207334" y="187765"/>
                </a:lnTo>
                <a:lnTo>
                  <a:pt x="167636" y="149111"/>
                </a:lnTo>
                <a:lnTo>
                  <a:pt x="108228" y="93325"/>
                </a:lnTo>
                <a:lnTo>
                  <a:pt x="72665" y="60973"/>
                </a:lnTo>
                <a:lnTo>
                  <a:pt x="38732" y="31518"/>
                </a:lnTo>
                <a:lnTo>
                  <a:pt x="6429" y="4960"/>
                </a:lnTo>
                <a:lnTo>
                  <a:pt x="0" y="0"/>
                </a:lnTo>
                <a:lnTo>
                  <a:pt x="0" y="374918"/>
                </a:lnTo>
                <a:lnTo>
                  <a:pt x="9349" y="384148"/>
                </a:lnTo>
                <a:lnTo>
                  <a:pt x="45432" y="410431"/>
                </a:lnTo>
                <a:lnTo>
                  <a:pt x="86439" y="423665"/>
                </a:lnTo>
                <a:lnTo>
                  <a:pt x="129124" y="423839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298677" y="1059195"/>
            <a:ext cx="329565" cy="328295"/>
          </a:xfrm>
          <a:custGeom>
            <a:avLst/>
            <a:gdLst/>
            <a:ahLst/>
            <a:cxnLst/>
            <a:rect l="l" t="t" r="r" b="b"/>
            <a:pathLst>
              <a:path w="329565" h="328294">
                <a:moveTo>
                  <a:pt x="201435" y="327818"/>
                </a:moveTo>
                <a:lnTo>
                  <a:pt x="243339" y="317776"/>
                </a:lnTo>
                <a:lnTo>
                  <a:pt x="281336" y="294345"/>
                </a:lnTo>
                <a:lnTo>
                  <a:pt x="310039" y="260156"/>
                </a:lnTo>
                <a:lnTo>
                  <a:pt x="326064" y="220156"/>
                </a:lnTo>
                <a:lnTo>
                  <a:pt x="329174" y="177585"/>
                </a:lnTo>
                <a:lnTo>
                  <a:pt x="319131" y="135681"/>
                </a:lnTo>
                <a:lnTo>
                  <a:pt x="295701" y="97685"/>
                </a:lnTo>
                <a:lnTo>
                  <a:pt x="262726" y="62678"/>
                </a:lnTo>
                <a:lnTo>
                  <a:pt x="227228" y="31081"/>
                </a:lnTo>
                <a:lnTo>
                  <a:pt x="188551" y="8791"/>
                </a:lnTo>
                <a:lnTo>
                  <a:pt x="146367" y="0"/>
                </a:lnTo>
                <a:lnTo>
                  <a:pt x="103907" y="4374"/>
                </a:lnTo>
                <a:lnTo>
                  <a:pt x="64402" y="21582"/>
                </a:lnTo>
                <a:lnTo>
                  <a:pt x="31082" y="51290"/>
                </a:lnTo>
                <a:lnTo>
                  <a:pt x="8791" y="89967"/>
                </a:lnTo>
                <a:lnTo>
                  <a:pt x="0" y="132151"/>
                </a:lnTo>
                <a:lnTo>
                  <a:pt x="4374" y="174611"/>
                </a:lnTo>
                <a:lnTo>
                  <a:pt x="21582" y="214116"/>
                </a:lnTo>
                <a:lnTo>
                  <a:pt x="51290" y="247436"/>
                </a:lnTo>
                <a:lnTo>
                  <a:pt x="60020" y="254873"/>
                </a:lnTo>
                <a:lnTo>
                  <a:pt x="68494" y="262776"/>
                </a:lnTo>
                <a:lnTo>
                  <a:pt x="76712" y="271145"/>
                </a:lnTo>
                <a:lnTo>
                  <a:pt x="84675" y="279981"/>
                </a:lnTo>
                <a:lnTo>
                  <a:pt x="118864" y="308684"/>
                </a:lnTo>
                <a:lnTo>
                  <a:pt x="158864" y="324709"/>
                </a:lnTo>
                <a:lnTo>
                  <a:pt x="201435" y="327818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840230" y="1040508"/>
            <a:ext cx="423545" cy="426084"/>
          </a:xfrm>
          <a:custGeom>
            <a:avLst/>
            <a:gdLst/>
            <a:ahLst/>
            <a:cxnLst/>
            <a:rect l="l" t="t" r="r" b="b"/>
            <a:pathLst>
              <a:path w="423544" h="426084">
                <a:moveTo>
                  <a:pt x="298932" y="425525"/>
                </a:moveTo>
                <a:lnTo>
                  <a:pt x="340613" y="414594"/>
                </a:lnTo>
                <a:lnTo>
                  <a:pt x="378103" y="390360"/>
                </a:lnTo>
                <a:lnTo>
                  <a:pt x="406073" y="355568"/>
                </a:lnTo>
                <a:lnTo>
                  <a:pt x="421243" y="315236"/>
                </a:lnTo>
                <a:lnTo>
                  <a:pt x="423446" y="272608"/>
                </a:lnTo>
                <a:lnTo>
                  <a:pt x="412515" y="230927"/>
                </a:lnTo>
                <a:lnTo>
                  <a:pt x="388282" y="193437"/>
                </a:lnTo>
                <a:lnTo>
                  <a:pt x="357537" y="159342"/>
                </a:lnTo>
                <a:lnTo>
                  <a:pt x="326524" y="125582"/>
                </a:lnTo>
                <a:lnTo>
                  <a:pt x="299409" y="97416"/>
                </a:lnTo>
                <a:lnTo>
                  <a:pt x="268976" y="68194"/>
                </a:lnTo>
                <a:lnTo>
                  <a:pt x="230504" y="33787"/>
                </a:lnTo>
                <a:lnTo>
                  <a:pt x="192599" y="10207"/>
                </a:lnTo>
                <a:lnTo>
                  <a:pt x="150735" y="0"/>
                </a:lnTo>
                <a:lnTo>
                  <a:pt x="108152" y="2941"/>
                </a:lnTo>
                <a:lnTo>
                  <a:pt x="68089" y="18808"/>
                </a:lnTo>
                <a:lnTo>
                  <a:pt x="33788" y="47376"/>
                </a:lnTo>
                <a:lnTo>
                  <a:pt x="10207" y="85280"/>
                </a:lnTo>
                <a:lnTo>
                  <a:pt x="0" y="127144"/>
                </a:lnTo>
                <a:lnTo>
                  <a:pt x="2941" y="169727"/>
                </a:lnTo>
                <a:lnTo>
                  <a:pt x="18808" y="209790"/>
                </a:lnTo>
                <a:lnTo>
                  <a:pt x="47376" y="244092"/>
                </a:lnTo>
                <a:lnTo>
                  <a:pt x="63808" y="258565"/>
                </a:lnTo>
                <a:lnTo>
                  <a:pt x="78293" y="271674"/>
                </a:lnTo>
                <a:lnTo>
                  <a:pt x="112172" y="304813"/>
                </a:lnTo>
                <a:lnTo>
                  <a:pt x="181181" y="380181"/>
                </a:lnTo>
                <a:lnTo>
                  <a:pt x="215973" y="408151"/>
                </a:lnTo>
                <a:lnTo>
                  <a:pt x="256304" y="423321"/>
                </a:lnTo>
                <a:lnTo>
                  <a:pt x="298932" y="425525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1464106" y="0"/>
            <a:ext cx="504190" cy="833119"/>
          </a:xfrm>
          <a:custGeom>
            <a:avLst/>
            <a:gdLst/>
            <a:ahLst/>
            <a:cxnLst/>
            <a:rect l="l" t="t" r="r" b="b"/>
            <a:pathLst>
              <a:path w="504189" h="833119">
                <a:moveTo>
                  <a:pt x="405206" y="708152"/>
                </a:moveTo>
                <a:lnTo>
                  <a:pt x="403009" y="665518"/>
                </a:lnTo>
                <a:lnTo>
                  <a:pt x="387858" y="625182"/>
                </a:lnTo>
                <a:lnTo>
                  <a:pt x="359892" y="590384"/>
                </a:lnTo>
                <a:lnTo>
                  <a:pt x="308825" y="544233"/>
                </a:lnTo>
                <a:lnTo>
                  <a:pt x="295846" y="532231"/>
                </a:lnTo>
                <a:lnTo>
                  <a:pt x="285178" y="522135"/>
                </a:lnTo>
                <a:lnTo>
                  <a:pt x="276821" y="513930"/>
                </a:lnTo>
                <a:lnTo>
                  <a:pt x="236880" y="473659"/>
                </a:lnTo>
                <a:lnTo>
                  <a:pt x="200799" y="447370"/>
                </a:lnTo>
                <a:lnTo>
                  <a:pt x="159791" y="434136"/>
                </a:lnTo>
                <a:lnTo>
                  <a:pt x="117106" y="433971"/>
                </a:lnTo>
                <a:lnTo>
                  <a:pt x="75984" y="446862"/>
                </a:lnTo>
                <a:lnTo>
                  <a:pt x="39687" y="472859"/>
                </a:lnTo>
                <a:lnTo>
                  <a:pt x="13411" y="508939"/>
                </a:lnTo>
                <a:lnTo>
                  <a:pt x="177" y="549948"/>
                </a:lnTo>
                <a:lnTo>
                  <a:pt x="0" y="592632"/>
                </a:lnTo>
                <a:lnTo>
                  <a:pt x="12903" y="633742"/>
                </a:lnTo>
                <a:lnTo>
                  <a:pt x="38887" y="670039"/>
                </a:lnTo>
                <a:lnTo>
                  <a:pt x="78841" y="710311"/>
                </a:lnTo>
                <a:lnTo>
                  <a:pt x="119189" y="748677"/>
                </a:lnTo>
                <a:lnTo>
                  <a:pt x="173101" y="797445"/>
                </a:lnTo>
                <a:lnTo>
                  <a:pt x="210591" y="821690"/>
                </a:lnTo>
                <a:lnTo>
                  <a:pt x="252272" y="832637"/>
                </a:lnTo>
                <a:lnTo>
                  <a:pt x="294894" y="830440"/>
                </a:lnTo>
                <a:lnTo>
                  <a:pt x="335229" y="815276"/>
                </a:lnTo>
                <a:lnTo>
                  <a:pt x="370027" y="787311"/>
                </a:lnTo>
                <a:lnTo>
                  <a:pt x="394271" y="749833"/>
                </a:lnTo>
                <a:lnTo>
                  <a:pt x="405206" y="708152"/>
                </a:lnTo>
                <a:close/>
              </a:path>
              <a:path w="504189" h="833119">
                <a:moveTo>
                  <a:pt x="503783" y="174345"/>
                </a:moveTo>
                <a:lnTo>
                  <a:pt x="494245" y="132321"/>
                </a:lnTo>
                <a:lnTo>
                  <a:pt x="471271" y="94043"/>
                </a:lnTo>
                <a:lnTo>
                  <a:pt x="391998" y="0"/>
                </a:lnTo>
                <a:lnTo>
                  <a:pt x="50292" y="0"/>
                </a:lnTo>
                <a:lnTo>
                  <a:pt x="55854" y="23926"/>
                </a:lnTo>
                <a:lnTo>
                  <a:pt x="79019" y="62090"/>
                </a:lnTo>
                <a:lnTo>
                  <a:pt x="154012" y="150406"/>
                </a:lnTo>
                <a:lnTo>
                  <a:pt x="258064" y="273786"/>
                </a:lnTo>
                <a:lnTo>
                  <a:pt x="291909" y="302895"/>
                </a:lnTo>
                <a:lnTo>
                  <a:pt x="331711" y="319405"/>
                </a:lnTo>
                <a:lnTo>
                  <a:pt x="374243" y="323024"/>
                </a:lnTo>
                <a:lnTo>
                  <a:pt x="416267" y="313486"/>
                </a:lnTo>
                <a:lnTo>
                  <a:pt x="454545" y="290512"/>
                </a:lnTo>
                <a:lnTo>
                  <a:pt x="483654" y="256679"/>
                </a:lnTo>
                <a:lnTo>
                  <a:pt x="500164" y="216877"/>
                </a:lnTo>
                <a:lnTo>
                  <a:pt x="503783" y="174345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0" y="1541154"/>
            <a:ext cx="368300" cy="451484"/>
          </a:xfrm>
          <a:custGeom>
            <a:avLst/>
            <a:gdLst/>
            <a:ahLst/>
            <a:cxnLst/>
            <a:rect l="l" t="t" r="r" b="b"/>
            <a:pathLst>
              <a:path w="368300" h="451485">
                <a:moveTo>
                  <a:pt x="275541" y="442864"/>
                </a:moveTo>
                <a:lnTo>
                  <a:pt x="314607" y="421261"/>
                </a:lnTo>
                <a:lnTo>
                  <a:pt x="344900" y="388472"/>
                </a:lnTo>
                <a:lnTo>
                  <a:pt x="362803" y="349277"/>
                </a:lnTo>
                <a:lnTo>
                  <a:pt x="367929" y="306901"/>
                </a:lnTo>
                <a:lnTo>
                  <a:pt x="359885" y="264568"/>
                </a:lnTo>
                <a:lnTo>
                  <a:pt x="338283" y="225502"/>
                </a:lnTo>
                <a:lnTo>
                  <a:pt x="311849" y="191793"/>
                </a:lnTo>
                <a:lnTo>
                  <a:pt x="302201" y="179045"/>
                </a:lnTo>
                <a:lnTo>
                  <a:pt x="293230" y="166266"/>
                </a:lnTo>
                <a:lnTo>
                  <a:pt x="284938" y="153457"/>
                </a:lnTo>
                <a:lnTo>
                  <a:pt x="263520" y="117623"/>
                </a:lnTo>
                <a:lnTo>
                  <a:pt x="248207" y="94729"/>
                </a:lnTo>
                <a:lnTo>
                  <a:pt x="213048" y="49239"/>
                </a:lnTo>
                <a:lnTo>
                  <a:pt x="179207" y="20127"/>
                </a:lnTo>
                <a:lnTo>
                  <a:pt x="139403" y="3621"/>
                </a:lnTo>
                <a:lnTo>
                  <a:pt x="96872" y="0"/>
                </a:lnTo>
                <a:lnTo>
                  <a:pt x="54851" y="9536"/>
                </a:lnTo>
                <a:lnTo>
                  <a:pt x="16574" y="32508"/>
                </a:lnTo>
                <a:lnTo>
                  <a:pt x="0" y="51774"/>
                </a:lnTo>
                <a:lnTo>
                  <a:pt x="0" y="229175"/>
                </a:lnTo>
                <a:lnTo>
                  <a:pt x="10073" y="241601"/>
                </a:lnTo>
                <a:lnTo>
                  <a:pt x="19285" y="253977"/>
                </a:lnTo>
                <a:lnTo>
                  <a:pt x="27477" y="266111"/>
                </a:lnTo>
                <a:lnTo>
                  <a:pt x="34650" y="278002"/>
                </a:lnTo>
                <a:lnTo>
                  <a:pt x="47585" y="299842"/>
                </a:lnTo>
                <a:lnTo>
                  <a:pt x="61525" y="321435"/>
                </a:lnTo>
                <a:lnTo>
                  <a:pt x="92413" y="363877"/>
                </a:lnTo>
                <a:lnTo>
                  <a:pt x="118849" y="397587"/>
                </a:lnTo>
                <a:lnTo>
                  <a:pt x="151638" y="427879"/>
                </a:lnTo>
                <a:lnTo>
                  <a:pt x="190832" y="445783"/>
                </a:lnTo>
                <a:lnTo>
                  <a:pt x="233208" y="450908"/>
                </a:lnTo>
                <a:lnTo>
                  <a:pt x="275541" y="442864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604765" y="1521774"/>
            <a:ext cx="366395" cy="380365"/>
          </a:xfrm>
          <a:custGeom>
            <a:avLst/>
            <a:gdLst/>
            <a:ahLst/>
            <a:cxnLst/>
            <a:rect l="l" t="t" r="r" b="b"/>
            <a:pathLst>
              <a:path w="366394" h="380364">
                <a:moveTo>
                  <a:pt x="238284" y="379897"/>
                </a:moveTo>
                <a:lnTo>
                  <a:pt x="280188" y="369854"/>
                </a:lnTo>
                <a:lnTo>
                  <a:pt x="318184" y="346422"/>
                </a:lnTo>
                <a:lnTo>
                  <a:pt x="346888" y="312233"/>
                </a:lnTo>
                <a:lnTo>
                  <a:pt x="362912" y="272233"/>
                </a:lnTo>
                <a:lnTo>
                  <a:pt x="366021" y="229662"/>
                </a:lnTo>
                <a:lnTo>
                  <a:pt x="355979" y="187758"/>
                </a:lnTo>
                <a:lnTo>
                  <a:pt x="332548" y="149762"/>
                </a:lnTo>
                <a:lnTo>
                  <a:pt x="300368" y="112511"/>
                </a:lnTo>
                <a:lnTo>
                  <a:pt x="244496" y="47834"/>
                </a:lnTo>
                <a:lnTo>
                  <a:pt x="210309" y="19133"/>
                </a:lnTo>
                <a:lnTo>
                  <a:pt x="170309" y="3109"/>
                </a:lnTo>
                <a:lnTo>
                  <a:pt x="127738" y="0"/>
                </a:lnTo>
                <a:lnTo>
                  <a:pt x="85834" y="10042"/>
                </a:lnTo>
                <a:lnTo>
                  <a:pt x="47837" y="33472"/>
                </a:lnTo>
                <a:lnTo>
                  <a:pt x="19134" y="67661"/>
                </a:lnTo>
                <a:lnTo>
                  <a:pt x="3109" y="107661"/>
                </a:lnTo>
                <a:lnTo>
                  <a:pt x="0" y="150233"/>
                </a:lnTo>
                <a:lnTo>
                  <a:pt x="10042" y="192137"/>
                </a:lnTo>
                <a:lnTo>
                  <a:pt x="33473" y="230135"/>
                </a:lnTo>
                <a:lnTo>
                  <a:pt x="90863" y="296567"/>
                </a:lnTo>
                <a:lnTo>
                  <a:pt x="121524" y="332060"/>
                </a:lnTo>
                <a:lnTo>
                  <a:pt x="155713" y="360764"/>
                </a:lnTo>
                <a:lnTo>
                  <a:pt x="195713" y="376788"/>
                </a:lnTo>
                <a:lnTo>
                  <a:pt x="238284" y="379897"/>
                </a:lnTo>
                <a:close/>
              </a:path>
              <a:path w="366394" h="380364">
                <a:moveTo>
                  <a:pt x="301254" y="113536"/>
                </a:moveTo>
                <a:lnTo>
                  <a:pt x="300369" y="112511"/>
                </a:lnTo>
                <a:lnTo>
                  <a:pt x="301254" y="113536"/>
                </a:lnTo>
                <a:close/>
              </a:path>
              <a:path w="366394" h="380364">
                <a:moveTo>
                  <a:pt x="69929" y="272334"/>
                </a:moveTo>
                <a:lnTo>
                  <a:pt x="57605" y="258068"/>
                </a:lnTo>
                <a:lnTo>
                  <a:pt x="69929" y="272334"/>
                </a:lnTo>
                <a:close/>
              </a:path>
              <a:path w="366394" h="380364">
                <a:moveTo>
                  <a:pt x="90862" y="296567"/>
                </a:moveTo>
                <a:lnTo>
                  <a:pt x="69929" y="272334"/>
                </a:lnTo>
                <a:lnTo>
                  <a:pt x="90862" y="296567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17408379" y="8534963"/>
            <a:ext cx="423545" cy="416559"/>
          </a:xfrm>
          <a:custGeom>
            <a:avLst/>
            <a:gdLst/>
            <a:ahLst/>
            <a:cxnLst/>
            <a:rect l="l" t="t" r="r" b="b"/>
            <a:pathLst>
              <a:path w="423544" h="416559">
                <a:moveTo>
                  <a:pt x="0" y="152148"/>
                </a:moveTo>
                <a:lnTo>
                  <a:pt x="1433" y="110289"/>
                </a:lnTo>
                <a:lnTo>
                  <a:pt x="15627" y="70462"/>
                </a:lnTo>
                <a:lnTo>
                  <a:pt x="42473" y="35851"/>
                </a:lnTo>
                <a:lnTo>
                  <a:pt x="78839" y="11436"/>
                </a:lnTo>
                <a:lnTo>
                  <a:pt x="119544" y="0"/>
                </a:lnTo>
                <a:lnTo>
                  <a:pt x="161402" y="1433"/>
                </a:lnTo>
                <a:lnTo>
                  <a:pt x="201229" y="15627"/>
                </a:lnTo>
                <a:lnTo>
                  <a:pt x="235840" y="42473"/>
                </a:lnTo>
                <a:lnTo>
                  <a:pt x="252696" y="60080"/>
                </a:lnTo>
                <a:lnTo>
                  <a:pt x="270901" y="78247"/>
                </a:lnTo>
                <a:lnTo>
                  <a:pt x="290456" y="96974"/>
                </a:lnTo>
                <a:lnTo>
                  <a:pt x="311362" y="116260"/>
                </a:lnTo>
                <a:lnTo>
                  <a:pt x="353353" y="154583"/>
                </a:lnTo>
                <a:lnTo>
                  <a:pt x="369384" y="169432"/>
                </a:lnTo>
                <a:lnTo>
                  <a:pt x="382106" y="181407"/>
                </a:lnTo>
                <a:lnTo>
                  <a:pt x="408615" y="216277"/>
                </a:lnTo>
                <a:lnTo>
                  <a:pt x="422422" y="256240"/>
                </a:lnTo>
                <a:lnTo>
                  <a:pt x="423449" y="298110"/>
                </a:lnTo>
                <a:lnTo>
                  <a:pt x="411618" y="338702"/>
                </a:lnTo>
                <a:lnTo>
                  <a:pt x="386851" y="374830"/>
                </a:lnTo>
                <a:lnTo>
                  <a:pt x="351982" y="401338"/>
                </a:lnTo>
                <a:lnTo>
                  <a:pt x="312019" y="415145"/>
                </a:lnTo>
                <a:lnTo>
                  <a:pt x="270149" y="416173"/>
                </a:lnTo>
                <a:lnTo>
                  <a:pt x="229557" y="404342"/>
                </a:lnTo>
                <a:lnTo>
                  <a:pt x="193429" y="379575"/>
                </a:lnTo>
                <a:lnTo>
                  <a:pt x="181920" y="368748"/>
                </a:lnTo>
                <a:lnTo>
                  <a:pt x="148992" y="338445"/>
                </a:lnTo>
                <a:lnTo>
                  <a:pt x="102492" y="295818"/>
                </a:lnTo>
                <a:lnTo>
                  <a:pt x="56632" y="250944"/>
                </a:lnTo>
                <a:lnTo>
                  <a:pt x="11436" y="192853"/>
                </a:lnTo>
                <a:lnTo>
                  <a:pt x="0" y="152148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17455743" y="9032183"/>
            <a:ext cx="329565" cy="300990"/>
          </a:xfrm>
          <a:custGeom>
            <a:avLst/>
            <a:gdLst/>
            <a:ahLst/>
            <a:cxnLst/>
            <a:rect l="l" t="t" r="r" b="b"/>
            <a:pathLst>
              <a:path w="329565" h="300990">
                <a:moveTo>
                  <a:pt x="0" y="119839"/>
                </a:moveTo>
                <a:lnTo>
                  <a:pt x="12072" y="77734"/>
                </a:lnTo>
                <a:lnTo>
                  <a:pt x="36771" y="41559"/>
                </a:lnTo>
                <a:lnTo>
                  <a:pt x="70318" y="15824"/>
                </a:lnTo>
                <a:lnTo>
                  <a:pt x="109715" y="1611"/>
                </a:lnTo>
                <a:lnTo>
                  <a:pt x="151965" y="0"/>
                </a:lnTo>
                <a:lnTo>
                  <a:pt x="194070" y="12073"/>
                </a:lnTo>
                <a:lnTo>
                  <a:pt x="241882" y="35889"/>
                </a:lnTo>
                <a:lnTo>
                  <a:pt x="293675" y="71616"/>
                </a:lnTo>
                <a:lnTo>
                  <a:pt x="317509" y="106539"/>
                </a:lnTo>
                <a:lnTo>
                  <a:pt x="329517" y="146663"/>
                </a:lnTo>
                <a:lnTo>
                  <a:pt x="328782" y="188938"/>
                </a:lnTo>
                <a:lnTo>
                  <a:pt x="314393" y="230309"/>
                </a:lnTo>
                <a:lnTo>
                  <a:pt x="287727" y="265058"/>
                </a:lnTo>
                <a:lnTo>
                  <a:pt x="252804" y="288893"/>
                </a:lnTo>
                <a:lnTo>
                  <a:pt x="212679" y="300900"/>
                </a:lnTo>
                <a:lnTo>
                  <a:pt x="170405" y="300165"/>
                </a:lnTo>
                <a:lnTo>
                  <a:pt x="129033" y="285776"/>
                </a:lnTo>
                <a:lnTo>
                  <a:pt x="115344" y="278494"/>
                </a:lnTo>
                <a:lnTo>
                  <a:pt x="102230" y="271726"/>
                </a:lnTo>
                <a:lnTo>
                  <a:pt x="89693" y="265472"/>
                </a:lnTo>
                <a:lnTo>
                  <a:pt x="77733" y="259732"/>
                </a:lnTo>
                <a:lnTo>
                  <a:pt x="41559" y="235033"/>
                </a:lnTo>
                <a:lnTo>
                  <a:pt x="15824" y="201487"/>
                </a:lnTo>
                <a:lnTo>
                  <a:pt x="1611" y="162089"/>
                </a:lnTo>
                <a:lnTo>
                  <a:pt x="0" y="119839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16924805" y="8793640"/>
            <a:ext cx="401955" cy="339725"/>
          </a:xfrm>
          <a:custGeom>
            <a:avLst/>
            <a:gdLst/>
            <a:ahLst/>
            <a:cxnLst/>
            <a:rect l="l" t="t" r="r" b="b"/>
            <a:pathLst>
              <a:path w="401955" h="339725">
                <a:moveTo>
                  <a:pt x="0" y="151239"/>
                </a:moveTo>
                <a:lnTo>
                  <a:pt x="1800" y="108996"/>
                </a:lnTo>
                <a:lnTo>
                  <a:pt x="17229" y="68002"/>
                </a:lnTo>
                <a:lnTo>
                  <a:pt x="44764" y="33937"/>
                </a:lnTo>
                <a:lnTo>
                  <a:pt x="80277" y="10990"/>
                </a:lnTo>
                <a:lnTo>
                  <a:pt x="120692" y="0"/>
                </a:lnTo>
                <a:lnTo>
                  <a:pt x="162934" y="1800"/>
                </a:lnTo>
                <a:lnTo>
                  <a:pt x="203929" y="17228"/>
                </a:lnTo>
                <a:lnTo>
                  <a:pt x="219586" y="26075"/>
                </a:lnTo>
                <a:lnTo>
                  <a:pt x="235299" y="34722"/>
                </a:lnTo>
                <a:lnTo>
                  <a:pt x="282545" y="59398"/>
                </a:lnTo>
                <a:lnTo>
                  <a:pt x="323732" y="79551"/>
                </a:lnTo>
                <a:lnTo>
                  <a:pt x="359907" y="104249"/>
                </a:lnTo>
                <a:lnTo>
                  <a:pt x="385642" y="137796"/>
                </a:lnTo>
                <a:lnTo>
                  <a:pt x="399856" y="177193"/>
                </a:lnTo>
                <a:lnTo>
                  <a:pt x="401467" y="219443"/>
                </a:lnTo>
                <a:lnTo>
                  <a:pt x="389395" y="261549"/>
                </a:lnTo>
                <a:lnTo>
                  <a:pt x="364696" y="297723"/>
                </a:lnTo>
                <a:lnTo>
                  <a:pt x="331149" y="323458"/>
                </a:lnTo>
                <a:lnTo>
                  <a:pt x="291751" y="337672"/>
                </a:lnTo>
                <a:lnTo>
                  <a:pt x="249501" y="339283"/>
                </a:lnTo>
                <a:lnTo>
                  <a:pt x="207395" y="327210"/>
                </a:lnTo>
                <a:lnTo>
                  <a:pt x="159623" y="303856"/>
                </a:lnTo>
                <a:lnTo>
                  <a:pt x="123237" y="285098"/>
                </a:lnTo>
                <a:lnTo>
                  <a:pt x="86342" y="265064"/>
                </a:lnTo>
                <a:lnTo>
                  <a:pt x="33937" y="227166"/>
                </a:lnTo>
                <a:lnTo>
                  <a:pt x="10990" y="191654"/>
                </a:lnTo>
                <a:lnTo>
                  <a:pt x="0" y="151239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16996774" y="9223961"/>
            <a:ext cx="559435" cy="455295"/>
          </a:xfrm>
          <a:custGeom>
            <a:avLst/>
            <a:gdLst/>
            <a:ahLst/>
            <a:cxnLst/>
            <a:rect l="l" t="t" r="r" b="b"/>
            <a:pathLst>
              <a:path w="559434" h="455295">
                <a:moveTo>
                  <a:pt x="0" y="142391"/>
                </a:moveTo>
                <a:lnTo>
                  <a:pt x="4762" y="100379"/>
                </a:lnTo>
                <a:lnTo>
                  <a:pt x="23030" y="60568"/>
                </a:lnTo>
                <a:lnTo>
                  <a:pt x="52889" y="28521"/>
                </a:lnTo>
                <a:lnTo>
                  <a:pt x="89925" y="8126"/>
                </a:lnTo>
                <a:lnTo>
                  <a:pt x="131012" y="0"/>
                </a:lnTo>
                <a:lnTo>
                  <a:pt x="173024" y="4762"/>
                </a:lnTo>
                <a:lnTo>
                  <a:pt x="212835" y="23030"/>
                </a:lnTo>
                <a:lnTo>
                  <a:pt x="266443" y="58936"/>
                </a:lnTo>
                <a:lnTo>
                  <a:pt x="293339" y="76794"/>
                </a:lnTo>
                <a:lnTo>
                  <a:pt x="352225" y="114987"/>
                </a:lnTo>
                <a:lnTo>
                  <a:pt x="415041" y="154628"/>
                </a:lnTo>
                <a:lnTo>
                  <a:pt x="468229" y="186879"/>
                </a:lnTo>
                <a:lnTo>
                  <a:pt x="490593" y="199823"/>
                </a:lnTo>
                <a:lnTo>
                  <a:pt x="524768" y="227223"/>
                </a:lnTo>
                <a:lnTo>
                  <a:pt x="547854" y="262644"/>
                </a:lnTo>
                <a:lnTo>
                  <a:pt x="559005" y="303016"/>
                </a:lnTo>
                <a:lnTo>
                  <a:pt x="557372" y="345265"/>
                </a:lnTo>
                <a:lnTo>
                  <a:pt x="542106" y="386320"/>
                </a:lnTo>
                <a:lnTo>
                  <a:pt x="514706" y="420494"/>
                </a:lnTo>
                <a:lnTo>
                  <a:pt x="479285" y="443581"/>
                </a:lnTo>
                <a:lnTo>
                  <a:pt x="438914" y="454732"/>
                </a:lnTo>
                <a:lnTo>
                  <a:pt x="396665" y="453099"/>
                </a:lnTo>
                <a:lnTo>
                  <a:pt x="355609" y="437834"/>
                </a:lnTo>
                <a:lnTo>
                  <a:pt x="302435" y="406545"/>
                </a:lnTo>
                <a:lnTo>
                  <a:pt x="238064" y="366643"/>
                </a:lnTo>
                <a:lnTo>
                  <a:pt x="204536" y="345329"/>
                </a:lnTo>
                <a:lnTo>
                  <a:pt x="142593" y="305147"/>
                </a:lnTo>
                <a:lnTo>
                  <a:pt x="60570" y="250373"/>
                </a:lnTo>
                <a:lnTo>
                  <a:pt x="28522" y="220514"/>
                </a:lnTo>
                <a:lnTo>
                  <a:pt x="8126" y="183478"/>
                </a:lnTo>
                <a:lnTo>
                  <a:pt x="0" y="142391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17915391" y="9545098"/>
            <a:ext cx="372745" cy="390525"/>
          </a:xfrm>
          <a:custGeom>
            <a:avLst/>
            <a:gdLst/>
            <a:ahLst/>
            <a:cxnLst/>
            <a:rect l="l" t="t" r="r" b="b"/>
            <a:pathLst>
              <a:path w="372744" h="390525">
                <a:moveTo>
                  <a:pt x="0" y="150509"/>
                </a:moveTo>
                <a:lnTo>
                  <a:pt x="2055" y="108278"/>
                </a:lnTo>
                <a:lnTo>
                  <a:pt x="17730" y="67377"/>
                </a:lnTo>
                <a:lnTo>
                  <a:pt x="45470" y="33478"/>
                </a:lnTo>
                <a:lnTo>
                  <a:pt x="81121" y="10747"/>
                </a:lnTo>
                <a:lnTo>
                  <a:pt x="121601" y="0"/>
                </a:lnTo>
                <a:lnTo>
                  <a:pt x="163832" y="2055"/>
                </a:lnTo>
                <a:lnTo>
                  <a:pt x="204733" y="17730"/>
                </a:lnTo>
                <a:lnTo>
                  <a:pt x="244542" y="40836"/>
                </a:lnTo>
                <a:lnTo>
                  <a:pt x="286040" y="65435"/>
                </a:lnTo>
                <a:lnTo>
                  <a:pt x="326473" y="90442"/>
                </a:lnTo>
                <a:lnTo>
                  <a:pt x="343470" y="100857"/>
                </a:lnTo>
                <a:lnTo>
                  <a:pt x="361860" y="111511"/>
                </a:lnTo>
                <a:lnTo>
                  <a:pt x="372609" y="117428"/>
                </a:lnTo>
                <a:lnTo>
                  <a:pt x="372609" y="386829"/>
                </a:lnTo>
                <a:lnTo>
                  <a:pt x="361860" y="390279"/>
                </a:lnTo>
                <a:lnTo>
                  <a:pt x="343470" y="390390"/>
                </a:lnTo>
                <a:lnTo>
                  <a:pt x="319372" y="390449"/>
                </a:lnTo>
                <a:lnTo>
                  <a:pt x="277724" y="376882"/>
                </a:lnTo>
                <a:lnTo>
                  <a:pt x="226100" y="349081"/>
                </a:lnTo>
                <a:lnTo>
                  <a:pt x="180320" y="321763"/>
                </a:lnTo>
                <a:lnTo>
                  <a:pt x="162419" y="310573"/>
                </a:lnTo>
                <a:lnTo>
                  <a:pt x="144262" y="299463"/>
                </a:lnTo>
                <a:lnTo>
                  <a:pt x="125851" y="288433"/>
                </a:lnTo>
                <a:lnTo>
                  <a:pt x="107185" y="277485"/>
                </a:lnTo>
                <a:lnTo>
                  <a:pt x="67376" y="254380"/>
                </a:lnTo>
                <a:lnTo>
                  <a:pt x="33478" y="226640"/>
                </a:lnTo>
                <a:lnTo>
                  <a:pt x="10746" y="190990"/>
                </a:lnTo>
                <a:lnTo>
                  <a:pt x="0" y="150509"/>
                </a:lnTo>
                <a:close/>
              </a:path>
              <a:path w="372744" h="390525">
                <a:moveTo>
                  <a:pt x="180320" y="321763"/>
                </a:moveTo>
                <a:close/>
              </a:path>
              <a:path w="372744" h="390525">
                <a:moveTo>
                  <a:pt x="107185" y="277485"/>
                </a:move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18010697" y="9017975"/>
            <a:ext cx="277495" cy="372745"/>
          </a:xfrm>
          <a:custGeom>
            <a:avLst/>
            <a:gdLst/>
            <a:ahLst/>
            <a:cxnLst/>
            <a:rect l="l" t="t" r="r" b="b"/>
            <a:pathLst>
              <a:path w="277494" h="372745">
                <a:moveTo>
                  <a:pt x="0" y="144887"/>
                </a:moveTo>
                <a:lnTo>
                  <a:pt x="3952" y="102791"/>
                </a:lnTo>
                <a:lnTo>
                  <a:pt x="21452" y="62637"/>
                </a:lnTo>
                <a:lnTo>
                  <a:pt x="50688" y="30020"/>
                </a:lnTo>
                <a:lnTo>
                  <a:pt x="87325" y="8915"/>
                </a:lnTo>
                <a:lnTo>
                  <a:pt x="128248" y="0"/>
                </a:lnTo>
                <a:lnTo>
                  <a:pt x="170344" y="3952"/>
                </a:lnTo>
                <a:lnTo>
                  <a:pt x="210498" y="21451"/>
                </a:lnTo>
                <a:lnTo>
                  <a:pt x="277303" y="64355"/>
                </a:lnTo>
                <a:lnTo>
                  <a:pt x="277303" y="372188"/>
                </a:lnTo>
                <a:lnTo>
                  <a:pt x="235713" y="356288"/>
                </a:lnTo>
                <a:lnTo>
                  <a:pt x="170193" y="320031"/>
                </a:lnTo>
                <a:lnTo>
                  <a:pt x="132115" y="296304"/>
                </a:lnTo>
                <a:lnTo>
                  <a:pt x="62636" y="251683"/>
                </a:lnTo>
                <a:lnTo>
                  <a:pt x="30020" y="222446"/>
                </a:lnTo>
                <a:lnTo>
                  <a:pt x="8915" y="185810"/>
                </a:lnTo>
                <a:lnTo>
                  <a:pt x="0" y="144887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17260580" y="9795543"/>
            <a:ext cx="503555" cy="438784"/>
          </a:xfrm>
          <a:custGeom>
            <a:avLst/>
            <a:gdLst/>
            <a:ahLst/>
            <a:cxnLst/>
            <a:rect l="l" t="t" r="r" b="b"/>
            <a:pathLst>
              <a:path w="503555" h="438784">
                <a:moveTo>
                  <a:pt x="0" y="145833"/>
                </a:moveTo>
                <a:lnTo>
                  <a:pt x="3640" y="103709"/>
                </a:lnTo>
                <a:lnTo>
                  <a:pt x="20841" y="63426"/>
                </a:lnTo>
                <a:lnTo>
                  <a:pt x="49835" y="30594"/>
                </a:lnTo>
                <a:lnTo>
                  <a:pt x="86315" y="9218"/>
                </a:lnTo>
                <a:lnTo>
                  <a:pt x="127171" y="0"/>
                </a:lnTo>
                <a:lnTo>
                  <a:pt x="169294" y="3640"/>
                </a:lnTo>
                <a:lnTo>
                  <a:pt x="209577" y="20841"/>
                </a:lnTo>
                <a:lnTo>
                  <a:pt x="255027" y="50676"/>
                </a:lnTo>
                <a:lnTo>
                  <a:pt x="321071" y="95759"/>
                </a:lnTo>
                <a:lnTo>
                  <a:pt x="359606" y="122969"/>
                </a:lnTo>
                <a:lnTo>
                  <a:pt x="395021" y="149230"/>
                </a:lnTo>
                <a:lnTo>
                  <a:pt x="427315" y="174545"/>
                </a:lnTo>
                <a:lnTo>
                  <a:pt x="484626" y="232481"/>
                </a:lnTo>
                <a:lnTo>
                  <a:pt x="500318" y="271742"/>
                </a:lnTo>
                <a:lnTo>
                  <a:pt x="503336" y="313516"/>
                </a:lnTo>
                <a:lnTo>
                  <a:pt x="493449" y="354625"/>
                </a:lnTo>
                <a:lnTo>
                  <a:pt x="470429" y="391890"/>
                </a:lnTo>
                <a:lnTo>
                  <a:pt x="436859" y="420026"/>
                </a:lnTo>
                <a:lnTo>
                  <a:pt x="397598" y="435718"/>
                </a:lnTo>
                <a:lnTo>
                  <a:pt x="355824" y="438736"/>
                </a:lnTo>
                <a:lnTo>
                  <a:pt x="314716" y="428849"/>
                </a:lnTo>
                <a:lnTo>
                  <a:pt x="277451" y="405829"/>
                </a:lnTo>
                <a:lnTo>
                  <a:pt x="253985" y="386267"/>
                </a:lnTo>
                <a:lnTo>
                  <a:pt x="227523" y="365596"/>
                </a:lnTo>
                <a:lnTo>
                  <a:pt x="165607" y="320928"/>
                </a:lnTo>
                <a:lnTo>
                  <a:pt x="132312" y="298051"/>
                </a:lnTo>
                <a:lnTo>
                  <a:pt x="81221" y="263669"/>
                </a:lnTo>
                <a:lnTo>
                  <a:pt x="63425" y="252163"/>
                </a:lnTo>
                <a:lnTo>
                  <a:pt x="30594" y="223168"/>
                </a:lnTo>
                <a:lnTo>
                  <a:pt x="9218" y="186689"/>
                </a:lnTo>
                <a:lnTo>
                  <a:pt x="0" y="145833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16621703" y="9555733"/>
            <a:ext cx="330835" cy="311150"/>
          </a:xfrm>
          <a:custGeom>
            <a:avLst/>
            <a:gdLst/>
            <a:ahLst/>
            <a:cxnLst/>
            <a:rect l="l" t="t" r="r" b="b"/>
            <a:pathLst>
              <a:path w="330834" h="311150">
                <a:moveTo>
                  <a:pt x="0" y="154236"/>
                </a:moveTo>
                <a:lnTo>
                  <a:pt x="734" y="111962"/>
                </a:lnTo>
                <a:lnTo>
                  <a:pt x="15123" y="70591"/>
                </a:lnTo>
                <a:lnTo>
                  <a:pt x="41789" y="35842"/>
                </a:lnTo>
                <a:lnTo>
                  <a:pt x="76712" y="12007"/>
                </a:lnTo>
                <a:lnTo>
                  <a:pt x="116836" y="0"/>
                </a:lnTo>
                <a:lnTo>
                  <a:pt x="159110" y="734"/>
                </a:lnTo>
                <a:lnTo>
                  <a:pt x="200481" y="15123"/>
                </a:lnTo>
                <a:lnTo>
                  <a:pt x="241011" y="39289"/>
                </a:lnTo>
                <a:lnTo>
                  <a:pt x="278810" y="66596"/>
                </a:lnTo>
                <a:lnTo>
                  <a:pt x="308367" y="98923"/>
                </a:lnTo>
                <a:lnTo>
                  <a:pt x="325735" y="137472"/>
                </a:lnTo>
                <a:lnTo>
                  <a:pt x="330548" y="179077"/>
                </a:lnTo>
                <a:lnTo>
                  <a:pt x="322441" y="220573"/>
                </a:lnTo>
                <a:lnTo>
                  <a:pt x="301046" y="258795"/>
                </a:lnTo>
                <a:lnTo>
                  <a:pt x="268720" y="288352"/>
                </a:lnTo>
                <a:lnTo>
                  <a:pt x="230171" y="305720"/>
                </a:lnTo>
                <a:lnTo>
                  <a:pt x="188566" y="310534"/>
                </a:lnTo>
                <a:lnTo>
                  <a:pt x="147070" y="302426"/>
                </a:lnTo>
                <a:lnTo>
                  <a:pt x="108849" y="281032"/>
                </a:lnTo>
                <a:lnTo>
                  <a:pt x="99873" y="274245"/>
                </a:lnTo>
                <a:lnTo>
                  <a:pt x="90504" y="267803"/>
                </a:lnTo>
                <a:lnTo>
                  <a:pt x="80743" y="261704"/>
                </a:lnTo>
                <a:lnTo>
                  <a:pt x="70590" y="255950"/>
                </a:lnTo>
                <a:lnTo>
                  <a:pt x="35841" y="229283"/>
                </a:lnTo>
                <a:lnTo>
                  <a:pt x="12007" y="194361"/>
                </a:lnTo>
                <a:lnTo>
                  <a:pt x="0" y="154236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16410477" y="8962788"/>
            <a:ext cx="445770" cy="381635"/>
          </a:xfrm>
          <a:custGeom>
            <a:avLst/>
            <a:gdLst/>
            <a:ahLst/>
            <a:cxnLst/>
            <a:rect l="l" t="t" r="r" b="b"/>
            <a:pathLst>
              <a:path w="445769" h="381634">
                <a:moveTo>
                  <a:pt x="0" y="151716"/>
                </a:moveTo>
                <a:lnTo>
                  <a:pt x="1632" y="109467"/>
                </a:lnTo>
                <a:lnTo>
                  <a:pt x="16898" y="68411"/>
                </a:lnTo>
                <a:lnTo>
                  <a:pt x="44299" y="34237"/>
                </a:lnTo>
                <a:lnTo>
                  <a:pt x="79720" y="11151"/>
                </a:lnTo>
                <a:lnTo>
                  <a:pt x="120092" y="0"/>
                </a:lnTo>
                <a:lnTo>
                  <a:pt x="162341" y="1633"/>
                </a:lnTo>
                <a:lnTo>
                  <a:pt x="203396" y="16898"/>
                </a:lnTo>
                <a:lnTo>
                  <a:pt x="242580" y="39121"/>
                </a:lnTo>
                <a:lnTo>
                  <a:pt x="281500" y="61674"/>
                </a:lnTo>
                <a:lnTo>
                  <a:pt x="314234" y="81676"/>
                </a:lnTo>
                <a:lnTo>
                  <a:pt x="348683" y="104635"/>
                </a:lnTo>
                <a:lnTo>
                  <a:pt x="389804" y="134195"/>
                </a:lnTo>
                <a:lnTo>
                  <a:pt x="420433" y="165508"/>
                </a:lnTo>
                <a:lnTo>
                  <a:pt x="439090" y="203450"/>
                </a:lnTo>
                <a:lnTo>
                  <a:pt x="445303" y="244869"/>
                </a:lnTo>
                <a:lnTo>
                  <a:pt x="438598" y="286615"/>
                </a:lnTo>
                <a:lnTo>
                  <a:pt x="418504" y="325536"/>
                </a:lnTo>
                <a:lnTo>
                  <a:pt x="387191" y="356164"/>
                </a:lnTo>
                <a:lnTo>
                  <a:pt x="349250" y="374822"/>
                </a:lnTo>
                <a:lnTo>
                  <a:pt x="307830" y="381035"/>
                </a:lnTo>
                <a:lnTo>
                  <a:pt x="266085" y="374330"/>
                </a:lnTo>
                <a:lnTo>
                  <a:pt x="227165" y="354235"/>
                </a:lnTo>
                <a:lnTo>
                  <a:pt x="209814" y="341563"/>
                </a:lnTo>
                <a:lnTo>
                  <a:pt x="194183" y="330465"/>
                </a:lnTo>
                <a:lnTo>
                  <a:pt x="155251" y="305036"/>
                </a:lnTo>
                <a:lnTo>
                  <a:pt x="68411" y="254908"/>
                </a:lnTo>
                <a:lnTo>
                  <a:pt x="34238" y="227508"/>
                </a:lnTo>
                <a:lnTo>
                  <a:pt x="11151" y="192087"/>
                </a:lnTo>
                <a:lnTo>
                  <a:pt x="0" y="151716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16887945" y="8247331"/>
            <a:ext cx="417830" cy="370840"/>
          </a:xfrm>
          <a:custGeom>
            <a:avLst/>
            <a:gdLst/>
            <a:ahLst/>
            <a:cxnLst/>
            <a:rect l="l" t="t" r="r" b="b"/>
            <a:pathLst>
              <a:path w="417830" h="370840">
                <a:moveTo>
                  <a:pt x="0" y="138554"/>
                </a:moveTo>
                <a:lnTo>
                  <a:pt x="5971" y="96697"/>
                </a:lnTo>
                <a:lnTo>
                  <a:pt x="25380" y="57430"/>
                </a:lnTo>
                <a:lnTo>
                  <a:pt x="56151" y="26257"/>
                </a:lnTo>
                <a:lnTo>
                  <a:pt x="93760" y="6937"/>
                </a:lnTo>
                <a:lnTo>
                  <a:pt x="135065" y="0"/>
                </a:lnTo>
                <a:lnTo>
                  <a:pt x="176922" y="5971"/>
                </a:lnTo>
                <a:lnTo>
                  <a:pt x="216189" y="25381"/>
                </a:lnTo>
                <a:lnTo>
                  <a:pt x="271241" y="64513"/>
                </a:lnTo>
                <a:lnTo>
                  <a:pt x="285485" y="74404"/>
                </a:lnTo>
                <a:lnTo>
                  <a:pt x="297423" y="82481"/>
                </a:lnTo>
                <a:lnTo>
                  <a:pt x="307053" y="88744"/>
                </a:lnTo>
                <a:lnTo>
                  <a:pt x="354106" y="118475"/>
                </a:lnTo>
                <a:lnTo>
                  <a:pt x="386939" y="147468"/>
                </a:lnTo>
                <a:lnTo>
                  <a:pt x="408315" y="183948"/>
                </a:lnTo>
                <a:lnTo>
                  <a:pt x="417533" y="224804"/>
                </a:lnTo>
                <a:lnTo>
                  <a:pt x="413893" y="266927"/>
                </a:lnTo>
                <a:lnTo>
                  <a:pt x="396691" y="307210"/>
                </a:lnTo>
                <a:lnTo>
                  <a:pt x="367697" y="340043"/>
                </a:lnTo>
                <a:lnTo>
                  <a:pt x="331218" y="361418"/>
                </a:lnTo>
                <a:lnTo>
                  <a:pt x="290362" y="370637"/>
                </a:lnTo>
                <a:lnTo>
                  <a:pt x="248239" y="366996"/>
                </a:lnTo>
                <a:lnTo>
                  <a:pt x="207955" y="349794"/>
                </a:lnTo>
                <a:lnTo>
                  <a:pt x="160903" y="320066"/>
                </a:lnTo>
                <a:lnTo>
                  <a:pt x="115590" y="289552"/>
                </a:lnTo>
                <a:lnTo>
                  <a:pt x="57430" y="248238"/>
                </a:lnTo>
                <a:lnTo>
                  <a:pt x="26257" y="217467"/>
                </a:lnTo>
                <a:lnTo>
                  <a:pt x="6937" y="179859"/>
                </a:lnTo>
                <a:lnTo>
                  <a:pt x="0" y="138554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16803048" y="10157846"/>
            <a:ext cx="412750" cy="129539"/>
          </a:xfrm>
          <a:custGeom>
            <a:avLst/>
            <a:gdLst/>
            <a:ahLst/>
            <a:cxnLst/>
            <a:rect l="l" t="t" r="r" b="b"/>
            <a:pathLst>
              <a:path w="412750" h="129540">
                <a:moveTo>
                  <a:pt x="0" y="129153"/>
                </a:moveTo>
                <a:lnTo>
                  <a:pt x="13729" y="72239"/>
                </a:lnTo>
                <a:lnTo>
                  <a:pt x="39825" y="37059"/>
                </a:lnTo>
                <a:lnTo>
                  <a:pt x="74354" y="12659"/>
                </a:lnTo>
                <a:lnTo>
                  <a:pt x="114278" y="0"/>
                </a:lnTo>
                <a:lnTo>
                  <a:pt x="156559" y="45"/>
                </a:lnTo>
                <a:lnTo>
                  <a:pt x="198159" y="13758"/>
                </a:lnTo>
                <a:lnTo>
                  <a:pt x="308573" y="70682"/>
                </a:lnTo>
                <a:lnTo>
                  <a:pt x="347420" y="91197"/>
                </a:lnTo>
                <a:lnTo>
                  <a:pt x="381448" y="110325"/>
                </a:lnTo>
                <a:lnTo>
                  <a:pt x="412280" y="129153"/>
                </a:lnTo>
                <a:lnTo>
                  <a:pt x="0" y="129153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18005803" y="8622395"/>
            <a:ext cx="282575" cy="352425"/>
          </a:xfrm>
          <a:custGeom>
            <a:avLst/>
            <a:gdLst/>
            <a:ahLst/>
            <a:cxnLst/>
            <a:rect l="l" t="t" r="r" b="b"/>
            <a:pathLst>
              <a:path w="282575" h="352425">
                <a:moveTo>
                  <a:pt x="0" y="138555"/>
                </a:moveTo>
                <a:lnTo>
                  <a:pt x="5971" y="96698"/>
                </a:lnTo>
                <a:lnTo>
                  <a:pt x="25379" y="57431"/>
                </a:lnTo>
                <a:lnTo>
                  <a:pt x="56150" y="26257"/>
                </a:lnTo>
                <a:lnTo>
                  <a:pt x="93759" y="6938"/>
                </a:lnTo>
                <a:lnTo>
                  <a:pt x="135064" y="0"/>
                </a:lnTo>
                <a:lnTo>
                  <a:pt x="176921" y="5971"/>
                </a:lnTo>
                <a:lnTo>
                  <a:pt x="216188" y="25380"/>
                </a:lnTo>
                <a:lnTo>
                  <a:pt x="254064" y="52362"/>
                </a:lnTo>
                <a:lnTo>
                  <a:pt x="276234" y="68666"/>
                </a:lnTo>
                <a:lnTo>
                  <a:pt x="282198" y="73357"/>
                </a:lnTo>
                <a:lnTo>
                  <a:pt x="282198" y="344916"/>
                </a:lnTo>
                <a:lnTo>
                  <a:pt x="263917" y="351232"/>
                </a:lnTo>
                <a:lnTo>
                  <a:pt x="222047" y="352259"/>
                </a:lnTo>
                <a:lnTo>
                  <a:pt x="181454" y="340428"/>
                </a:lnTo>
                <a:lnTo>
                  <a:pt x="145326" y="315661"/>
                </a:lnTo>
                <a:lnTo>
                  <a:pt x="134677" y="305971"/>
                </a:lnTo>
                <a:lnTo>
                  <a:pt x="122791" y="296001"/>
                </a:lnTo>
                <a:lnTo>
                  <a:pt x="109667" y="285751"/>
                </a:lnTo>
                <a:lnTo>
                  <a:pt x="95307" y="275221"/>
                </a:lnTo>
                <a:lnTo>
                  <a:pt x="57431" y="248239"/>
                </a:lnTo>
                <a:lnTo>
                  <a:pt x="26258" y="217468"/>
                </a:lnTo>
                <a:lnTo>
                  <a:pt x="6938" y="179859"/>
                </a:lnTo>
                <a:lnTo>
                  <a:pt x="0" y="138555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17296012" y="8046630"/>
            <a:ext cx="573405" cy="398145"/>
          </a:xfrm>
          <a:custGeom>
            <a:avLst/>
            <a:gdLst/>
            <a:ahLst/>
            <a:cxnLst/>
            <a:rect l="l" t="t" r="r" b="b"/>
            <a:pathLst>
              <a:path w="573405" h="398145">
                <a:moveTo>
                  <a:pt x="61217" y="155632"/>
                </a:moveTo>
                <a:lnTo>
                  <a:pt x="61442" y="113352"/>
                </a:lnTo>
                <a:lnTo>
                  <a:pt x="75332" y="71810"/>
                </a:lnTo>
                <a:lnTo>
                  <a:pt x="101579" y="36743"/>
                </a:lnTo>
                <a:lnTo>
                  <a:pt x="136212" y="12489"/>
                </a:lnTo>
                <a:lnTo>
                  <a:pt x="176189" y="0"/>
                </a:lnTo>
                <a:lnTo>
                  <a:pt x="218469" y="225"/>
                </a:lnTo>
                <a:lnTo>
                  <a:pt x="260010" y="14115"/>
                </a:lnTo>
                <a:lnTo>
                  <a:pt x="369747" y="71607"/>
                </a:lnTo>
                <a:lnTo>
                  <a:pt x="502075" y="141420"/>
                </a:lnTo>
                <a:lnTo>
                  <a:pt x="537003" y="167852"/>
                </a:lnTo>
                <a:lnTo>
                  <a:pt x="561073" y="202612"/>
                </a:lnTo>
                <a:lnTo>
                  <a:pt x="573351" y="242655"/>
                </a:lnTo>
                <a:lnTo>
                  <a:pt x="572902" y="284934"/>
                </a:lnTo>
                <a:lnTo>
                  <a:pt x="558792" y="326401"/>
                </a:lnTo>
                <a:lnTo>
                  <a:pt x="532361" y="361330"/>
                </a:lnTo>
                <a:lnTo>
                  <a:pt x="497600" y="385400"/>
                </a:lnTo>
                <a:lnTo>
                  <a:pt x="457557" y="397678"/>
                </a:lnTo>
                <a:lnTo>
                  <a:pt x="415279" y="397229"/>
                </a:lnTo>
                <a:lnTo>
                  <a:pt x="373811" y="383119"/>
                </a:lnTo>
                <a:lnTo>
                  <a:pt x="273299" y="330009"/>
                </a:lnTo>
                <a:lnTo>
                  <a:pt x="133029" y="256489"/>
                </a:lnTo>
                <a:lnTo>
                  <a:pt x="97961" y="230242"/>
                </a:lnTo>
                <a:lnTo>
                  <a:pt x="73707" y="195609"/>
                </a:lnTo>
                <a:lnTo>
                  <a:pt x="61217" y="155632"/>
                </a:lnTo>
                <a:close/>
              </a:path>
              <a:path w="573405" h="398145">
                <a:moveTo>
                  <a:pt x="0" y="186793"/>
                </a:moveTo>
                <a:lnTo>
                  <a:pt x="133029" y="256488"/>
                </a:lnTo>
                <a:lnTo>
                  <a:pt x="0" y="186793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16097386" y="9933106"/>
            <a:ext cx="462280" cy="351790"/>
          </a:xfrm>
          <a:custGeom>
            <a:avLst/>
            <a:gdLst/>
            <a:ahLst/>
            <a:cxnLst/>
            <a:rect l="l" t="t" r="r" b="b"/>
            <a:pathLst>
              <a:path w="462280" h="351790">
                <a:moveTo>
                  <a:pt x="0" y="118614"/>
                </a:moveTo>
                <a:lnTo>
                  <a:pt x="12411" y="76607"/>
                </a:lnTo>
                <a:lnTo>
                  <a:pt x="37399" y="40633"/>
                </a:lnTo>
                <a:lnTo>
                  <a:pt x="71151" y="15168"/>
                </a:lnTo>
                <a:lnTo>
                  <a:pt x="110662" y="1271"/>
                </a:lnTo>
                <a:lnTo>
                  <a:pt x="152924" y="0"/>
                </a:lnTo>
                <a:lnTo>
                  <a:pt x="194931" y="12410"/>
                </a:lnTo>
                <a:lnTo>
                  <a:pt x="232831" y="30586"/>
                </a:lnTo>
                <a:lnTo>
                  <a:pt x="247090" y="37126"/>
                </a:lnTo>
                <a:lnTo>
                  <a:pt x="261235" y="43009"/>
                </a:lnTo>
                <a:lnTo>
                  <a:pt x="275264" y="48237"/>
                </a:lnTo>
                <a:lnTo>
                  <a:pt x="314136" y="61157"/>
                </a:lnTo>
                <a:lnTo>
                  <a:pt x="339317" y="70972"/>
                </a:lnTo>
                <a:lnTo>
                  <a:pt x="390353" y="95008"/>
                </a:lnTo>
                <a:lnTo>
                  <a:pt x="425420" y="121254"/>
                </a:lnTo>
                <a:lnTo>
                  <a:pt x="449674" y="155887"/>
                </a:lnTo>
                <a:lnTo>
                  <a:pt x="462163" y="195864"/>
                </a:lnTo>
                <a:lnTo>
                  <a:pt x="461938" y="238144"/>
                </a:lnTo>
                <a:lnTo>
                  <a:pt x="448049" y="279686"/>
                </a:lnTo>
                <a:lnTo>
                  <a:pt x="421802" y="314753"/>
                </a:lnTo>
                <a:lnTo>
                  <a:pt x="387170" y="339007"/>
                </a:lnTo>
                <a:lnTo>
                  <a:pt x="347192" y="351497"/>
                </a:lnTo>
                <a:lnTo>
                  <a:pt x="304912" y="351271"/>
                </a:lnTo>
                <a:lnTo>
                  <a:pt x="263371" y="337381"/>
                </a:lnTo>
                <a:lnTo>
                  <a:pt x="249112" y="330256"/>
                </a:lnTo>
                <a:lnTo>
                  <a:pt x="235302" y="324056"/>
                </a:lnTo>
                <a:lnTo>
                  <a:pt x="221940" y="318781"/>
                </a:lnTo>
                <a:lnTo>
                  <a:pt x="209027" y="314431"/>
                </a:lnTo>
                <a:lnTo>
                  <a:pt x="185360" y="306670"/>
                </a:lnTo>
                <a:lnTo>
                  <a:pt x="161718" y="297895"/>
                </a:lnTo>
                <a:lnTo>
                  <a:pt x="114507" y="277304"/>
                </a:lnTo>
                <a:lnTo>
                  <a:pt x="76605" y="259127"/>
                </a:lnTo>
                <a:lnTo>
                  <a:pt x="40631" y="234139"/>
                </a:lnTo>
                <a:lnTo>
                  <a:pt x="15167" y="200386"/>
                </a:lnTo>
                <a:lnTo>
                  <a:pt x="1271" y="160876"/>
                </a:lnTo>
                <a:lnTo>
                  <a:pt x="0" y="118614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18027727" y="10238348"/>
            <a:ext cx="244475" cy="48895"/>
          </a:xfrm>
          <a:custGeom>
            <a:avLst/>
            <a:gdLst/>
            <a:ahLst/>
            <a:cxnLst/>
            <a:rect l="l" t="t" r="r" b="b"/>
            <a:pathLst>
              <a:path w="244475" h="48895">
                <a:moveTo>
                  <a:pt x="0" y="48650"/>
                </a:moveTo>
                <a:lnTo>
                  <a:pt x="2857" y="44246"/>
                </a:lnTo>
                <a:lnTo>
                  <a:pt x="35792" y="17733"/>
                </a:lnTo>
                <a:lnTo>
                  <a:pt x="74845" y="2600"/>
                </a:lnTo>
                <a:lnTo>
                  <a:pt x="117046" y="0"/>
                </a:lnTo>
                <a:lnTo>
                  <a:pt x="159423" y="11082"/>
                </a:lnTo>
                <a:lnTo>
                  <a:pt x="207502" y="32307"/>
                </a:lnTo>
                <a:lnTo>
                  <a:pt x="231593" y="43010"/>
                </a:lnTo>
                <a:lnTo>
                  <a:pt x="244113" y="48650"/>
                </a:lnTo>
                <a:lnTo>
                  <a:pt x="0" y="48650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16055923" y="9336337"/>
            <a:ext cx="387985" cy="334010"/>
          </a:xfrm>
          <a:custGeom>
            <a:avLst/>
            <a:gdLst/>
            <a:ahLst/>
            <a:cxnLst/>
            <a:rect l="l" t="t" r="r" b="b"/>
            <a:pathLst>
              <a:path w="387984" h="334009">
                <a:moveTo>
                  <a:pt x="0" y="154235"/>
                </a:moveTo>
                <a:lnTo>
                  <a:pt x="734" y="111961"/>
                </a:lnTo>
                <a:lnTo>
                  <a:pt x="15124" y="70590"/>
                </a:lnTo>
                <a:lnTo>
                  <a:pt x="41791" y="35841"/>
                </a:lnTo>
                <a:lnTo>
                  <a:pt x="76714" y="12006"/>
                </a:lnTo>
                <a:lnTo>
                  <a:pt x="116839" y="0"/>
                </a:lnTo>
                <a:lnTo>
                  <a:pt x="159113" y="734"/>
                </a:lnTo>
                <a:lnTo>
                  <a:pt x="200483" y="15124"/>
                </a:lnTo>
                <a:lnTo>
                  <a:pt x="242995" y="38052"/>
                </a:lnTo>
                <a:lnTo>
                  <a:pt x="316806" y="77863"/>
                </a:lnTo>
                <a:lnTo>
                  <a:pt x="351552" y="104529"/>
                </a:lnTo>
                <a:lnTo>
                  <a:pt x="375386" y="139451"/>
                </a:lnTo>
                <a:lnTo>
                  <a:pt x="387393" y="179575"/>
                </a:lnTo>
                <a:lnTo>
                  <a:pt x="386659" y="221850"/>
                </a:lnTo>
                <a:lnTo>
                  <a:pt x="372270" y="263220"/>
                </a:lnTo>
                <a:lnTo>
                  <a:pt x="345603" y="297970"/>
                </a:lnTo>
                <a:lnTo>
                  <a:pt x="310681" y="321805"/>
                </a:lnTo>
                <a:lnTo>
                  <a:pt x="270556" y="333812"/>
                </a:lnTo>
                <a:lnTo>
                  <a:pt x="228281" y="333077"/>
                </a:lnTo>
                <a:lnTo>
                  <a:pt x="186909" y="318688"/>
                </a:lnTo>
                <a:lnTo>
                  <a:pt x="111095" y="277796"/>
                </a:lnTo>
                <a:lnTo>
                  <a:pt x="70590" y="255949"/>
                </a:lnTo>
                <a:lnTo>
                  <a:pt x="35841" y="229283"/>
                </a:lnTo>
                <a:lnTo>
                  <a:pt x="12006" y="194360"/>
                </a:lnTo>
                <a:lnTo>
                  <a:pt x="0" y="154235"/>
                </a:lnTo>
                <a:close/>
              </a:path>
              <a:path w="387984" h="334009">
                <a:moveTo>
                  <a:pt x="241825" y="37421"/>
                </a:moveTo>
                <a:lnTo>
                  <a:pt x="242995" y="38052"/>
                </a:lnTo>
                <a:lnTo>
                  <a:pt x="241825" y="37421"/>
                </a:lnTo>
                <a:close/>
              </a:path>
              <a:path w="387984" h="334009">
                <a:moveTo>
                  <a:pt x="138750" y="292712"/>
                </a:moveTo>
                <a:lnTo>
                  <a:pt x="155031" y="301494"/>
                </a:lnTo>
                <a:lnTo>
                  <a:pt x="138750" y="292712"/>
                </a:lnTo>
                <a:close/>
              </a:path>
              <a:path w="387984" h="334009">
                <a:moveTo>
                  <a:pt x="111095" y="277796"/>
                </a:moveTo>
                <a:lnTo>
                  <a:pt x="138750" y="292712"/>
                </a:lnTo>
                <a:lnTo>
                  <a:pt x="111095" y="277796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12060369" y="1000033"/>
            <a:ext cx="464184" cy="464184"/>
          </a:xfrm>
          <a:custGeom>
            <a:avLst/>
            <a:gdLst/>
            <a:ahLst/>
            <a:cxnLst/>
            <a:rect l="l" t="t" r="r" b="b"/>
            <a:pathLst>
              <a:path w="464184" h="464184">
                <a:moveTo>
                  <a:pt x="231856" y="463710"/>
                </a:moveTo>
                <a:lnTo>
                  <a:pt x="219834" y="405135"/>
                </a:lnTo>
                <a:lnTo>
                  <a:pt x="206576" y="358624"/>
                </a:lnTo>
                <a:lnTo>
                  <a:pt x="190277" y="322374"/>
                </a:lnTo>
                <a:lnTo>
                  <a:pt x="141337" y="273433"/>
                </a:lnTo>
                <a:lnTo>
                  <a:pt x="105086" y="257134"/>
                </a:lnTo>
                <a:lnTo>
                  <a:pt x="58575" y="243876"/>
                </a:lnTo>
                <a:lnTo>
                  <a:pt x="0" y="231855"/>
                </a:lnTo>
                <a:lnTo>
                  <a:pt x="58575" y="219834"/>
                </a:lnTo>
                <a:lnTo>
                  <a:pt x="105086" y="206576"/>
                </a:lnTo>
                <a:lnTo>
                  <a:pt x="141337" y="190277"/>
                </a:lnTo>
                <a:lnTo>
                  <a:pt x="190277" y="141337"/>
                </a:lnTo>
                <a:lnTo>
                  <a:pt x="206576" y="105086"/>
                </a:lnTo>
                <a:lnTo>
                  <a:pt x="219834" y="58575"/>
                </a:lnTo>
                <a:lnTo>
                  <a:pt x="231855" y="0"/>
                </a:lnTo>
                <a:lnTo>
                  <a:pt x="243876" y="58575"/>
                </a:lnTo>
                <a:lnTo>
                  <a:pt x="257134" y="105086"/>
                </a:lnTo>
                <a:lnTo>
                  <a:pt x="273433" y="141337"/>
                </a:lnTo>
                <a:lnTo>
                  <a:pt x="322374" y="190277"/>
                </a:lnTo>
                <a:lnTo>
                  <a:pt x="358625" y="206576"/>
                </a:lnTo>
                <a:lnTo>
                  <a:pt x="405135" y="219834"/>
                </a:lnTo>
                <a:lnTo>
                  <a:pt x="463711" y="231855"/>
                </a:lnTo>
                <a:lnTo>
                  <a:pt x="405136" y="243876"/>
                </a:lnTo>
                <a:lnTo>
                  <a:pt x="358625" y="257134"/>
                </a:lnTo>
                <a:lnTo>
                  <a:pt x="322374" y="273433"/>
                </a:lnTo>
                <a:lnTo>
                  <a:pt x="273434" y="322374"/>
                </a:lnTo>
                <a:lnTo>
                  <a:pt x="257135" y="358624"/>
                </a:lnTo>
                <a:lnTo>
                  <a:pt x="243877" y="405135"/>
                </a:lnTo>
                <a:lnTo>
                  <a:pt x="231856" y="463710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1303756" y="2892614"/>
            <a:ext cx="8258175" cy="4229735"/>
          </a:xfrm>
          <a:custGeom>
            <a:avLst/>
            <a:gdLst/>
            <a:ahLst/>
            <a:cxnLst/>
            <a:rect l="l" t="t" r="r" b="b"/>
            <a:pathLst>
              <a:path w="8258175" h="4229734">
                <a:moveTo>
                  <a:pt x="5499036" y="231851"/>
                </a:moveTo>
                <a:lnTo>
                  <a:pt x="5440464" y="219837"/>
                </a:lnTo>
                <a:lnTo>
                  <a:pt x="5393956" y="206578"/>
                </a:lnTo>
                <a:lnTo>
                  <a:pt x="5357698" y="190271"/>
                </a:lnTo>
                <a:lnTo>
                  <a:pt x="5308765" y="141338"/>
                </a:lnTo>
                <a:lnTo>
                  <a:pt x="5292458" y="105079"/>
                </a:lnTo>
                <a:lnTo>
                  <a:pt x="5279199" y="58572"/>
                </a:lnTo>
                <a:lnTo>
                  <a:pt x="5267185" y="0"/>
                </a:lnTo>
                <a:lnTo>
                  <a:pt x="5255158" y="58572"/>
                </a:lnTo>
                <a:lnTo>
                  <a:pt x="5241899" y="105079"/>
                </a:lnTo>
                <a:lnTo>
                  <a:pt x="5225605" y="141338"/>
                </a:lnTo>
                <a:lnTo>
                  <a:pt x="5176672" y="190271"/>
                </a:lnTo>
                <a:lnTo>
                  <a:pt x="5140414" y="206578"/>
                </a:lnTo>
                <a:lnTo>
                  <a:pt x="5093906" y="219837"/>
                </a:lnTo>
                <a:lnTo>
                  <a:pt x="5035334" y="231851"/>
                </a:lnTo>
                <a:lnTo>
                  <a:pt x="5093906" y="243878"/>
                </a:lnTo>
                <a:lnTo>
                  <a:pt x="5140414" y="257136"/>
                </a:lnTo>
                <a:lnTo>
                  <a:pt x="5176672" y="273431"/>
                </a:lnTo>
                <a:lnTo>
                  <a:pt x="5225605" y="322376"/>
                </a:lnTo>
                <a:lnTo>
                  <a:pt x="5241899" y="358622"/>
                </a:lnTo>
                <a:lnTo>
                  <a:pt x="5255158" y="405130"/>
                </a:lnTo>
                <a:lnTo>
                  <a:pt x="5267185" y="463715"/>
                </a:lnTo>
                <a:lnTo>
                  <a:pt x="5279212" y="405130"/>
                </a:lnTo>
                <a:lnTo>
                  <a:pt x="5292458" y="358622"/>
                </a:lnTo>
                <a:lnTo>
                  <a:pt x="5308765" y="322376"/>
                </a:lnTo>
                <a:lnTo>
                  <a:pt x="5357698" y="273431"/>
                </a:lnTo>
                <a:lnTo>
                  <a:pt x="5393956" y="257136"/>
                </a:lnTo>
                <a:lnTo>
                  <a:pt x="5440464" y="243878"/>
                </a:lnTo>
                <a:lnTo>
                  <a:pt x="5499036" y="231851"/>
                </a:lnTo>
                <a:close/>
              </a:path>
              <a:path w="8258175" h="4229734">
                <a:moveTo>
                  <a:pt x="8257997" y="911593"/>
                </a:moveTo>
                <a:lnTo>
                  <a:pt x="8255203" y="862152"/>
                </a:lnTo>
                <a:lnTo>
                  <a:pt x="8246923" y="813727"/>
                </a:lnTo>
                <a:lnTo>
                  <a:pt x="8233359" y="766737"/>
                </a:lnTo>
                <a:lnTo>
                  <a:pt x="8214677" y="721626"/>
                </a:lnTo>
                <a:lnTo>
                  <a:pt x="8191043" y="678802"/>
                </a:lnTo>
                <a:lnTo>
                  <a:pt x="8162645" y="638708"/>
                </a:lnTo>
                <a:lnTo>
                  <a:pt x="8129664" y="601776"/>
                </a:lnTo>
                <a:lnTo>
                  <a:pt x="8092732" y="568794"/>
                </a:lnTo>
                <a:lnTo>
                  <a:pt x="8052638" y="540397"/>
                </a:lnTo>
                <a:lnTo>
                  <a:pt x="8009814" y="516763"/>
                </a:lnTo>
                <a:lnTo>
                  <a:pt x="7964703" y="498081"/>
                </a:lnTo>
                <a:lnTo>
                  <a:pt x="7917713" y="484505"/>
                </a:lnTo>
                <a:lnTo>
                  <a:pt x="7869288" y="476237"/>
                </a:lnTo>
                <a:lnTo>
                  <a:pt x="7819847" y="473443"/>
                </a:lnTo>
                <a:lnTo>
                  <a:pt x="438150" y="473443"/>
                </a:lnTo>
                <a:lnTo>
                  <a:pt x="388708" y="476237"/>
                </a:lnTo>
                <a:lnTo>
                  <a:pt x="340283" y="484505"/>
                </a:lnTo>
                <a:lnTo>
                  <a:pt x="293293" y="498081"/>
                </a:lnTo>
                <a:lnTo>
                  <a:pt x="248183" y="516763"/>
                </a:lnTo>
                <a:lnTo>
                  <a:pt x="205359" y="540397"/>
                </a:lnTo>
                <a:lnTo>
                  <a:pt x="165265" y="568794"/>
                </a:lnTo>
                <a:lnTo>
                  <a:pt x="128333" y="601776"/>
                </a:lnTo>
                <a:lnTo>
                  <a:pt x="95351" y="638708"/>
                </a:lnTo>
                <a:lnTo>
                  <a:pt x="66954" y="678802"/>
                </a:lnTo>
                <a:lnTo>
                  <a:pt x="43332" y="721626"/>
                </a:lnTo>
                <a:lnTo>
                  <a:pt x="24638" y="766737"/>
                </a:lnTo>
                <a:lnTo>
                  <a:pt x="11074" y="813727"/>
                </a:lnTo>
                <a:lnTo>
                  <a:pt x="2794" y="862152"/>
                </a:lnTo>
                <a:lnTo>
                  <a:pt x="0" y="911593"/>
                </a:lnTo>
                <a:lnTo>
                  <a:pt x="0" y="3790962"/>
                </a:lnTo>
                <a:lnTo>
                  <a:pt x="2794" y="3840403"/>
                </a:lnTo>
                <a:lnTo>
                  <a:pt x="11074" y="3888829"/>
                </a:lnTo>
                <a:lnTo>
                  <a:pt x="24638" y="3935819"/>
                </a:lnTo>
                <a:lnTo>
                  <a:pt x="43332" y="3980929"/>
                </a:lnTo>
                <a:lnTo>
                  <a:pt x="66954" y="4023753"/>
                </a:lnTo>
                <a:lnTo>
                  <a:pt x="95351" y="4063847"/>
                </a:lnTo>
                <a:lnTo>
                  <a:pt x="128333" y="4100779"/>
                </a:lnTo>
                <a:lnTo>
                  <a:pt x="165265" y="4133761"/>
                </a:lnTo>
                <a:lnTo>
                  <a:pt x="205359" y="4162158"/>
                </a:lnTo>
                <a:lnTo>
                  <a:pt x="248183" y="4185780"/>
                </a:lnTo>
                <a:lnTo>
                  <a:pt x="293293" y="4204474"/>
                </a:lnTo>
                <a:lnTo>
                  <a:pt x="340283" y="4218038"/>
                </a:lnTo>
                <a:lnTo>
                  <a:pt x="388708" y="4226318"/>
                </a:lnTo>
                <a:lnTo>
                  <a:pt x="438150" y="4229112"/>
                </a:lnTo>
                <a:lnTo>
                  <a:pt x="7819847" y="4229112"/>
                </a:lnTo>
                <a:lnTo>
                  <a:pt x="7869288" y="4226318"/>
                </a:lnTo>
                <a:lnTo>
                  <a:pt x="7917713" y="4218038"/>
                </a:lnTo>
                <a:lnTo>
                  <a:pt x="7964703" y="4204474"/>
                </a:lnTo>
                <a:lnTo>
                  <a:pt x="8009814" y="4185780"/>
                </a:lnTo>
                <a:lnTo>
                  <a:pt x="8052638" y="4162158"/>
                </a:lnTo>
                <a:lnTo>
                  <a:pt x="8092732" y="4133761"/>
                </a:lnTo>
                <a:lnTo>
                  <a:pt x="8129664" y="4100779"/>
                </a:lnTo>
                <a:lnTo>
                  <a:pt x="8162645" y="4063847"/>
                </a:lnTo>
                <a:lnTo>
                  <a:pt x="8191043" y="4023753"/>
                </a:lnTo>
                <a:lnTo>
                  <a:pt x="8214677" y="3980929"/>
                </a:lnTo>
                <a:lnTo>
                  <a:pt x="8233359" y="3935819"/>
                </a:lnTo>
                <a:lnTo>
                  <a:pt x="8246923" y="3888829"/>
                </a:lnTo>
                <a:lnTo>
                  <a:pt x="8255203" y="3840403"/>
                </a:lnTo>
                <a:lnTo>
                  <a:pt x="8257997" y="3790962"/>
                </a:lnTo>
                <a:lnTo>
                  <a:pt x="8257997" y="911593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10015199" y="6047643"/>
            <a:ext cx="7820659" cy="3956685"/>
          </a:xfrm>
          <a:custGeom>
            <a:avLst/>
            <a:gdLst/>
            <a:ahLst/>
            <a:cxnLst/>
            <a:rect l="l" t="t" r="r" b="b"/>
            <a:pathLst>
              <a:path w="7820659" h="3956684">
                <a:moveTo>
                  <a:pt x="7384791" y="3956438"/>
                </a:moveTo>
                <a:lnTo>
                  <a:pt x="438137" y="3956438"/>
                </a:lnTo>
                <a:lnTo>
                  <a:pt x="388710" y="3953642"/>
                </a:lnTo>
                <a:lnTo>
                  <a:pt x="340283" y="3945370"/>
                </a:lnTo>
                <a:lnTo>
                  <a:pt x="293296" y="3931802"/>
                </a:lnTo>
                <a:lnTo>
                  <a:pt x="248179" y="3913113"/>
                </a:lnTo>
                <a:lnTo>
                  <a:pt x="205359" y="3889483"/>
                </a:lnTo>
                <a:lnTo>
                  <a:pt x="165267" y="3861088"/>
                </a:lnTo>
                <a:lnTo>
                  <a:pt x="128331" y="3828107"/>
                </a:lnTo>
                <a:lnTo>
                  <a:pt x="95350" y="3791171"/>
                </a:lnTo>
                <a:lnTo>
                  <a:pt x="66955" y="3751078"/>
                </a:lnTo>
                <a:lnTo>
                  <a:pt x="43325" y="3708259"/>
                </a:lnTo>
                <a:lnTo>
                  <a:pt x="24636" y="3663142"/>
                </a:lnTo>
                <a:lnTo>
                  <a:pt x="11068" y="3616155"/>
                </a:lnTo>
                <a:lnTo>
                  <a:pt x="2796" y="3567727"/>
                </a:lnTo>
                <a:lnTo>
                  <a:pt x="0" y="3518288"/>
                </a:lnTo>
                <a:lnTo>
                  <a:pt x="0" y="438149"/>
                </a:lnTo>
                <a:lnTo>
                  <a:pt x="2796" y="388710"/>
                </a:lnTo>
                <a:lnTo>
                  <a:pt x="11068" y="340283"/>
                </a:lnTo>
                <a:lnTo>
                  <a:pt x="24636" y="293296"/>
                </a:lnTo>
                <a:lnTo>
                  <a:pt x="43325" y="248178"/>
                </a:lnTo>
                <a:lnTo>
                  <a:pt x="66955" y="205359"/>
                </a:lnTo>
                <a:lnTo>
                  <a:pt x="95350" y="165267"/>
                </a:lnTo>
                <a:lnTo>
                  <a:pt x="128331" y="128331"/>
                </a:lnTo>
                <a:lnTo>
                  <a:pt x="165267" y="95349"/>
                </a:lnTo>
                <a:lnTo>
                  <a:pt x="205359" y="66955"/>
                </a:lnTo>
                <a:lnTo>
                  <a:pt x="248179" y="43325"/>
                </a:lnTo>
                <a:lnTo>
                  <a:pt x="293296" y="24636"/>
                </a:lnTo>
                <a:lnTo>
                  <a:pt x="340283" y="11068"/>
                </a:lnTo>
                <a:lnTo>
                  <a:pt x="388710" y="2796"/>
                </a:lnTo>
                <a:lnTo>
                  <a:pt x="438149" y="0"/>
                </a:lnTo>
                <a:lnTo>
                  <a:pt x="7384779" y="0"/>
                </a:lnTo>
                <a:lnTo>
                  <a:pt x="7434217" y="2796"/>
                </a:lnTo>
                <a:lnTo>
                  <a:pt x="7482645" y="11068"/>
                </a:lnTo>
                <a:lnTo>
                  <a:pt x="7529631" y="24636"/>
                </a:lnTo>
                <a:lnTo>
                  <a:pt x="7574749" y="43325"/>
                </a:lnTo>
                <a:lnTo>
                  <a:pt x="7617568" y="66955"/>
                </a:lnTo>
                <a:lnTo>
                  <a:pt x="7657661" y="95349"/>
                </a:lnTo>
                <a:lnTo>
                  <a:pt x="7694597" y="128331"/>
                </a:lnTo>
                <a:lnTo>
                  <a:pt x="7727579" y="165267"/>
                </a:lnTo>
                <a:lnTo>
                  <a:pt x="7755973" y="205359"/>
                </a:lnTo>
                <a:lnTo>
                  <a:pt x="7779603" y="248178"/>
                </a:lnTo>
                <a:lnTo>
                  <a:pt x="7798292" y="293296"/>
                </a:lnTo>
                <a:lnTo>
                  <a:pt x="7811860" y="340283"/>
                </a:lnTo>
                <a:lnTo>
                  <a:pt x="7820132" y="388710"/>
                </a:lnTo>
                <a:lnTo>
                  <a:pt x="7820132" y="3567727"/>
                </a:lnTo>
                <a:lnTo>
                  <a:pt x="7811860" y="3616155"/>
                </a:lnTo>
                <a:lnTo>
                  <a:pt x="7798292" y="3663142"/>
                </a:lnTo>
                <a:lnTo>
                  <a:pt x="7779603" y="3708259"/>
                </a:lnTo>
                <a:lnTo>
                  <a:pt x="7755973" y="3751078"/>
                </a:lnTo>
                <a:lnTo>
                  <a:pt x="7727579" y="3791171"/>
                </a:lnTo>
                <a:lnTo>
                  <a:pt x="7694597" y="3828107"/>
                </a:lnTo>
                <a:lnTo>
                  <a:pt x="7657661" y="3861088"/>
                </a:lnTo>
                <a:lnTo>
                  <a:pt x="7617568" y="3889483"/>
                </a:lnTo>
                <a:lnTo>
                  <a:pt x="7574749" y="3913113"/>
                </a:lnTo>
                <a:lnTo>
                  <a:pt x="7529631" y="3931802"/>
                </a:lnTo>
                <a:lnTo>
                  <a:pt x="7482645" y="3945370"/>
                </a:lnTo>
                <a:lnTo>
                  <a:pt x="7434217" y="3953642"/>
                </a:lnTo>
                <a:lnTo>
                  <a:pt x="7384791" y="3956438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10788761" y="4039669"/>
            <a:ext cx="6762750" cy="1794510"/>
          </a:xfrm>
          <a:custGeom>
            <a:avLst/>
            <a:gdLst/>
            <a:ahLst/>
            <a:cxnLst/>
            <a:rect l="l" t="t" r="r" b="b"/>
            <a:pathLst>
              <a:path w="6762750" h="1794510">
                <a:moveTo>
                  <a:pt x="6410227" y="1794508"/>
                </a:moveTo>
                <a:lnTo>
                  <a:pt x="352422" y="1794508"/>
                </a:lnTo>
                <a:lnTo>
                  <a:pt x="306100" y="1791452"/>
                </a:lnTo>
                <a:lnTo>
                  <a:pt x="260962" y="1782434"/>
                </a:lnTo>
                <a:lnTo>
                  <a:pt x="217557" y="1767682"/>
                </a:lnTo>
                <a:lnTo>
                  <a:pt x="176434" y="1747422"/>
                </a:lnTo>
                <a:lnTo>
                  <a:pt x="138139" y="1721881"/>
                </a:lnTo>
                <a:lnTo>
                  <a:pt x="103222" y="1691286"/>
                </a:lnTo>
                <a:lnTo>
                  <a:pt x="72627" y="1656369"/>
                </a:lnTo>
                <a:lnTo>
                  <a:pt x="47086" y="1618074"/>
                </a:lnTo>
                <a:lnTo>
                  <a:pt x="26826" y="1576951"/>
                </a:lnTo>
                <a:lnTo>
                  <a:pt x="12074" y="1533546"/>
                </a:lnTo>
                <a:lnTo>
                  <a:pt x="3056" y="1488408"/>
                </a:lnTo>
                <a:lnTo>
                  <a:pt x="0" y="1442084"/>
                </a:lnTo>
                <a:lnTo>
                  <a:pt x="0" y="352424"/>
                </a:lnTo>
                <a:lnTo>
                  <a:pt x="3056" y="306100"/>
                </a:lnTo>
                <a:lnTo>
                  <a:pt x="12074" y="260962"/>
                </a:lnTo>
                <a:lnTo>
                  <a:pt x="26826" y="217557"/>
                </a:lnTo>
                <a:lnTo>
                  <a:pt x="47086" y="176434"/>
                </a:lnTo>
                <a:lnTo>
                  <a:pt x="72627" y="138140"/>
                </a:lnTo>
                <a:lnTo>
                  <a:pt x="103222" y="103222"/>
                </a:lnTo>
                <a:lnTo>
                  <a:pt x="138139" y="72627"/>
                </a:lnTo>
                <a:lnTo>
                  <a:pt x="176434" y="47086"/>
                </a:lnTo>
                <a:lnTo>
                  <a:pt x="217557" y="26826"/>
                </a:lnTo>
                <a:lnTo>
                  <a:pt x="260962" y="12074"/>
                </a:lnTo>
                <a:lnTo>
                  <a:pt x="306100" y="3056"/>
                </a:lnTo>
                <a:lnTo>
                  <a:pt x="352424" y="0"/>
                </a:lnTo>
                <a:lnTo>
                  <a:pt x="6410225" y="0"/>
                </a:lnTo>
                <a:lnTo>
                  <a:pt x="6456549" y="3056"/>
                </a:lnTo>
                <a:lnTo>
                  <a:pt x="6501687" y="12074"/>
                </a:lnTo>
                <a:lnTo>
                  <a:pt x="6545092" y="26826"/>
                </a:lnTo>
                <a:lnTo>
                  <a:pt x="6586215" y="47086"/>
                </a:lnTo>
                <a:lnTo>
                  <a:pt x="6624509" y="72627"/>
                </a:lnTo>
                <a:lnTo>
                  <a:pt x="6659427" y="103222"/>
                </a:lnTo>
                <a:lnTo>
                  <a:pt x="6690022" y="138140"/>
                </a:lnTo>
                <a:lnTo>
                  <a:pt x="6715562" y="176434"/>
                </a:lnTo>
                <a:lnTo>
                  <a:pt x="6735823" y="217557"/>
                </a:lnTo>
                <a:lnTo>
                  <a:pt x="6750575" y="260962"/>
                </a:lnTo>
                <a:lnTo>
                  <a:pt x="6759593" y="306100"/>
                </a:lnTo>
                <a:lnTo>
                  <a:pt x="6762650" y="352424"/>
                </a:lnTo>
                <a:lnTo>
                  <a:pt x="6762650" y="1442084"/>
                </a:lnTo>
                <a:lnTo>
                  <a:pt x="6759593" y="1488408"/>
                </a:lnTo>
                <a:lnTo>
                  <a:pt x="6750575" y="1533546"/>
                </a:lnTo>
                <a:lnTo>
                  <a:pt x="6735823" y="1576951"/>
                </a:lnTo>
                <a:lnTo>
                  <a:pt x="6715562" y="1618074"/>
                </a:lnTo>
                <a:lnTo>
                  <a:pt x="6690022" y="1656369"/>
                </a:lnTo>
                <a:lnTo>
                  <a:pt x="6659427" y="1691286"/>
                </a:lnTo>
                <a:lnTo>
                  <a:pt x="6624509" y="1721881"/>
                </a:lnTo>
                <a:lnTo>
                  <a:pt x="6586215" y="1747422"/>
                </a:lnTo>
                <a:lnTo>
                  <a:pt x="6545092" y="1767682"/>
                </a:lnTo>
                <a:lnTo>
                  <a:pt x="6501687" y="1782434"/>
                </a:lnTo>
                <a:lnTo>
                  <a:pt x="6456549" y="1791452"/>
                </a:lnTo>
                <a:lnTo>
                  <a:pt x="6410227" y="1794508"/>
                </a:lnTo>
                <a:close/>
              </a:path>
            </a:pathLst>
          </a:custGeom>
          <a:solidFill>
            <a:srgbClr val="344A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1667305" y="541044"/>
            <a:ext cx="6438900" cy="2124710"/>
          </a:xfrm>
          <a:custGeom>
            <a:avLst/>
            <a:gdLst/>
            <a:ahLst/>
            <a:cxnLst/>
            <a:rect l="l" t="t" r="r" b="b"/>
            <a:pathLst>
              <a:path w="6438900" h="2124710">
                <a:moveTo>
                  <a:pt x="6086471" y="2124522"/>
                </a:moveTo>
                <a:lnTo>
                  <a:pt x="352423" y="2124522"/>
                </a:lnTo>
                <a:lnTo>
                  <a:pt x="306100" y="2121466"/>
                </a:lnTo>
                <a:lnTo>
                  <a:pt x="260962" y="2112448"/>
                </a:lnTo>
                <a:lnTo>
                  <a:pt x="217557" y="2097695"/>
                </a:lnTo>
                <a:lnTo>
                  <a:pt x="176434" y="2077435"/>
                </a:lnTo>
                <a:lnTo>
                  <a:pt x="138140" y="2051894"/>
                </a:lnTo>
                <a:lnTo>
                  <a:pt x="103222" y="2021299"/>
                </a:lnTo>
                <a:lnTo>
                  <a:pt x="72627" y="1986382"/>
                </a:lnTo>
                <a:lnTo>
                  <a:pt x="47086" y="1948088"/>
                </a:lnTo>
                <a:lnTo>
                  <a:pt x="26826" y="1906964"/>
                </a:lnTo>
                <a:lnTo>
                  <a:pt x="12074" y="1863559"/>
                </a:lnTo>
                <a:lnTo>
                  <a:pt x="3056" y="1818421"/>
                </a:lnTo>
                <a:lnTo>
                  <a:pt x="0" y="1772097"/>
                </a:lnTo>
                <a:lnTo>
                  <a:pt x="0" y="352424"/>
                </a:lnTo>
                <a:lnTo>
                  <a:pt x="3056" y="306100"/>
                </a:lnTo>
                <a:lnTo>
                  <a:pt x="12074" y="260962"/>
                </a:lnTo>
                <a:lnTo>
                  <a:pt x="26826" y="217557"/>
                </a:lnTo>
                <a:lnTo>
                  <a:pt x="47086" y="176434"/>
                </a:lnTo>
                <a:lnTo>
                  <a:pt x="72627" y="138140"/>
                </a:lnTo>
                <a:lnTo>
                  <a:pt x="103222" y="103222"/>
                </a:lnTo>
                <a:lnTo>
                  <a:pt x="138140" y="72627"/>
                </a:lnTo>
                <a:lnTo>
                  <a:pt x="176434" y="47086"/>
                </a:lnTo>
                <a:lnTo>
                  <a:pt x="217557" y="26826"/>
                </a:lnTo>
                <a:lnTo>
                  <a:pt x="260962" y="12074"/>
                </a:lnTo>
                <a:lnTo>
                  <a:pt x="306100" y="3056"/>
                </a:lnTo>
                <a:lnTo>
                  <a:pt x="352424" y="0"/>
                </a:lnTo>
                <a:lnTo>
                  <a:pt x="6086469" y="0"/>
                </a:lnTo>
                <a:lnTo>
                  <a:pt x="6132794" y="3056"/>
                </a:lnTo>
                <a:lnTo>
                  <a:pt x="6177932" y="12074"/>
                </a:lnTo>
                <a:lnTo>
                  <a:pt x="6221337" y="26826"/>
                </a:lnTo>
                <a:lnTo>
                  <a:pt x="6262460" y="47086"/>
                </a:lnTo>
                <a:lnTo>
                  <a:pt x="6300754" y="72627"/>
                </a:lnTo>
                <a:lnTo>
                  <a:pt x="6335672" y="103222"/>
                </a:lnTo>
                <a:lnTo>
                  <a:pt x="6366267" y="138140"/>
                </a:lnTo>
                <a:lnTo>
                  <a:pt x="6391808" y="176434"/>
                </a:lnTo>
                <a:lnTo>
                  <a:pt x="6412068" y="217557"/>
                </a:lnTo>
                <a:lnTo>
                  <a:pt x="6426820" y="260962"/>
                </a:lnTo>
                <a:lnTo>
                  <a:pt x="6435838" y="306100"/>
                </a:lnTo>
                <a:lnTo>
                  <a:pt x="6438894" y="352424"/>
                </a:lnTo>
                <a:lnTo>
                  <a:pt x="6438894" y="1772097"/>
                </a:lnTo>
                <a:lnTo>
                  <a:pt x="6435838" y="1818421"/>
                </a:lnTo>
                <a:lnTo>
                  <a:pt x="6426820" y="1863559"/>
                </a:lnTo>
                <a:lnTo>
                  <a:pt x="6412068" y="1906964"/>
                </a:lnTo>
                <a:lnTo>
                  <a:pt x="6391808" y="1948088"/>
                </a:lnTo>
                <a:lnTo>
                  <a:pt x="6366267" y="1986382"/>
                </a:lnTo>
                <a:lnTo>
                  <a:pt x="6335672" y="2021299"/>
                </a:lnTo>
                <a:lnTo>
                  <a:pt x="6300754" y="2051894"/>
                </a:lnTo>
                <a:lnTo>
                  <a:pt x="6262460" y="2077435"/>
                </a:lnTo>
                <a:lnTo>
                  <a:pt x="6221337" y="2097695"/>
                </a:lnTo>
                <a:lnTo>
                  <a:pt x="6177932" y="2112448"/>
                </a:lnTo>
                <a:lnTo>
                  <a:pt x="6132794" y="2121466"/>
                </a:lnTo>
                <a:lnTo>
                  <a:pt x="6086471" y="2124522"/>
                </a:lnTo>
                <a:close/>
              </a:path>
            </a:pathLst>
          </a:custGeom>
          <a:solidFill>
            <a:srgbClr val="344A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/>
          <p:nvPr/>
        </p:nvSpPr>
        <p:spPr>
          <a:xfrm>
            <a:off x="3435305" y="9026351"/>
            <a:ext cx="464184" cy="464184"/>
          </a:xfrm>
          <a:custGeom>
            <a:avLst/>
            <a:gdLst/>
            <a:ahLst/>
            <a:cxnLst/>
            <a:rect l="l" t="t" r="r" b="b"/>
            <a:pathLst>
              <a:path w="464185" h="464184">
                <a:moveTo>
                  <a:pt x="231856" y="463710"/>
                </a:moveTo>
                <a:lnTo>
                  <a:pt x="219834" y="405135"/>
                </a:lnTo>
                <a:lnTo>
                  <a:pt x="206576" y="358624"/>
                </a:lnTo>
                <a:lnTo>
                  <a:pt x="190277" y="322374"/>
                </a:lnTo>
                <a:lnTo>
                  <a:pt x="141337" y="273433"/>
                </a:lnTo>
                <a:lnTo>
                  <a:pt x="105086" y="257134"/>
                </a:lnTo>
                <a:lnTo>
                  <a:pt x="58575" y="243876"/>
                </a:lnTo>
                <a:lnTo>
                  <a:pt x="0" y="231855"/>
                </a:lnTo>
                <a:lnTo>
                  <a:pt x="58575" y="219834"/>
                </a:lnTo>
                <a:lnTo>
                  <a:pt x="105086" y="206576"/>
                </a:lnTo>
                <a:lnTo>
                  <a:pt x="141337" y="190277"/>
                </a:lnTo>
                <a:lnTo>
                  <a:pt x="190277" y="141337"/>
                </a:lnTo>
                <a:lnTo>
                  <a:pt x="206576" y="105086"/>
                </a:lnTo>
                <a:lnTo>
                  <a:pt x="219834" y="58575"/>
                </a:lnTo>
                <a:lnTo>
                  <a:pt x="231855" y="0"/>
                </a:lnTo>
                <a:lnTo>
                  <a:pt x="243876" y="58575"/>
                </a:lnTo>
                <a:lnTo>
                  <a:pt x="257134" y="105086"/>
                </a:lnTo>
                <a:lnTo>
                  <a:pt x="273433" y="141337"/>
                </a:lnTo>
                <a:lnTo>
                  <a:pt x="322374" y="190277"/>
                </a:lnTo>
                <a:lnTo>
                  <a:pt x="358625" y="206576"/>
                </a:lnTo>
                <a:lnTo>
                  <a:pt x="405135" y="219834"/>
                </a:lnTo>
                <a:lnTo>
                  <a:pt x="463711" y="231855"/>
                </a:lnTo>
                <a:lnTo>
                  <a:pt x="405136" y="243876"/>
                </a:lnTo>
                <a:lnTo>
                  <a:pt x="358625" y="257134"/>
                </a:lnTo>
                <a:lnTo>
                  <a:pt x="322374" y="273433"/>
                </a:lnTo>
                <a:lnTo>
                  <a:pt x="273434" y="322374"/>
                </a:lnTo>
                <a:lnTo>
                  <a:pt x="257135" y="358624"/>
                </a:lnTo>
                <a:lnTo>
                  <a:pt x="243877" y="405135"/>
                </a:lnTo>
                <a:lnTo>
                  <a:pt x="231856" y="463710"/>
                </a:lnTo>
                <a:close/>
              </a:path>
            </a:pathLst>
          </a:custGeom>
          <a:solidFill>
            <a:srgbClr val="344A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/>
          <p:nvPr/>
        </p:nvSpPr>
        <p:spPr>
          <a:xfrm>
            <a:off x="14398322" y="9026351"/>
            <a:ext cx="464184" cy="464184"/>
          </a:xfrm>
          <a:custGeom>
            <a:avLst/>
            <a:gdLst/>
            <a:ahLst/>
            <a:cxnLst/>
            <a:rect l="l" t="t" r="r" b="b"/>
            <a:pathLst>
              <a:path w="464184" h="464184">
                <a:moveTo>
                  <a:pt x="231856" y="463710"/>
                </a:moveTo>
                <a:lnTo>
                  <a:pt x="219834" y="405135"/>
                </a:lnTo>
                <a:lnTo>
                  <a:pt x="206576" y="358624"/>
                </a:lnTo>
                <a:lnTo>
                  <a:pt x="190277" y="322374"/>
                </a:lnTo>
                <a:lnTo>
                  <a:pt x="141337" y="273433"/>
                </a:lnTo>
                <a:lnTo>
                  <a:pt x="105086" y="257134"/>
                </a:lnTo>
                <a:lnTo>
                  <a:pt x="58575" y="243876"/>
                </a:lnTo>
                <a:lnTo>
                  <a:pt x="0" y="231855"/>
                </a:lnTo>
                <a:lnTo>
                  <a:pt x="58575" y="219834"/>
                </a:lnTo>
                <a:lnTo>
                  <a:pt x="105086" y="206576"/>
                </a:lnTo>
                <a:lnTo>
                  <a:pt x="141337" y="190277"/>
                </a:lnTo>
                <a:lnTo>
                  <a:pt x="190277" y="141337"/>
                </a:lnTo>
                <a:lnTo>
                  <a:pt x="206576" y="105086"/>
                </a:lnTo>
                <a:lnTo>
                  <a:pt x="219834" y="58575"/>
                </a:lnTo>
                <a:lnTo>
                  <a:pt x="231855" y="0"/>
                </a:lnTo>
                <a:lnTo>
                  <a:pt x="243876" y="58575"/>
                </a:lnTo>
                <a:lnTo>
                  <a:pt x="257134" y="105086"/>
                </a:lnTo>
                <a:lnTo>
                  <a:pt x="273433" y="141337"/>
                </a:lnTo>
                <a:lnTo>
                  <a:pt x="322374" y="190277"/>
                </a:lnTo>
                <a:lnTo>
                  <a:pt x="358625" y="206576"/>
                </a:lnTo>
                <a:lnTo>
                  <a:pt x="405135" y="219834"/>
                </a:lnTo>
                <a:lnTo>
                  <a:pt x="463711" y="231855"/>
                </a:lnTo>
                <a:lnTo>
                  <a:pt x="405136" y="243876"/>
                </a:lnTo>
                <a:lnTo>
                  <a:pt x="358625" y="257134"/>
                </a:lnTo>
                <a:lnTo>
                  <a:pt x="322374" y="273433"/>
                </a:lnTo>
                <a:lnTo>
                  <a:pt x="273434" y="322374"/>
                </a:lnTo>
                <a:lnTo>
                  <a:pt x="257135" y="358624"/>
                </a:lnTo>
                <a:lnTo>
                  <a:pt x="243877" y="405135"/>
                </a:lnTo>
                <a:lnTo>
                  <a:pt x="231856" y="463710"/>
                </a:lnTo>
                <a:close/>
              </a:path>
            </a:pathLst>
          </a:custGeom>
          <a:solidFill>
            <a:srgbClr val="344A1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6" name="object 3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7465" y="6229527"/>
            <a:ext cx="7000874" cy="4057472"/>
          </a:xfrm>
          <a:prstGeom prst="rect">
            <a:avLst/>
          </a:prstGeom>
        </p:spPr>
      </p:pic>
      <p:pic>
        <p:nvPicPr>
          <p:cNvPr id="37" name="object 3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60369" y="168074"/>
            <a:ext cx="4114799" cy="4114799"/>
          </a:xfrm>
          <a:prstGeom prst="rect">
            <a:avLst/>
          </a:prstGeom>
        </p:spPr>
      </p:pic>
      <p:sp>
        <p:nvSpPr>
          <p:cNvPr id="38" name="object 38" descr=""/>
          <p:cNvSpPr txBox="1"/>
          <p:nvPr/>
        </p:nvSpPr>
        <p:spPr>
          <a:xfrm>
            <a:off x="1776793" y="3732355"/>
            <a:ext cx="7193915" cy="2692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>
              <a:lnSpc>
                <a:spcPct val="116700"/>
              </a:lnSpc>
              <a:spcBef>
                <a:spcPts val="95"/>
              </a:spcBef>
            </a:pPr>
            <a:r>
              <a:rPr dirty="0" sz="3000" spc="-105">
                <a:solidFill>
                  <a:srgbClr val="FFFFF1"/>
                </a:solidFill>
                <a:latin typeface="Trebuchet MS"/>
                <a:cs typeface="Trebuchet MS"/>
              </a:rPr>
              <a:t>Las</a:t>
            </a:r>
            <a:r>
              <a:rPr dirty="0" sz="3000" spc="-13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45">
                <a:solidFill>
                  <a:srgbClr val="FFFFF1"/>
                </a:solidFill>
                <a:latin typeface="Trebuchet MS"/>
                <a:cs typeface="Trebuchet MS"/>
              </a:rPr>
              <a:t>empresas</a:t>
            </a:r>
            <a:r>
              <a:rPr dirty="0" sz="3000" spc="-13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FFFFF1"/>
                </a:solidFill>
                <a:latin typeface="Trebuchet MS"/>
                <a:cs typeface="Trebuchet MS"/>
              </a:rPr>
              <a:t>que</a:t>
            </a:r>
            <a:r>
              <a:rPr dirty="0" sz="3000" spc="-13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85">
                <a:solidFill>
                  <a:srgbClr val="FFFFF1"/>
                </a:solidFill>
                <a:latin typeface="Trebuchet MS"/>
                <a:cs typeface="Trebuchet MS"/>
              </a:rPr>
              <a:t>tambienson</a:t>
            </a:r>
            <a:r>
              <a:rPr dirty="0" sz="3000" spc="-135">
                <a:solidFill>
                  <a:srgbClr val="FFFFF1"/>
                </a:solidFill>
                <a:latin typeface="Trebuchet MS"/>
                <a:cs typeface="Trebuchet MS"/>
              </a:rPr>
              <a:t> activas</a:t>
            </a:r>
            <a:r>
              <a:rPr dirty="0" sz="3000" spc="-13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80">
                <a:solidFill>
                  <a:srgbClr val="FFFFF1"/>
                </a:solidFill>
                <a:latin typeface="Trebuchet MS"/>
                <a:cs typeface="Trebuchet MS"/>
              </a:rPr>
              <a:t>a</a:t>
            </a:r>
            <a:r>
              <a:rPr dirty="0" sz="3000" spc="-13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FFFFF1"/>
                </a:solidFill>
                <a:latin typeface="Trebuchet MS"/>
                <a:cs typeface="Trebuchet MS"/>
              </a:rPr>
              <a:t>nivel </a:t>
            </a:r>
            <a:r>
              <a:rPr dirty="0" sz="3000" spc="-65">
                <a:solidFill>
                  <a:srgbClr val="FFFFF1"/>
                </a:solidFill>
                <a:latin typeface="Trebuchet MS"/>
                <a:cs typeface="Trebuchet MS"/>
              </a:rPr>
              <a:t>internacional</a:t>
            </a:r>
            <a:r>
              <a:rPr dirty="0" sz="3000" spc="-13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85">
                <a:solidFill>
                  <a:srgbClr val="FFFFF1"/>
                </a:solidFill>
                <a:latin typeface="Trebuchet MS"/>
                <a:cs typeface="Trebuchet MS"/>
              </a:rPr>
              <a:t>mantienen</a:t>
            </a:r>
            <a:r>
              <a:rPr dirty="0" sz="3000" spc="-125">
                <a:solidFill>
                  <a:srgbClr val="FFFFF1"/>
                </a:solidFill>
                <a:latin typeface="Trebuchet MS"/>
                <a:cs typeface="Trebuchet MS"/>
              </a:rPr>
              <a:t> redes </a:t>
            </a:r>
            <a:r>
              <a:rPr dirty="0" sz="3000" spc="-10">
                <a:solidFill>
                  <a:srgbClr val="FFFFF1"/>
                </a:solidFill>
                <a:latin typeface="Trebuchet MS"/>
                <a:cs typeface="Trebuchet MS"/>
              </a:rPr>
              <a:t>aisaladas </a:t>
            </a:r>
            <a:r>
              <a:rPr dirty="0" sz="3000" spc="-50">
                <a:solidFill>
                  <a:srgbClr val="FFFFF1"/>
                </a:solidFill>
                <a:latin typeface="Trebuchet MS"/>
                <a:cs typeface="Trebuchet MS"/>
              </a:rPr>
              <a:t>mque</a:t>
            </a:r>
            <a:r>
              <a:rPr dirty="0" sz="3000" spc="-14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50">
                <a:solidFill>
                  <a:srgbClr val="FFFFF1"/>
                </a:solidFill>
                <a:latin typeface="Trebuchet MS"/>
                <a:cs typeface="Trebuchet MS"/>
              </a:rPr>
              <a:t>comprenden</a:t>
            </a:r>
            <a:r>
              <a:rPr dirty="0" sz="3000" spc="-14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45">
                <a:solidFill>
                  <a:srgbClr val="FFFFF1"/>
                </a:solidFill>
                <a:latin typeface="Trebuchet MS"/>
                <a:cs typeface="Trebuchet MS"/>
              </a:rPr>
              <a:t>varias</a:t>
            </a:r>
            <a:r>
              <a:rPr dirty="0" sz="3000" spc="-14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25">
                <a:solidFill>
                  <a:srgbClr val="FFFFF1"/>
                </a:solidFill>
                <a:latin typeface="Trebuchet MS"/>
                <a:cs typeface="Trebuchet MS"/>
              </a:rPr>
              <a:t>redes</a:t>
            </a:r>
            <a:r>
              <a:rPr dirty="0" sz="3000" spc="-13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635">
                <a:solidFill>
                  <a:srgbClr val="FFFFF1"/>
                </a:solidFill>
                <a:latin typeface="Trebuchet MS"/>
                <a:cs typeface="Trebuchet MS"/>
              </a:rPr>
              <a:t>WAN</a:t>
            </a:r>
            <a:r>
              <a:rPr dirty="0" sz="3000" spc="-14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FFFFF1"/>
                </a:solidFill>
                <a:latin typeface="Trebuchet MS"/>
                <a:cs typeface="Trebuchet MS"/>
              </a:rPr>
              <a:t>y</a:t>
            </a:r>
            <a:r>
              <a:rPr dirty="0" sz="3000" spc="-14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FFFFF1"/>
                </a:solidFill>
                <a:latin typeface="Trebuchet MS"/>
                <a:cs typeface="Trebuchet MS"/>
              </a:rPr>
              <a:t>que </a:t>
            </a:r>
            <a:r>
              <a:rPr dirty="0" sz="3000" spc="-50">
                <a:solidFill>
                  <a:srgbClr val="FFFFF1"/>
                </a:solidFill>
                <a:latin typeface="Trebuchet MS"/>
                <a:cs typeface="Trebuchet MS"/>
              </a:rPr>
              <a:t>logran,</a:t>
            </a:r>
            <a:r>
              <a:rPr dirty="0" sz="3000" spc="-13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85">
                <a:solidFill>
                  <a:srgbClr val="FFFFF1"/>
                </a:solidFill>
                <a:latin typeface="Trebuchet MS"/>
                <a:cs typeface="Trebuchet MS"/>
              </a:rPr>
              <a:t>asi,</a:t>
            </a:r>
            <a:r>
              <a:rPr dirty="0" sz="3000" spc="-13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30">
                <a:solidFill>
                  <a:srgbClr val="FFFFF1"/>
                </a:solidFill>
                <a:latin typeface="Trebuchet MS"/>
                <a:cs typeface="Trebuchet MS"/>
              </a:rPr>
              <a:t>la</a:t>
            </a:r>
            <a:r>
              <a:rPr dirty="0" sz="3000" spc="-13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60">
                <a:solidFill>
                  <a:srgbClr val="FFFFF1"/>
                </a:solidFill>
                <a:latin typeface="Trebuchet MS"/>
                <a:cs typeface="Trebuchet MS"/>
              </a:rPr>
              <a:t>comunicación</a:t>
            </a:r>
            <a:r>
              <a:rPr dirty="0" sz="3000" spc="-13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95">
                <a:solidFill>
                  <a:srgbClr val="FFFFF1"/>
                </a:solidFill>
                <a:latin typeface="Trebuchet MS"/>
                <a:cs typeface="Trebuchet MS"/>
              </a:rPr>
              <a:t>entre</a:t>
            </a:r>
            <a:r>
              <a:rPr dirty="0" sz="3000" spc="-13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FFFFF1"/>
                </a:solidFill>
                <a:latin typeface="Trebuchet MS"/>
                <a:cs typeface="Trebuchet MS"/>
              </a:rPr>
              <a:t>los </a:t>
            </a:r>
            <a:r>
              <a:rPr dirty="0" sz="3000" spc="-60">
                <a:solidFill>
                  <a:srgbClr val="FFFFF1"/>
                </a:solidFill>
                <a:latin typeface="Trebuchet MS"/>
                <a:cs typeface="Trebuchet MS"/>
              </a:rPr>
              <a:t>ordenadopres</a:t>
            </a:r>
            <a:r>
              <a:rPr dirty="0" sz="3000" spc="-14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FFFFF1"/>
                </a:solidFill>
                <a:latin typeface="Trebuchet MS"/>
                <a:cs typeface="Trebuchet MS"/>
              </a:rPr>
              <a:t>de</a:t>
            </a:r>
            <a:r>
              <a:rPr dirty="0" sz="3000" spc="-14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05">
                <a:solidFill>
                  <a:srgbClr val="FFFFF1"/>
                </a:solidFill>
                <a:latin typeface="Trebuchet MS"/>
                <a:cs typeface="Trebuchet MS"/>
              </a:rPr>
              <a:t>las</a:t>
            </a:r>
            <a:r>
              <a:rPr dirty="0" sz="3000" spc="-14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30">
                <a:solidFill>
                  <a:srgbClr val="FFFFF1"/>
                </a:solidFill>
                <a:latin typeface="Trebuchet MS"/>
                <a:cs typeface="Trebuchet MS"/>
              </a:rPr>
              <a:t>empresas.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2311524" y="876293"/>
            <a:ext cx="5046980" cy="14351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684655" marR="5080" indent="-1672589">
              <a:lnSpc>
                <a:spcPct val="115599"/>
              </a:lnSpc>
              <a:spcBef>
                <a:spcPts val="100"/>
              </a:spcBef>
            </a:pPr>
            <a:r>
              <a:rPr dirty="0" sz="4000" spc="85" b="0">
                <a:solidFill>
                  <a:srgbClr val="FFFFF1"/>
                </a:solidFill>
                <a:latin typeface="Trebuchet MS"/>
                <a:cs typeface="Trebuchet MS"/>
              </a:rPr>
              <a:t>Global</a:t>
            </a:r>
            <a:r>
              <a:rPr dirty="0" sz="4000" spc="-210" b="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4000" spc="90" b="0">
                <a:solidFill>
                  <a:srgbClr val="FFFFF1"/>
                </a:solidFill>
                <a:latin typeface="Trebuchet MS"/>
                <a:cs typeface="Trebuchet MS"/>
              </a:rPr>
              <a:t>Area</a:t>
            </a:r>
            <a:r>
              <a:rPr dirty="0" sz="4000" spc="-204" b="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4000" spc="-10" b="0">
                <a:solidFill>
                  <a:srgbClr val="FFFFF1"/>
                </a:solidFill>
                <a:latin typeface="Trebuchet MS"/>
                <a:cs typeface="Trebuchet MS"/>
              </a:rPr>
              <a:t>Networks </a:t>
            </a:r>
            <a:r>
              <a:rPr dirty="0" sz="4000" spc="500" b="0">
                <a:solidFill>
                  <a:srgbClr val="FFFFF1"/>
                </a:solidFill>
                <a:latin typeface="Trebuchet MS"/>
                <a:cs typeface="Trebuchet MS"/>
              </a:rPr>
              <a:t>(GAN)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40" name="object 40" descr=""/>
          <p:cNvSpPr txBox="1">
            <a:spLocks noGrp="1"/>
          </p:cNvSpPr>
          <p:nvPr>
            <p:ph idx="3" sz="half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059430" marR="588645" indent="-1976755">
              <a:lnSpc>
                <a:spcPct val="115599"/>
              </a:lnSpc>
              <a:spcBef>
                <a:spcPts val="100"/>
              </a:spcBef>
            </a:pPr>
            <a:r>
              <a:rPr dirty="0"/>
              <a:t>Virtual</a:t>
            </a:r>
            <a:r>
              <a:rPr dirty="0" spc="-229"/>
              <a:t> </a:t>
            </a:r>
            <a:r>
              <a:rPr dirty="0" spc="-125"/>
              <a:t>Private</a:t>
            </a:r>
            <a:r>
              <a:rPr dirty="0" spc="-210"/>
              <a:t> </a:t>
            </a:r>
            <a:r>
              <a:rPr dirty="0" spc="-10"/>
              <a:t>Networks </a:t>
            </a:r>
            <a:r>
              <a:rPr dirty="0" spc="305"/>
              <a:t>(VPN)</a:t>
            </a:r>
          </a:p>
          <a:p>
            <a:pPr>
              <a:lnSpc>
                <a:spcPct val="100000"/>
              </a:lnSpc>
              <a:spcBef>
                <a:spcPts val="855"/>
              </a:spcBef>
            </a:pPr>
          </a:p>
          <a:p>
            <a:pPr algn="ctr" marL="12065" marR="5080">
              <a:lnSpc>
                <a:spcPct val="116700"/>
              </a:lnSpc>
            </a:pPr>
            <a:r>
              <a:rPr dirty="0" sz="3000" spc="-45"/>
              <a:t>Es</a:t>
            </a:r>
            <a:r>
              <a:rPr dirty="0" sz="3000" spc="-145"/>
              <a:t> </a:t>
            </a:r>
            <a:r>
              <a:rPr dirty="0" sz="3000" spc="-40"/>
              <a:t>una</a:t>
            </a:r>
            <a:r>
              <a:rPr dirty="0" sz="3000" spc="-145"/>
              <a:t> </a:t>
            </a:r>
            <a:r>
              <a:rPr dirty="0" sz="3000" spc="-105"/>
              <a:t>rede</a:t>
            </a:r>
            <a:r>
              <a:rPr dirty="0" sz="3000" spc="-145"/>
              <a:t> </a:t>
            </a:r>
            <a:r>
              <a:rPr dirty="0" sz="3000" spc="-65"/>
              <a:t>de</a:t>
            </a:r>
            <a:r>
              <a:rPr dirty="0" sz="3000" spc="-140"/>
              <a:t> </a:t>
            </a:r>
            <a:r>
              <a:rPr dirty="0" sz="3000" spc="-75"/>
              <a:t>comunicaciónes</a:t>
            </a:r>
            <a:r>
              <a:rPr dirty="0" sz="3000" spc="-145"/>
              <a:t> </a:t>
            </a:r>
            <a:r>
              <a:rPr dirty="0" sz="3000" spc="-70"/>
              <a:t>virtual</a:t>
            </a:r>
            <a:r>
              <a:rPr dirty="0" sz="3000" spc="-145"/>
              <a:t> </a:t>
            </a:r>
            <a:r>
              <a:rPr dirty="0" sz="3000" spc="-25"/>
              <a:t>que </a:t>
            </a:r>
            <a:r>
              <a:rPr dirty="0" sz="3000" spc="-75"/>
              <a:t>utiliza</a:t>
            </a:r>
            <a:r>
              <a:rPr dirty="0" sz="3000" spc="-145"/>
              <a:t> </a:t>
            </a:r>
            <a:r>
              <a:rPr dirty="0" sz="3000" spc="-30"/>
              <a:t>la</a:t>
            </a:r>
            <a:r>
              <a:rPr dirty="0" sz="3000" spc="-145"/>
              <a:t> </a:t>
            </a:r>
            <a:r>
              <a:rPr dirty="0" sz="3000" spc="-95"/>
              <a:t>infraestructura</a:t>
            </a:r>
            <a:r>
              <a:rPr dirty="0" sz="3000" spc="-145"/>
              <a:t> </a:t>
            </a:r>
            <a:r>
              <a:rPr dirty="0" sz="3000" spc="-65"/>
              <a:t>de</a:t>
            </a:r>
            <a:r>
              <a:rPr dirty="0" sz="3000" spc="-145"/>
              <a:t> </a:t>
            </a:r>
            <a:r>
              <a:rPr dirty="0" sz="3000" spc="-40"/>
              <a:t>una</a:t>
            </a:r>
            <a:r>
              <a:rPr dirty="0" sz="3000" spc="-145"/>
              <a:t> </a:t>
            </a:r>
            <a:r>
              <a:rPr dirty="0" sz="3000" spc="-80"/>
              <a:t>red</a:t>
            </a:r>
            <a:r>
              <a:rPr dirty="0" sz="3000" spc="-145"/>
              <a:t> </a:t>
            </a:r>
            <a:r>
              <a:rPr dirty="0" sz="3000" spc="-10"/>
              <a:t>fisica </a:t>
            </a:r>
            <a:r>
              <a:rPr dirty="0" sz="3000" spc="-110"/>
              <a:t>para </a:t>
            </a:r>
            <a:r>
              <a:rPr dirty="0" sz="3000" spc="-125"/>
              <a:t>asociar</a:t>
            </a:r>
            <a:r>
              <a:rPr dirty="0" sz="3000" spc="-105"/>
              <a:t> </a:t>
            </a:r>
            <a:r>
              <a:rPr dirty="0" sz="3000" spc="-170"/>
              <a:t>sistemas</a:t>
            </a:r>
            <a:r>
              <a:rPr dirty="0" sz="3000" spc="-110"/>
              <a:t> </a:t>
            </a:r>
            <a:r>
              <a:rPr dirty="0" sz="3000" spc="-80"/>
              <a:t>informaticosde</a:t>
            </a:r>
            <a:r>
              <a:rPr dirty="0" sz="3000" spc="-105"/>
              <a:t> </a:t>
            </a:r>
            <a:r>
              <a:rPr dirty="0" sz="3000" spc="-90"/>
              <a:t>manera </a:t>
            </a:r>
            <a:r>
              <a:rPr dirty="0" sz="3000" spc="-35"/>
              <a:t>lógica</a:t>
            </a:r>
            <a:r>
              <a:rPr dirty="0" sz="3000" spc="-145"/>
              <a:t> </a:t>
            </a:r>
            <a:r>
              <a:rPr dirty="0" sz="3000" spc="-220"/>
              <a:t>.</a:t>
            </a:r>
            <a:r>
              <a:rPr dirty="0" sz="3000" spc="-145"/>
              <a:t> </a:t>
            </a:r>
            <a:r>
              <a:rPr dirty="0" sz="3000" spc="-45"/>
              <a:t>Es</a:t>
            </a:r>
            <a:r>
              <a:rPr dirty="0" sz="3000" spc="-140"/>
              <a:t> </a:t>
            </a:r>
            <a:r>
              <a:rPr dirty="0" sz="3000" spc="-150"/>
              <a:t>este</a:t>
            </a:r>
            <a:r>
              <a:rPr dirty="0" sz="3000" spc="-145"/>
              <a:t> </a:t>
            </a:r>
            <a:r>
              <a:rPr dirty="0" sz="3000" spc="-90"/>
              <a:t>sentido,</a:t>
            </a:r>
            <a:r>
              <a:rPr dirty="0" sz="3000" spc="-140"/>
              <a:t> </a:t>
            </a:r>
            <a:r>
              <a:rPr dirty="0" sz="3000" spc="-185"/>
              <a:t>se</a:t>
            </a:r>
            <a:r>
              <a:rPr dirty="0" sz="3000" spc="-145"/>
              <a:t> </a:t>
            </a:r>
            <a:r>
              <a:rPr dirty="0" sz="3000" spc="-40"/>
              <a:t>puede</a:t>
            </a:r>
            <a:r>
              <a:rPr dirty="0" sz="3000" spc="-140"/>
              <a:t> </a:t>
            </a:r>
            <a:r>
              <a:rPr dirty="0" sz="3000" spc="-125"/>
              <a:t>tratar</a:t>
            </a:r>
            <a:r>
              <a:rPr dirty="0" sz="3000" spc="-145"/>
              <a:t> </a:t>
            </a:r>
            <a:r>
              <a:rPr dirty="0" sz="3000" spc="-25"/>
              <a:t>de todos</a:t>
            </a:r>
            <a:r>
              <a:rPr dirty="0" sz="3000" spc="-170"/>
              <a:t> </a:t>
            </a:r>
            <a:r>
              <a:rPr dirty="0" sz="3000" spc="-10"/>
              <a:t>los</a:t>
            </a:r>
            <a:r>
              <a:rPr dirty="0" sz="3000" spc="-160"/>
              <a:t> </a:t>
            </a:r>
            <a:r>
              <a:rPr dirty="0" sz="3000" spc="-65"/>
              <a:t>tipos</a:t>
            </a:r>
            <a:r>
              <a:rPr dirty="0" sz="3000" spc="-160"/>
              <a:t> </a:t>
            </a:r>
            <a:r>
              <a:rPr dirty="0" sz="3000" spc="-65"/>
              <a:t>de</a:t>
            </a:r>
            <a:r>
              <a:rPr dirty="0" sz="3000" spc="-160"/>
              <a:t> </a:t>
            </a:r>
            <a:r>
              <a:rPr dirty="0" sz="3000" spc="-125"/>
              <a:t>redes</a:t>
            </a:r>
            <a:r>
              <a:rPr dirty="0" sz="3000" spc="-155"/>
              <a:t> </a:t>
            </a:r>
            <a:r>
              <a:rPr dirty="0" sz="3000" spc="-10"/>
              <a:t>expuestos </a:t>
            </a:r>
            <a:r>
              <a:rPr dirty="0" sz="3000" spc="-30"/>
              <a:t>anteriormente.</a:t>
            </a:r>
            <a:endParaRPr sz="3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014209" y="0"/>
            <a:ext cx="455930" cy="379095"/>
          </a:xfrm>
          <a:custGeom>
            <a:avLst/>
            <a:gdLst/>
            <a:ahLst/>
            <a:cxnLst/>
            <a:rect l="l" t="t" r="r" b="b"/>
            <a:pathLst>
              <a:path w="455930" h="379095">
                <a:moveTo>
                  <a:pt x="330426" y="378922"/>
                </a:moveTo>
                <a:lnTo>
                  <a:pt x="371762" y="368275"/>
                </a:lnTo>
                <a:lnTo>
                  <a:pt x="408266" y="345378"/>
                </a:lnTo>
                <a:lnTo>
                  <a:pt x="436792" y="311041"/>
                </a:lnTo>
                <a:lnTo>
                  <a:pt x="453077" y="269470"/>
                </a:lnTo>
                <a:lnTo>
                  <a:pt x="455490" y="226454"/>
                </a:lnTo>
                <a:lnTo>
                  <a:pt x="444844" y="185119"/>
                </a:lnTo>
                <a:lnTo>
                  <a:pt x="421947" y="148615"/>
                </a:lnTo>
                <a:lnTo>
                  <a:pt x="387611" y="120088"/>
                </a:lnTo>
                <a:lnTo>
                  <a:pt x="366377" y="107194"/>
                </a:lnTo>
                <a:lnTo>
                  <a:pt x="344290" y="93080"/>
                </a:lnTo>
                <a:lnTo>
                  <a:pt x="321349" y="77747"/>
                </a:lnTo>
                <a:lnTo>
                  <a:pt x="297553" y="61193"/>
                </a:lnTo>
                <a:lnTo>
                  <a:pt x="250170" y="27851"/>
                </a:lnTo>
                <a:lnTo>
                  <a:pt x="231862" y="15169"/>
                </a:lnTo>
                <a:lnTo>
                  <a:pt x="217144" y="5148"/>
                </a:lnTo>
                <a:lnTo>
                  <a:pt x="205982" y="0"/>
                </a:lnTo>
                <a:lnTo>
                  <a:pt x="73152" y="0"/>
                </a:lnTo>
                <a:lnTo>
                  <a:pt x="54126" y="10429"/>
                </a:lnTo>
                <a:lnTo>
                  <a:pt x="23633" y="43032"/>
                </a:lnTo>
                <a:lnTo>
                  <a:pt x="4936" y="83568"/>
                </a:lnTo>
                <a:lnTo>
                  <a:pt x="0" y="126374"/>
                </a:lnTo>
                <a:lnTo>
                  <a:pt x="8200" y="168264"/>
                </a:lnTo>
                <a:lnTo>
                  <a:pt x="28914" y="206049"/>
                </a:lnTo>
                <a:lnTo>
                  <a:pt x="61516" y="236543"/>
                </a:lnTo>
                <a:lnTo>
                  <a:pt x="74824" y="245610"/>
                </a:lnTo>
                <a:lnTo>
                  <a:pt x="91729" y="257330"/>
                </a:lnTo>
                <a:lnTo>
                  <a:pt x="136329" y="288725"/>
                </a:lnTo>
                <a:lnTo>
                  <a:pt x="192669" y="327122"/>
                </a:lnTo>
                <a:lnTo>
                  <a:pt x="245838" y="360223"/>
                </a:lnTo>
                <a:lnTo>
                  <a:pt x="287403" y="376508"/>
                </a:lnTo>
                <a:lnTo>
                  <a:pt x="330426" y="378922"/>
                </a:lnTo>
                <a:close/>
              </a:path>
            </a:pathLst>
          </a:custGeom>
          <a:solidFill>
            <a:srgbClr val="344A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644575" y="112216"/>
            <a:ext cx="320675" cy="330200"/>
          </a:xfrm>
          <a:custGeom>
            <a:avLst/>
            <a:gdLst/>
            <a:ahLst/>
            <a:cxnLst/>
            <a:rect l="l" t="t" r="r" b="b"/>
            <a:pathLst>
              <a:path w="320675" h="330200">
                <a:moveTo>
                  <a:pt x="227012" y="321980"/>
                </a:moveTo>
                <a:lnTo>
                  <a:pt x="266250" y="300692"/>
                </a:lnTo>
                <a:lnTo>
                  <a:pt x="296806" y="268147"/>
                </a:lnTo>
                <a:lnTo>
                  <a:pt x="315024" y="229097"/>
                </a:lnTo>
                <a:lnTo>
                  <a:pt x="320490" y="186764"/>
                </a:lnTo>
                <a:lnTo>
                  <a:pt x="312786" y="144368"/>
                </a:lnTo>
                <a:lnTo>
                  <a:pt x="291498" y="105130"/>
                </a:lnTo>
                <a:lnTo>
                  <a:pt x="257268" y="62800"/>
                </a:lnTo>
                <a:lnTo>
                  <a:pt x="210309" y="19134"/>
                </a:lnTo>
                <a:lnTo>
                  <a:pt x="170309" y="3109"/>
                </a:lnTo>
                <a:lnTo>
                  <a:pt x="127738" y="0"/>
                </a:lnTo>
                <a:lnTo>
                  <a:pt x="85834" y="10042"/>
                </a:lnTo>
                <a:lnTo>
                  <a:pt x="47837" y="33473"/>
                </a:lnTo>
                <a:lnTo>
                  <a:pt x="19134" y="67662"/>
                </a:lnTo>
                <a:lnTo>
                  <a:pt x="3109" y="107661"/>
                </a:lnTo>
                <a:lnTo>
                  <a:pt x="0" y="150233"/>
                </a:lnTo>
                <a:lnTo>
                  <a:pt x="10042" y="192137"/>
                </a:lnTo>
                <a:lnTo>
                  <a:pt x="33473" y="230134"/>
                </a:lnTo>
                <a:lnTo>
                  <a:pt x="43735" y="242152"/>
                </a:lnTo>
                <a:lnTo>
                  <a:pt x="53358" y="253710"/>
                </a:lnTo>
                <a:lnTo>
                  <a:pt x="62342" y="264807"/>
                </a:lnTo>
                <a:lnTo>
                  <a:pt x="70688" y="275445"/>
                </a:lnTo>
                <a:lnTo>
                  <a:pt x="103233" y="305999"/>
                </a:lnTo>
                <a:lnTo>
                  <a:pt x="142283" y="324217"/>
                </a:lnTo>
                <a:lnTo>
                  <a:pt x="184616" y="329683"/>
                </a:lnTo>
                <a:lnTo>
                  <a:pt x="227012" y="321980"/>
                </a:lnTo>
                <a:close/>
              </a:path>
            </a:pathLst>
          </a:custGeom>
          <a:solidFill>
            <a:srgbClr val="344A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944882" y="524720"/>
            <a:ext cx="374015" cy="392430"/>
          </a:xfrm>
          <a:custGeom>
            <a:avLst/>
            <a:gdLst/>
            <a:ahLst/>
            <a:cxnLst/>
            <a:rect l="l" t="t" r="r" b="b"/>
            <a:pathLst>
              <a:path w="374015" h="392430">
                <a:moveTo>
                  <a:pt x="249776" y="392163"/>
                </a:moveTo>
                <a:lnTo>
                  <a:pt x="291413" y="381066"/>
                </a:lnTo>
                <a:lnTo>
                  <a:pt x="328806" y="356684"/>
                </a:lnTo>
                <a:lnTo>
                  <a:pt x="356638" y="321782"/>
                </a:lnTo>
                <a:lnTo>
                  <a:pt x="371648" y="281390"/>
                </a:lnTo>
                <a:lnTo>
                  <a:pt x="373683" y="238754"/>
                </a:lnTo>
                <a:lnTo>
                  <a:pt x="362586" y="197116"/>
                </a:lnTo>
                <a:lnTo>
                  <a:pt x="338204" y="159722"/>
                </a:lnTo>
                <a:lnTo>
                  <a:pt x="325953" y="146091"/>
                </a:lnTo>
                <a:lnTo>
                  <a:pt x="313887" y="132361"/>
                </a:lnTo>
                <a:lnTo>
                  <a:pt x="278926" y="90784"/>
                </a:lnTo>
                <a:lnTo>
                  <a:pt x="249801" y="54240"/>
                </a:lnTo>
                <a:lnTo>
                  <a:pt x="217256" y="23684"/>
                </a:lnTo>
                <a:lnTo>
                  <a:pt x="178206" y="5465"/>
                </a:lnTo>
                <a:lnTo>
                  <a:pt x="135873" y="0"/>
                </a:lnTo>
                <a:lnTo>
                  <a:pt x="93477" y="7702"/>
                </a:lnTo>
                <a:lnTo>
                  <a:pt x="54238" y="28990"/>
                </a:lnTo>
                <a:lnTo>
                  <a:pt x="23683" y="61535"/>
                </a:lnTo>
                <a:lnTo>
                  <a:pt x="5465" y="100585"/>
                </a:lnTo>
                <a:lnTo>
                  <a:pt x="0" y="142918"/>
                </a:lnTo>
                <a:lnTo>
                  <a:pt x="7703" y="185315"/>
                </a:lnTo>
                <a:lnTo>
                  <a:pt x="28990" y="224553"/>
                </a:lnTo>
                <a:lnTo>
                  <a:pt x="62752" y="266945"/>
                </a:lnTo>
                <a:lnTo>
                  <a:pt x="89432" y="299020"/>
                </a:lnTo>
                <a:lnTo>
                  <a:pt x="117494" y="331320"/>
                </a:lnTo>
                <a:lnTo>
                  <a:pt x="166748" y="375118"/>
                </a:lnTo>
                <a:lnTo>
                  <a:pt x="207139" y="390128"/>
                </a:lnTo>
                <a:lnTo>
                  <a:pt x="249776" y="392163"/>
                </a:lnTo>
                <a:close/>
              </a:path>
            </a:pathLst>
          </a:custGeom>
          <a:solidFill>
            <a:srgbClr val="344A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351937" y="417244"/>
            <a:ext cx="521334" cy="521970"/>
          </a:xfrm>
          <a:custGeom>
            <a:avLst/>
            <a:gdLst/>
            <a:ahLst/>
            <a:cxnLst/>
            <a:rect l="l" t="t" r="r" b="b"/>
            <a:pathLst>
              <a:path w="521334" h="521969">
                <a:moveTo>
                  <a:pt x="407477" y="520862"/>
                </a:moveTo>
                <a:lnTo>
                  <a:pt x="448232" y="506870"/>
                </a:lnTo>
                <a:lnTo>
                  <a:pt x="483822" y="479922"/>
                </a:lnTo>
                <a:lnTo>
                  <a:pt x="509134" y="443152"/>
                </a:lnTo>
                <a:lnTo>
                  <a:pt x="521271" y="401806"/>
                </a:lnTo>
                <a:lnTo>
                  <a:pt x="520306" y="359132"/>
                </a:lnTo>
                <a:lnTo>
                  <a:pt x="506314" y="318377"/>
                </a:lnTo>
                <a:lnTo>
                  <a:pt x="479367" y="282787"/>
                </a:lnTo>
                <a:lnTo>
                  <a:pt x="431829" y="237353"/>
                </a:lnTo>
                <a:lnTo>
                  <a:pt x="408136" y="214523"/>
                </a:lnTo>
                <a:lnTo>
                  <a:pt x="357161" y="164341"/>
                </a:lnTo>
                <a:lnTo>
                  <a:pt x="329879" y="136988"/>
                </a:lnTo>
                <a:lnTo>
                  <a:pt x="280609" y="86487"/>
                </a:lnTo>
                <a:lnTo>
                  <a:pt x="242265" y="45343"/>
                </a:lnTo>
                <a:lnTo>
                  <a:pt x="207473" y="17373"/>
                </a:lnTo>
                <a:lnTo>
                  <a:pt x="167141" y="2203"/>
                </a:lnTo>
                <a:lnTo>
                  <a:pt x="124514" y="0"/>
                </a:lnTo>
                <a:lnTo>
                  <a:pt x="82833" y="10931"/>
                </a:lnTo>
                <a:lnTo>
                  <a:pt x="45343" y="35165"/>
                </a:lnTo>
                <a:lnTo>
                  <a:pt x="17373" y="69957"/>
                </a:lnTo>
                <a:lnTo>
                  <a:pt x="2203" y="110288"/>
                </a:lnTo>
                <a:lnTo>
                  <a:pt x="0" y="152916"/>
                </a:lnTo>
                <a:lnTo>
                  <a:pt x="10931" y="194597"/>
                </a:lnTo>
                <a:lnTo>
                  <a:pt x="35164" y="232087"/>
                </a:lnTo>
                <a:lnTo>
                  <a:pt x="78011" y="278106"/>
                </a:lnTo>
                <a:lnTo>
                  <a:pt x="131895" y="333370"/>
                </a:lnTo>
                <a:lnTo>
                  <a:pt x="160489" y="362037"/>
                </a:lnTo>
                <a:lnTo>
                  <a:pt x="187896" y="389188"/>
                </a:lnTo>
                <a:lnTo>
                  <a:pt x="239149" y="438942"/>
                </a:lnTo>
                <a:lnTo>
                  <a:pt x="286686" y="484377"/>
                </a:lnTo>
                <a:lnTo>
                  <a:pt x="323457" y="509689"/>
                </a:lnTo>
                <a:lnTo>
                  <a:pt x="364803" y="521826"/>
                </a:lnTo>
                <a:lnTo>
                  <a:pt x="407477" y="520862"/>
                </a:lnTo>
                <a:close/>
              </a:path>
            </a:pathLst>
          </a:custGeom>
          <a:solidFill>
            <a:srgbClr val="344A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2863" y="0"/>
            <a:ext cx="282575" cy="97155"/>
          </a:xfrm>
          <a:custGeom>
            <a:avLst/>
            <a:gdLst/>
            <a:ahLst/>
            <a:cxnLst/>
            <a:rect l="l" t="t" r="r" b="b"/>
            <a:pathLst>
              <a:path w="282575" h="97155">
                <a:moveTo>
                  <a:pt x="166580" y="96557"/>
                </a:moveTo>
                <a:lnTo>
                  <a:pt x="208150" y="85210"/>
                </a:lnTo>
                <a:lnTo>
                  <a:pt x="245396" y="60603"/>
                </a:lnTo>
                <a:lnTo>
                  <a:pt x="273016" y="25533"/>
                </a:lnTo>
                <a:lnTo>
                  <a:pt x="282330" y="0"/>
                </a:lnTo>
                <a:lnTo>
                  <a:pt x="0" y="0"/>
                </a:lnTo>
                <a:lnTo>
                  <a:pt x="16622" y="17870"/>
                </a:lnTo>
                <a:lnTo>
                  <a:pt x="48381" y="52393"/>
                </a:lnTo>
                <a:lnTo>
                  <a:pt x="83451" y="80014"/>
                </a:lnTo>
                <a:lnTo>
                  <a:pt x="123932" y="94780"/>
                </a:lnTo>
                <a:lnTo>
                  <a:pt x="166580" y="96557"/>
                </a:lnTo>
                <a:close/>
              </a:path>
            </a:pathLst>
          </a:custGeom>
          <a:solidFill>
            <a:srgbClr val="344A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0" y="378427"/>
            <a:ext cx="246379" cy="424180"/>
          </a:xfrm>
          <a:custGeom>
            <a:avLst/>
            <a:gdLst/>
            <a:ahLst/>
            <a:cxnLst/>
            <a:rect l="l" t="t" r="r" b="b"/>
            <a:pathLst>
              <a:path w="246379" h="424180">
                <a:moveTo>
                  <a:pt x="129124" y="423839"/>
                </a:moveTo>
                <a:lnTo>
                  <a:pt x="170238" y="410938"/>
                </a:lnTo>
                <a:lnTo>
                  <a:pt x="206533" y="384949"/>
                </a:lnTo>
                <a:lnTo>
                  <a:pt x="232816" y="348866"/>
                </a:lnTo>
                <a:lnTo>
                  <a:pt x="246051" y="307858"/>
                </a:lnTo>
                <a:lnTo>
                  <a:pt x="246224" y="265174"/>
                </a:lnTo>
                <a:lnTo>
                  <a:pt x="233323" y="224060"/>
                </a:lnTo>
                <a:lnTo>
                  <a:pt x="207334" y="187765"/>
                </a:lnTo>
                <a:lnTo>
                  <a:pt x="167636" y="149111"/>
                </a:lnTo>
                <a:lnTo>
                  <a:pt x="108228" y="93325"/>
                </a:lnTo>
                <a:lnTo>
                  <a:pt x="72665" y="60973"/>
                </a:lnTo>
                <a:lnTo>
                  <a:pt x="38732" y="31518"/>
                </a:lnTo>
                <a:lnTo>
                  <a:pt x="6429" y="4960"/>
                </a:lnTo>
                <a:lnTo>
                  <a:pt x="0" y="0"/>
                </a:lnTo>
                <a:lnTo>
                  <a:pt x="0" y="374918"/>
                </a:lnTo>
                <a:lnTo>
                  <a:pt x="9349" y="384148"/>
                </a:lnTo>
                <a:lnTo>
                  <a:pt x="45432" y="410431"/>
                </a:lnTo>
                <a:lnTo>
                  <a:pt x="86439" y="423665"/>
                </a:lnTo>
                <a:lnTo>
                  <a:pt x="129124" y="423839"/>
                </a:lnTo>
                <a:close/>
              </a:path>
            </a:pathLst>
          </a:custGeom>
          <a:solidFill>
            <a:srgbClr val="344A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298677" y="1059195"/>
            <a:ext cx="329565" cy="328295"/>
          </a:xfrm>
          <a:custGeom>
            <a:avLst/>
            <a:gdLst/>
            <a:ahLst/>
            <a:cxnLst/>
            <a:rect l="l" t="t" r="r" b="b"/>
            <a:pathLst>
              <a:path w="329565" h="328294">
                <a:moveTo>
                  <a:pt x="201435" y="327818"/>
                </a:moveTo>
                <a:lnTo>
                  <a:pt x="243339" y="317776"/>
                </a:lnTo>
                <a:lnTo>
                  <a:pt x="281336" y="294345"/>
                </a:lnTo>
                <a:lnTo>
                  <a:pt x="310039" y="260156"/>
                </a:lnTo>
                <a:lnTo>
                  <a:pt x="326064" y="220156"/>
                </a:lnTo>
                <a:lnTo>
                  <a:pt x="329174" y="177585"/>
                </a:lnTo>
                <a:lnTo>
                  <a:pt x="319131" y="135681"/>
                </a:lnTo>
                <a:lnTo>
                  <a:pt x="295701" y="97685"/>
                </a:lnTo>
                <a:lnTo>
                  <a:pt x="262726" y="62678"/>
                </a:lnTo>
                <a:lnTo>
                  <a:pt x="227228" y="31081"/>
                </a:lnTo>
                <a:lnTo>
                  <a:pt x="188551" y="8791"/>
                </a:lnTo>
                <a:lnTo>
                  <a:pt x="146367" y="0"/>
                </a:lnTo>
                <a:lnTo>
                  <a:pt x="103907" y="4374"/>
                </a:lnTo>
                <a:lnTo>
                  <a:pt x="64402" y="21582"/>
                </a:lnTo>
                <a:lnTo>
                  <a:pt x="31082" y="51290"/>
                </a:lnTo>
                <a:lnTo>
                  <a:pt x="8791" y="89967"/>
                </a:lnTo>
                <a:lnTo>
                  <a:pt x="0" y="132151"/>
                </a:lnTo>
                <a:lnTo>
                  <a:pt x="4374" y="174611"/>
                </a:lnTo>
                <a:lnTo>
                  <a:pt x="21582" y="214116"/>
                </a:lnTo>
                <a:lnTo>
                  <a:pt x="51290" y="247436"/>
                </a:lnTo>
                <a:lnTo>
                  <a:pt x="60020" y="254873"/>
                </a:lnTo>
                <a:lnTo>
                  <a:pt x="68494" y="262776"/>
                </a:lnTo>
                <a:lnTo>
                  <a:pt x="76712" y="271145"/>
                </a:lnTo>
                <a:lnTo>
                  <a:pt x="84675" y="279981"/>
                </a:lnTo>
                <a:lnTo>
                  <a:pt x="118864" y="308684"/>
                </a:lnTo>
                <a:lnTo>
                  <a:pt x="158864" y="324709"/>
                </a:lnTo>
                <a:lnTo>
                  <a:pt x="201435" y="327818"/>
                </a:lnTo>
                <a:close/>
              </a:path>
            </a:pathLst>
          </a:custGeom>
          <a:solidFill>
            <a:srgbClr val="344A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840230" y="1040508"/>
            <a:ext cx="423545" cy="426084"/>
          </a:xfrm>
          <a:custGeom>
            <a:avLst/>
            <a:gdLst/>
            <a:ahLst/>
            <a:cxnLst/>
            <a:rect l="l" t="t" r="r" b="b"/>
            <a:pathLst>
              <a:path w="423544" h="426084">
                <a:moveTo>
                  <a:pt x="298932" y="425525"/>
                </a:moveTo>
                <a:lnTo>
                  <a:pt x="340613" y="414594"/>
                </a:lnTo>
                <a:lnTo>
                  <a:pt x="378103" y="390360"/>
                </a:lnTo>
                <a:lnTo>
                  <a:pt x="406073" y="355568"/>
                </a:lnTo>
                <a:lnTo>
                  <a:pt x="421243" y="315236"/>
                </a:lnTo>
                <a:lnTo>
                  <a:pt x="423446" y="272608"/>
                </a:lnTo>
                <a:lnTo>
                  <a:pt x="412515" y="230927"/>
                </a:lnTo>
                <a:lnTo>
                  <a:pt x="388282" y="193437"/>
                </a:lnTo>
                <a:lnTo>
                  <a:pt x="357537" y="159342"/>
                </a:lnTo>
                <a:lnTo>
                  <a:pt x="326524" y="125582"/>
                </a:lnTo>
                <a:lnTo>
                  <a:pt x="299409" y="97416"/>
                </a:lnTo>
                <a:lnTo>
                  <a:pt x="268976" y="68194"/>
                </a:lnTo>
                <a:lnTo>
                  <a:pt x="230504" y="33787"/>
                </a:lnTo>
                <a:lnTo>
                  <a:pt x="192599" y="10207"/>
                </a:lnTo>
                <a:lnTo>
                  <a:pt x="150735" y="0"/>
                </a:lnTo>
                <a:lnTo>
                  <a:pt x="108152" y="2941"/>
                </a:lnTo>
                <a:lnTo>
                  <a:pt x="68089" y="18808"/>
                </a:lnTo>
                <a:lnTo>
                  <a:pt x="33788" y="47376"/>
                </a:lnTo>
                <a:lnTo>
                  <a:pt x="10207" y="85280"/>
                </a:lnTo>
                <a:lnTo>
                  <a:pt x="0" y="127144"/>
                </a:lnTo>
                <a:lnTo>
                  <a:pt x="2941" y="169727"/>
                </a:lnTo>
                <a:lnTo>
                  <a:pt x="18808" y="209790"/>
                </a:lnTo>
                <a:lnTo>
                  <a:pt x="47376" y="244092"/>
                </a:lnTo>
                <a:lnTo>
                  <a:pt x="63808" y="258565"/>
                </a:lnTo>
                <a:lnTo>
                  <a:pt x="78293" y="271674"/>
                </a:lnTo>
                <a:lnTo>
                  <a:pt x="112172" y="304813"/>
                </a:lnTo>
                <a:lnTo>
                  <a:pt x="181181" y="380181"/>
                </a:lnTo>
                <a:lnTo>
                  <a:pt x="215973" y="408151"/>
                </a:lnTo>
                <a:lnTo>
                  <a:pt x="256304" y="423321"/>
                </a:lnTo>
                <a:lnTo>
                  <a:pt x="298932" y="425525"/>
                </a:lnTo>
                <a:close/>
              </a:path>
            </a:pathLst>
          </a:custGeom>
          <a:solidFill>
            <a:srgbClr val="344A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1464106" y="0"/>
            <a:ext cx="504190" cy="833119"/>
          </a:xfrm>
          <a:custGeom>
            <a:avLst/>
            <a:gdLst/>
            <a:ahLst/>
            <a:cxnLst/>
            <a:rect l="l" t="t" r="r" b="b"/>
            <a:pathLst>
              <a:path w="504189" h="833119">
                <a:moveTo>
                  <a:pt x="405206" y="708152"/>
                </a:moveTo>
                <a:lnTo>
                  <a:pt x="403009" y="665518"/>
                </a:lnTo>
                <a:lnTo>
                  <a:pt x="387858" y="625182"/>
                </a:lnTo>
                <a:lnTo>
                  <a:pt x="359892" y="590384"/>
                </a:lnTo>
                <a:lnTo>
                  <a:pt x="308825" y="544233"/>
                </a:lnTo>
                <a:lnTo>
                  <a:pt x="295846" y="532231"/>
                </a:lnTo>
                <a:lnTo>
                  <a:pt x="285178" y="522135"/>
                </a:lnTo>
                <a:lnTo>
                  <a:pt x="276821" y="513930"/>
                </a:lnTo>
                <a:lnTo>
                  <a:pt x="236880" y="473659"/>
                </a:lnTo>
                <a:lnTo>
                  <a:pt x="200799" y="447370"/>
                </a:lnTo>
                <a:lnTo>
                  <a:pt x="159791" y="434136"/>
                </a:lnTo>
                <a:lnTo>
                  <a:pt x="117106" y="433971"/>
                </a:lnTo>
                <a:lnTo>
                  <a:pt x="75984" y="446862"/>
                </a:lnTo>
                <a:lnTo>
                  <a:pt x="39687" y="472859"/>
                </a:lnTo>
                <a:lnTo>
                  <a:pt x="13411" y="508939"/>
                </a:lnTo>
                <a:lnTo>
                  <a:pt x="177" y="549948"/>
                </a:lnTo>
                <a:lnTo>
                  <a:pt x="0" y="592632"/>
                </a:lnTo>
                <a:lnTo>
                  <a:pt x="12903" y="633742"/>
                </a:lnTo>
                <a:lnTo>
                  <a:pt x="38887" y="670039"/>
                </a:lnTo>
                <a:lnTo>
                  <a:pt x="78841" y="710311"/>
                </a:lnTo>
                <a:lnTo>
                  <a:pt x="119189" y="748677"/>
                </a:lnTo>
                <a:lnTo>
                  <a:pt x="173101" y="797445"/>
                </a:lnTo>
                <a:lnTo>
                  <a:pt x="210591" y="821690"/>
                </a:lnTo>
                <a:lnTo>
                  <a:pt x="252272" y="832637"/>
                </a:lnTo>
                <a:lnTo>
                  <a:pt x="294894" y="830440"/>
                </a:lnTo>
                <a:lnTo>
                  <a:pt x="335229" y="815276"/>
                </a:lnTo>
                <a:lnTo>
                  <a:pt x="370027" y="787311"/>
                </a:lnTo>
                <a:lnTo>
                  <a:pt x="394271" y="749833"/>
                </a:lnTo>
                <a:lnTo>
                  <a:pt x="405206" y="708152"/>
                </a:lnTo>
                <a:close/>
              </a:path>
              <a:path w="504189" h="833119">
                <a:moveTo>
                  <a:pt x="503783" y="174345"/>
                </a:moveTo>
                <a:lnTo>
                  <a:pt x="494245" y="132321"/>
                </a:lnTo>
                <a:lnTo>
                  <a:pt x="471271" y="94043"/>
                </a:lnTo>
                <a:lnTo>
                  <a:pt x="391998" y="0"/>
                </a:lnTo>
                <a:lnTo>
                  <a:pt x="50292" y="0"/>
                </a:lnTo>
                <a:lnTo>
                  <a:pt x="55854" y="23926"/>
                </a:lnTo>
                <a:lnTo>
                  <a:pt x="79019" y="62090"/>
                </a:lnTo>
                <a:lnTo>
                  <a:pt x="154012" y="150406"/>
                </a:lnTo>
                <a:lnTo>
                  <a:pt x="258064" y="273786"/>
                </a:lnTo>
                <a:lnTo>
                  <a:pt x="291909" y="302895"/>
                </a:lnTo>
                <a:lnTo>
                  <a:pt x="331711" y="319405"/>
                </a:lnTo>
                <a:lnTo>
                  <a:pt x="374243" y="323024"/>
                </a:lnTo>
                <a:lnTo>
                  <a:pt x="416267" y="313486"/>
                </a:lnTo>
                <a:lnTo>
                  <a:pt x="454545" y="290512"/>
                </a:lnTo>
                <a:lnTo>
                  <a:pt x="483654" y="256679"/>
                </a:lnTo>
                <a:lnTo>
                  <a:pt x="500164" y="216877"/>
                </a:lnTo>
                <a:lnTo>
                  <a:pt x="503783" y="174345"/>
                </a:lnTo>
                <a:close/>
              </a:path>
            </a:pathLst>
          </a:custGeom>
          <a:solidFill>
            <a:srgbClr val="344A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0" y="1541154"/>
            <a:ext cx="368300" cy="451484"/>
          </a:xfrm>
          <a:custGeom>
            <a:avLst/>
            <a:gdLst/>
            <a:ahLst/>
            <a:cxnLst/>
            <a:rect l="l" t="t" r="r" b="b"/>
            <a:pathLst>
              <a:path w="368300" h="451485">
                <a:moveTo>
                  <a:pt x="275541" y="442864"/>
                </a:moveTo>
                <a:lnTo>
                  <a:pt x="314607" y="421261"/>
                </a:lnTo>
                <a:lnTo>
                  <a:pt x="344900" y="388472"/>
                </a:lnTo>
                <a:lnTo>
                  <a:pt x="362803" y="349277"/>
                </a:lnTo>
                <a:lnTo>
                  <a:pt x="367929" y="306901"/>
                </a:lnTo>
                <a:lnTo>
                  <a:pt x="359885" y="264568"/>
                </a:lnTo>
                <a:lnTo>
                  <a:pt x="338283" y="225502"/>
                </a:lnTo>
                <a:lnTo>
                  <a:pt x="311849" y="191793"/>
                </a:lnTo>
                <a:lnTo>
                  <a:pt x="302201" y="179045"/>
                </a:lnTo>
                <a:lnTo>
                  <a:pt x="293230" y="166266"/>
                </a:lnTo>
                <a:lnTo>
                  <a:pt x="284938" y="153457"/>
                </a:lnTo>
                <a:lnTo>
                  <a:pt x="263520" y="117623"/>
                </a:lnTo>
                <a:lnTo>
                  <a:pt x="248207" y="94729"/>
                </a:lnTo>
                <a:lnTo>
                  <a:pt x="213048" y="49239"/>
                </a:lnTo>
                <a:lnTo>
                  <a:pt x="179207" y="20127"/>
                </a:lnTo>
                <a:lnTo>
                  <a:pt x="139403" y="3621"/>
                </a:lnTo>
                <a:lnTo>
                  <a:pt x="96872" y="0"/>
                </a:lnTo>
                <a:lnTo>
                  <a:pt x="54851" y="9536"/>
                </a:lnTo>
                <a:lnTo>
                  <a:pt x="16574" y="32508"/>
                </a:lnTo>
                <a:lnTo>
                  <a:pt x="0" y="51774"/>
                </a:lnTo>
                <a:lnTo>
                  <a:pt x="0" y="229175"/>
                </a:lnTo>
                <a:lnTo>
                  <a:pt x="10073" y="241601"/>
                </a:lnTo>
                <a:lnTo>
                  <a:pt x="19285" y="253977"/>
                </a:lnTo>
                <a:lnTo>
                  <a:pt x="27477" y="266111"/>
                </a:lnTo>
                <a:lnTo>
                  <a:pt x="34650" y="278002"/>
                </a:lnTo>
                <a:lnTo>
                  <a:pt x="47585" y="299842"/>
                </a:lnTo>
                <a:lnTo>
                  <a:pt x="61525" y="321435"/>
                </a:lnTo>
                <a:lnTo>
                  <a:pt x="92413" y="363877"/>
                </a:lnTo>
                <a:lnTo>
                  <a:pt x="118849" y="397587"/>
                </a:lnTo>
                <a:lnTo>
                  <a:pt x="151638" y="427879"/>
                </a:lnTo>
                <a:lnTo>
                  <a:pt x="190832" y="445783"/>
                </a:lnTo>
                <a:lnTo>
                  <a:pt x="233208" y="450908"/>
                </a:lnTo>
                <a:lnTo>
                  <a:pt x="275541" y="442864"/>
                </a:lnTo>
                <a:close/>
              </a:path>
            </a:pathLst>
          </a:custGeom>
          <a:solidFill>
            <a:srgbClr val="344A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604765" y="1521774"/>
            <a:ext cx="366395" cy="380365"/>
          </a:xfrm>
          <a:custGeom>
            <a:avLst/>
            <a:gdLst/>
            <a:ahLst/>
            <a:cxnLst/>
            <a:rect l="l" t="t" r="r" b="b"/>
            <a:pathLst>
              <a:path w="366394" h="380364">
                <a:moveTo>
                  <a:pt x="238284" y="379897"/>
                </a:moveTo>
                <a:lnTo>
                  <a:pt x="280188" y="369854"/>
                </a:lnTo>
                <a:lnTo>
                  <a:pt x="318184" y="346422"/>
                </a:lnTo>
                <a:lnTo>
                  <a:pt x="346888" y="312233"/>
                </a:lnTo>
                <a:lnTo>
                  <a:pt x="362912" y="272233"/>
                </a:lnTo>
                <a:lnTo>
                  <a:pt x="366021" y="229662"/>
                </a:lnTo>
                <a:lnTo>
                  <a:pt x="355979" y="187758"/>
                </a:lnTo>
                <a:lnTo>
                  <a:pt x="332548" y="149762"/>
                </a:lnTo>
                <a:lnTo>
                  <a:pt x="300368" y="112511"/>
                </a:lnTo>
                <a:lnTo>
                  <a:pt x="244496" y="47834"/>
                </a:lnTo>
                <a:lnTo>
                  <a:pt x="210309" y="19133"/>
                </a:lnTo>
                <a:lnTo>
                  <a:pt x="170309" y="3109"/>
                </a:lnTo>
                <a:lnTo>
                  <a:pt x="127738" y="0"/>
                </a:lnTo>
                <a:lnTo>
                  <a:pt x="85834" y="10042"/>
                </a:lnTo>
                <a:lnTo>
                  <a:pt x="47837" y="33472"/>
                </a:lnTo>
                <a:lnTo>
                  <a:pt x="19134" y="67661"/>
                </a:lnTo>
                <a:lnTo>
                  <a:pt x="3109" y="107661"/>
                </a:lnTo>
                <a:lnTo>
                  <a:pt x="0" y="150233"/>
                </a:lnTo>
                <a:lnTo>
                  <a:pt x="10042" y="192137"/>
                </a:lnTo>
                <a:lnTo>
                  <a:pt x="33473" y="230135"/>
                </a:lnTo>
                <a:lnTo>
                  <a:pt x="90863" y="296567"/>
                </a:lnTo>
                <a:lnTo>
                  <a:pt x="121524" y="332060"/>
                </a:lnTo>
                <a:lnTo>
                  <a:pt x="155713" y="360764"/>
                </a:lnTo>
                <a:lnTo>
                  <a:pt x="195713" y="376788"/>
                </a:lnTo>
                <a:lnTo>
                  <a:pt x="238284" y="379897"/>
                </a:lnTo>
                <a:close/>
              </a:path>
              <a:path w="366394" h="380364">
                <a:moveTo>
                  <a:pt x="301254" y="113536"/>
                </a:moveTo>
                <a:lnTo>
                  <a:pt x="300369" y="112511"/>
                </a:lnTo>
                <a:lnTo>
                  <a:pt x="301254" y="113536"/>
                </a:lnTo>
                <a:close/>
              </a:path>
              <a:path w="366394" h="380364">
                <a:moveTo>
                  <a:pt x="69929" y="272334"/>
                </a:moveTo>
                <a:lnTo>
                  <a:pt x="57605" y="258068"/>
                </a:lnTo>
                <a:lnTo>
                  <a:pt x="69929" y="272334"/>
                </a:lnTo>
                <a:close/>
              </a:path>
              <a:path w="366394" h="380364">
                <a:moveTo>
                  <a:pt x="90862" y="296567"/>
                </a:moveTo>
                <a:lnTo>
                  <a:pt x="69929" y="272334"/>
                </a:lnTo>
                <a:lnTo>
                  <a:pt x="90862" y="296567"/>
                </a:lnTo>
                <a:close/>
              </a:path>
            </a:pathLst>
          </a:custGeom>
          <a:solidFill>
            <a:srgbClr val="344A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17408379" y="8534963"/>
            <a:ext cx="423545" cy="416559"/>
          </a:xfrm>
          <a:custGeom>
            <a:avLst/>
            <a:gdLst/>
            <a:ahLst/>
            <a:cxnLst/>
            <a:rect l="l" t="t" r="r" b="b"/>
            <a:pathLst>
              <a:path w="423544" h="416559">
                <a:moveTo>
                  <a:pt x="0" y="152148"/>
                </a:moveTo>
                <a:lnTo>
                  <a:pt x="1433" y="110289"/>
                </a:lnTo>
                <a:lnTo>
                  <a:pt x="15627" y="70462"/>
                </a:lnTo>
                <a:lnTo>
                  <a:pt x="42473" y="35851"/>
                </a:lnTo>
                <a:lnTo>
                  <a:pt x="78839" y="11436"/>
                </a:lnTo>
                <a:lnTo>
                  <a:pt x="119544" y="0"/>
                </a:lnTo>
                <a:lnTo>
                  <a:pt x="161402" y="1433"/>
                </a:lnTo>
                <a:lnTo>
                  <a:pt x="201229" y="15627"/>
                </a:lnTo>
                <a:lnTo>
                  <a:pt x="235840" y="42473"/>
                </a:lnTo>
                <a:lnTo>
                  <a:pt x="252696" y="60080"/>
                </a:lnTo>
                <a:lnTo>
                  <a:pt x="270901" y="78247"/>
                </a:lnTo>
                <a:lnTo>
                  <a:pt x="290456" y="96974"/>
                </a:lnTo>
                <a:lnTo>
                  <a:pt x="311362" y="116260"/>
                </a:lnTo>
                <a:lnTo>
                  <a:pt x="353353" y="154583"/>
                </a:lnTo>
                <a:lnTo>
                  <a:pt x="369384" y="169432"/>
                </a:lnTo>
                <a:lnTo>
                  <a:pt x="382106" y="181407"/>
                </a:lnTo>
                <a:lnTo>
                  <a:pt x="408615" y="216277"/>
                </a:lnTo>
                <a:lnTo>
                  <a:pt x="422422" y="256240"/>
                </a:lnTo>
                <a:lnTo>
                  <a:pt x="423449" y="298110"/>
                </a:lnTo>
                <a:lnTo>
                  <a:pt x="411618" y="338702"/>
                </a:lnTo>
                <a:lnTo>
                  <a:pt x="386851" y="374830"/>
                </a:lnTo>
                <a:lnTo>
                  <a:pt x="351982" y="401338"/>
                </a:lnTo>
                <a:lnTo>
                  <a:pt x="312019" y="415145"/>
                </a:lnTo>
                <a:lnTo>
                  <a:pt x="270149" y="416173"/>
                </a:lnTo>
                <a:lnTo>
                  <a:pt x="229557" y="404342"/>
                </a:lnTo>
                <a:lnTo>
                  <a:pt x="193429" y="379575"/>
                </a:lnTo>
                <a:lnTo>
                  <a:pt x="181920" y="368748"/>
                </a:lnTo>
                <a:lnTo>
                  <a:pt x="148992" y="338445"/>
                </a:lnTo>
                <a:lnTo>
                  <a:pt x="102492" y="295818"/>
                </a:lnTo>
                <a:lnTo>
                  <a:pt x="56632" y="250944"/>
                </a:lnTo>
                <a:lnTo>
                  <a:pt x="11436" y="192853"/>
                </a:lnTo>
                <a:lnTo>
                  <a:pt x="0" y="152148"/>
                </a:lnTo>
                <a:close/>
              </a:path>
            </a:pathLst>
          </a:custGeom>
          <a:solidFill>
            <a:srgbClr val="344A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17455743" y="9032183"/>
            <a:ext cx="329565" cy="300990"/>
          </a:xfrm>
          <a:custGeom>
            <a:avLst/>
            <a:gdLst/>
            <a:ahLst/>
            <a:cxnLst/>
            <a:rect l="l" t="t" r="r" b="b"/>
            <a:pathLst>
              <a:path w="329565" h="300990">
                <a:moveTo>
                  <a:pt x="0" y="119839"/>
                </a:moveTo>
                <a:lnTo>
                  <a:pt x="12072" y="77734"/>
                </a:lnTo>
                <a:lnTo>
                  <a:pt x="36771" y="41559"/>
                </a:lnTo>
                <a:lnTo>
                  <a:pt x="70318" y="15824"/>
                </a:lnTo>
                <a:lnTo>
                  <a:pt x="109715" y="1611"/>
                </a:lnTo>
                <a:lnTo>
                  <a:pt x="151965" y="0"/>
                </a:lnTo>
                <a:lnTo>
                  <a:pt x="194070" y="12073"/>
                </a:lnTo>
                <a:lnTo>
                  <a:pt x="241882" y="35889"/>
                </a:lnTo>
                <a:lnTo>
                  <a:pt x="293675" y="71616"/>
                </a:lnTo>
                <a:lnTo>
                  <a:pt x="317509" y="106539"/>
                </a:lnTo>
                <a:lnTo>
                  <a:pt x="329517" y="146663"/>
                </a:lnTo>
                <a:lnTo>
                  <a:pt x="328782" y="188938"/>
                </a:lnTo>
                <a:lnTo>
                  <a:pt x="314393" y="230309"/>
                </a:lnTo>
                <a:lnTo>
                  <a:pt x="287727" y="265058"/>
                </a:lnTo>
                <a:lnTo>
                  <a:pt x="252804" y="288893"/>
                </a:lnTo>
                <a:lnTo>
                  <a:pt x="212679" y="300900"/>
                </a:lnTo>
                <a:lnTo>
                  <a:pt x="170405" y="300165"/>
                </a:lnTo>
                <a:lnTo>
                  <a:pt x="129033" y="285776"/>
                </a:lnTo>
                <a:lnTo>
                  <a:pt x="115344" y="278494"/>
                </a:lnTo>
                <a:lnTo>
                  <a:pt x="102230" y="271726"/>
                </a:lnTo>
                <a:lnTo>
                  <a:pt x="89693" y="265472"/>
                </a:lnTo>
                <a:lnTo>
                  <a:pt x="77733" y="259732"/>
                </a:lnTo>
                <a:lnTo>
                  <a:pt x="41559" y="235033"/>
                </a:lnTo>
                <a:lnTo>
                  <a:pt x="15824" y="201487"/>
                </a:lnTo>
                <a:lnTo>
                  <a:pt x="1611" y="162089"/>
                </a:lnTo>
                <a:lnTo>
                  <a:pt x="0" y="119839"/>
                </a:lnTo>
                <a:close/>
              </a:path>
            </a:pathLst>
          </a:custGeom>
          <a:solidFill>
            <a:srgbClr val="344A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16924805" y="8793640"/>
            <a:ext cx="401955" cy="339725"/>
          </a:xfrm>
          <a:custGeom>
            <a:avLst/>
            <a:gdLst/>
            <a:ahLst/>
            <a:cxnLst/>
            <a:rect l="l" t="t" r="r" b="b"/>
            <a:pathLst>
              <a:path w="401955" h="339725">
                <a:moveTo>
                  <a:pt x="0" y="151239"/>
                </a:moveTo>
                <a:lnTo>
                  <a:pt x="1800" y="108996"/>
                </a:lnTo>
                <a:lnTo>
                  <a:pt x="17229" y="68002"/>
                </a:lnTo>
                <a:lnTo>
                  <a:pt x="44764" y="33937"/>
                </a:lnTo>
                <a:lnTo>
                  <a:pt x="80277" y="10990"/>
                </a:lnTo>
                <a:lnTo>
                  <a:pt x="120692" y="0"/>
                </a:lnTo>
                <a:lnTo>
                  <a:pt x="162934" y="1800"/>
                </a:lnTo>
                <a:lnTo>
                  <a:pt x="203929" y="17228"/>
                </a:lnTo>
                <a:lnTo>
                  <a:pt x="219586" y="26075"/>
                </a:lnTo>
                <a:lnTo>
                  <a:pt x="235299" y="34722"/>
                </a:lnTo>
                <a:lnTo>
                  <a:pt x="282545" y="59398"/>
                </a:lnTo>
                <a:lnTo>
                  <a:pt x="323732" y="79551"/>
                </a:lnTo>
                <a:lnTo>
                  <a:pt x="359907" y="104249"/>
                </a:lnTo>
                <a:lnTo>
                  <a:pt x="385642" y="137796"/>
                </a:lnTo>
                <a:lnTo>
                  <a:pt x="399856" y="177193"/>
                </a:lnTo>
                <a:lnTo>
                  <a:pt x="401467" y="219443"/>
                </a:lnTo>
                <a:lnTo>
                  <a:pt x="389395" y="261549"/>
                </a:lnTo>
                <a:lnTo>
                  <a:pt x="364696" y="297723"/>
                </a:lnTo>
                <a:lnTo>
                  <a:pt x="331149" y="323458"/>
                </a:lnTo>
                <a:lnTo>
                  <a:pt x="291751" y="337672"/>
                </a:lnTo>
                <a:lnTo>
                  <a:pt x="249501" y="339283"/>
                </a:lnTo>
                <a:lnTo>
                  <a:pt x="207395" y="327210"/>
                </a:lnTo>
                <a:lnTo>
                  <a:pt x="159623" y="303856"/>
                </a:lnTo>
                <a:lnTo>
                  <a:pt x="123237" y="285098"/>
                </a:lnTo>
                <a:lnTo>
                  <a:pt x="86342" y="265064"/>
                </a:lnTo>
                <a:lnTo>
                  <a:pt x="33937" y="227166"/>
                </a:lnTo>
                <a:lnTo>
                  <a:pt x="10990" y="191654"/>
                </a:lnTo>
                <a:lnTo>
                  <a:pt x="0" y="151239"/>
                </a:lnTo>
                <a:close/>
              </a:path>
            </a:pathLst>
          </a:custGeom>
          <a:solidFill>
            <a:srgbClr val="344A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16996774" y="9223961"/>
            <a:ext cx="559435" cy="455295"/>
          </a:xfrm>
          <a:custGeom>
            <a:avLst/>
            <a:gdLst/>
            <a:ahLst/>
            <a:cxnLst/>
            <a:rect l="l" t="t" r="r" b="b"/>
            <a:pathLst>
              <a:path w="559434" h="455295">
                <a:moveTo>
                  <a:pt x="0" y="142391"/>
                </a:moveTo>
                <a:lnTo>
                  <a:pt x="4762" y="100379"/>
                </a:lnTo>
                <a:lnTo>
                  <a:pt x="23030" y="60568"/>
                </a:lnTo>
                <a:lnTo>
                  <a:pt x="52889" y="28521"/>
                </a:lnTo>
                <a:lnTo>
                  <a:pt x="89925" y="8126"/>
                </a:lnTo>
                <a:lnTo>
                  <a:pt x="131012" y="0"/>
                </a:lnTo>
                <a:lnTo>
                  <a:pt x="173024" y="4762"/>
                </a:lnTo>
                <a:lnTo>
                  <a:pt x="212835" y="23030"/>
                </a:lnTo>
                <a:lnTo>
                  <a:pt x="266443" y="58936"/>
                </a:lnTo>
                <a:lnTo>
                  <a:pt x="293339" y="76794"/>
                </a:lnTo>
                <a:lnTo>
                  <a:pt x="352225" y="114987"/>
                </a:lnTo>
                <a:lnTo>
                  <a:pt x="415041" y="154628"/>
                </a:lnTo>
                <a:lnTo>
                  <a:pt x="468229" y="186879"/>
                </a:lnTo>
                <a:lnTo>
                  <a:pt x="490593" y="199823"/>
                </a:lnTo>
                <a:lnTo>
                  <a:pt x="524768" y="227223"/>
                </a:lnTo>
                <a:lnTo>
                  <a:pt x="547854" y="262644"/>
                </a:lnTo>
                <a:lnTo>
                  <a:pt x="559005" y="303016"/>
                </a:lnTo>
                <a:lnTo>
                  <a:pt x="557372" y="345265"/>
                </a:lnTo>
                <a:lnTo>
                  <a:pt x="542106" y="386320"/>
                </a:lnTo>
                <a:lnTo>
                  <a:pt x="514706" y="420494"/>
                </a:lnTo>
                <a:lnTo>
                  <a:pt x="479285" y="443581"/>
                </a:lnTo>
                <a:lnTo>
                  <a:pt x="438914" y="454732"/>
                </a:lnTo>
                <a:lnTo>
                  <a:pt x="396665" y="453099"/>
                </a:lnTo>
                <a:lnTo>
                  <a:pt x="355609" y="437834"/>
                </a:lnTo>
                <a:lnTo>
                  <a:pt x="302435" y="406545"/>
                </a:lnTo>
                <a:lnTo>
                  <a:pt x="238064" y="366643"/>
                </a:lnTo>
                <a:lnTo>
                  <a:pt x="204536" y="345329"/>
                </a:lnTo>
                <a:lnTo>
                  <a:pt x="142593" y="305147"/>
                </a:lnTo>
                <a:lnTo>
                  <a:pt x="60570" y="250373"/>
                </a:lnTo>
                <a:lnTo>
                  <a:pt x="28522" y="220514"/>
                </a:lnTo>
                <a:lnTo>
                  <a:pt x="8126" y="183478"/>
                </a:lnTo>
                <a:lnTo>
                  <a:pt x="0" y="142391"/>
                </a:lnTo>
                <a:close/>
              </a:path>
            </a:pathLst>
          </a:custGeom>
          <a:solidFill>
            <a:srgbClr val="344A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17915391" y="9545098"/>
            <a:ext cx="372745" cy="390525"/>
          </a:xfrm>
          <a:custGeom>
            <a:avLst/>
            <a:gdLst/>
            <a:ahLst/>
            <a:cxnLst/>
            <a:rect l="l" t="t" r="r" b="b"/>
            <a:pathLst>
              <a:path w="372744" h="390525">
                <a:moveTo>
                  <a:pt x="0" y="150509"/>
                </a:moveTo>
                <a:lnTo>
                  <a:pt x="2055" y="108278"/>
                </a:lnTo>
                <a:lnTo>
                  <a:pt x="17730" y="67377"/>
                </a:lnTo>
                <a:lnTo>
                  <a:pt x="45470" y="33478"/>
                </a:lnTo>
                <a:lnTo>
                  <a:pt x="81121" y="10747"/>
                </a:lnTo>
                <a:lnTo>
                  <a:pt x="121601" y="0"/>
                </a:lnTo>
                <a:lnTo>
                  <a:pt x="163832" y="2055"/>
                </a:lnTo>
                <a:lnTo>
                  <a:pt x="204733" y="17730"/>
                </a:lnTo>
                <a:lnTo>
                  <a:pt x="244542" y="40836"/>
                </a:lnTo>
                <a:lnTo>
                  <a:pt x="286040" y="65435"/>
                </a:lnTo>
                <a:lnTo>
                  <a:pt x="326473" y="90442"/>
                </a:lnTo>
                <a:lnTo>
                  <a:pt x="343470" y="100857"/>
                </a:lnTo>
                <a:lnTo>
                  <a:pt x="361860" y="111511"/>
                </a:lnTo>
                <a:lnTo>
                  <a:pt x="372609" y="117428"/>
                </a:lnTo>
                <a:lnTo>
                  <a:pt x="372609" y="386829"/>
                </a:lnTo>
                <a:lnTo>
                  <a:pt x="361860" y="390279"/>
                </a:lnTo>
                <a:lnTo>
                  <a:pt x="343470" y="390390"/>
                </a:lnTo>
                <a:lnTo>
                  <a:pt x="319372" y="390449"/>
                </a:lnTo>
                <a:lnTo>
                  <a:pt x="277724" y="376882"/>
                </a:lnTo>
                <a:lnTo>
                  <a:pt x="226100" y="349081"/>
                </a:lnTo>
                <a:lnTo>
                  <a:pt x="180320" y="321763"/>
                </a:lnTo>
                <a:lnTo>
                  <a:pt x="162419" y="310573"/>
                </a:lnTo>
                <a:lnTo>
                  <a:pt x="144262" y="299463"/>
                </a:lnTo>
                <a:lnTo>
                  <a:pt x="125851" y="288433"/>
                </a:lnTo>
                <a:lnTo>
                  <a:pt x="107185" y="277485"/>
                </a:lnTo>
                <a:lnTo>
                  <a:pt x="67376" y="254380"/>
                </a:lnTo>
                <a:lnTo>
                  <a:pt x="33478" y="226640"/>
                </a:lnTo>
                <a:lnTo>
                  <a:pt x="10746" y="190990"/>
                </a:lnTo>
                <a:lnTo>
                  <a:pt x="0" y="150509"/>
                </a:lnTo>
                <a:close/>
              </a:path>
              <a:path w="372744" h="390525">
                <a:moveTo>
                  <a:pt x="180320" y="321763"/>
                </a:moveTo>
                <a:close/>
              </a:path>
              <a:path w="372744" h="390525">
                <a:moveTo>
                  <a:pt x="107185" y="277485"/>
                </a:moveTo>
                <a:close/>
              </a:path>
            </a:pathLst>
          </a:custGeom>
          <a:solidFill>
            <a:srgbClr val="344A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18010697" y="9017975"/>
            <a:ext cx="277495" cy="372745"/>
          </a:xfrm>
          <a:custGeom>
            <a:avLst/>
            <a:gdLst/>
            <a:ahLst/>
            <a:cxnLst/>
            <a:rect l="l" t="t" r="r" b="b"/>
            <a:pathLst>
              <a:path w="277494" h="372745">
                <a:moveTo>
                  <a:pt x="0" y="144887"/>
                </a:moveTo>
                <a:lnTo>
                  <a:pt x="3952" y="102791"/>
                </a:lnTo>
                <a:lnTo>
                  <a:pt x="21452" y="62637"/>
                </a:lnTo>
                <a:lnTo>
                  <a:pt x="50688" y="30020"/>
                </a:lnTo>
                <a:lnTo>
                  <a:pt x="87325" y="8915"/>
                </a:lnTo>
                <a:lnTo>
                  <a:pt x="128248" y="0"/>
                </a:lnTo>
                <a:lnTo>
                  <a:pt x="170344" y="3952"/>
                </a:lnTo>
                <a:lnTo>
                  <a:pt x="210498" y="21451"/>
                </a:lnTo>
                <a:lnTo>
                  <a:pt x="277303" y="64355"/>
                </a:lnTo>
                <a:lnTo>
                  <a:pt x="277303" y="372188"/>
                </a:lnTo>
                <a:lnTo>
                  <a:pt x="235713" y="356288"/>
                </a:lnTo>
                <a:lnTo>
                  <a:pt x="170193" y="320031"/>
                </a:lnTo>
                <a:lnTo>
                  <a:pt x="132115" y="296304"/>
                </a:lnTo>
                <a:lnTo>
                  <a:pt x="62636" y="251683"/>
                </a:lnTo>
                <a:lnTo>
                  <a:pt x="30020" y="222446"/>
                </a:lnTo>
                <a:lnTo>
                  <a:pt x="8915" y="185810"/>
                </a:lnTo>
                <a:lnTo>
                  <a:pt x="0" y="144887"/>
                </a:lnTo>
                <a:close/>
              </a:path>
            </a:pathLst>
          </a:custGeom>
          <a:solidFill>
            <a:srgbClr val="344A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17260580" y="9795543"/>
            <a:ext cx="503555" cy="438784"/>
          </a:xfrm>
          <a:custGeom>
            <a:avLst/>
            <a:gdLst/>
            <a:ahLst/>
            <a:cxnLst/>
            <a:rect l="l" t="t" r="r" b="b"/>
            <a:pathLst>
              <a:path w="503555" h="438784">
                <a:moveTo>
                  <a:pt x="0" y="145833"/>
                </a:moveTo>
                <a:lnTo>
                  <a:pt x="3640" y="103709"/>
                </a:lnTo>
                <a:lnTo>
                  <a:pt x="20841" y="63426"/>
                </a:lnTo>
                <a:lnTo>
                  <a:pt x="49835" y="30594"/>
                </a:lnTo>
                <a:lnTo>
                  <a:pt x="86315" y="9218"/>
                </a:lnTo>
                <a:lnTo>
                  <a:pt x="127171" y="0"/>
                </a:lnTo>
                <a:lnTo>
                  <a:pt x="169294" y="3640"/>
                </a:lnTo>
                <a:lnTo>
                  <a:pt x="209577" y="20841"/>
                </a:lnTo>
                <a:lnTo>
                  <a:pt x="255027" y="50676"/>
                </a:lnTo>
                <a:lnTo>
                  <a:pt x="321071" y="95759"/>
                </a:lnTo>
                <a:lnTo>
                  <a:pt x="359606" y="122969"/>
                </a:lnTo>
                <a:lnTo>
                  <a:pt x="395021" y="149230"/>
                </a:lnTo>
                <a:lnTo>
                  <a:pt x="427315" y="174545"/>
                </a:lnTo>
                <a:lnTo>
                  <a:pt x="484626" y="232481"/>
                </a:lnTo>
                <a:lnTo>
                  <a:pt x="500318" y="271742"/>
                </a:lnTo>
                <a:lnTo>
                  <a:pt x="503336" y="313516"/>
                </a:lnTo>
                <a:lnTo>
                  <a:pt x="493449" y="354625"/>
                </a:lnTo>
                <a:lnTo>
                  <a:pt x="470429" y="391890"/>
                </a:lnTo>
                <a:lnTo>
                  <a:pt x="436859" y="420026"/>
                </a:lnTo>
                <a:lnTo>
                  <a:pt x="397598" y="435718"/>
                </a:lnTo>
                <a:lnTo>
                  <a:pt x="355824" y="438736"/>
                </a:lnTo>
                <a:lnTo>
                  <a:pt x="314716" y="428849"/>
                </a:lnTo>
                <a:lnTo>
                  <a:pt x="277451" y="405829"/>
                </a:lnTo>
                <a:lnTo>
                  <a:pt x="253985" y="386267"/>
                </a:lnTo>
                <a:lnTo>
                  <a:pt x="227523" y="365596"/>
                </a:lnTo>
                <a:lnTo>
                  <a:pt x="165607" y="320928"/>
                </a:lnTo>
                <a:lnTo>
                  <a:pt x="132312" y="298051"/>
                </a:lnTo>
                <a:lnTo>
                  <a:pt x="81221" y="263669"/>
                </a:lnTo>
                <a:lnTo>
                  <a:pt x="63425" y="252163"/>
                </a:lnTo>
                <a:lnTo>
                  <a:pt x="30594" y="223168"/>
                </a:lnTo>
                <a:lnTo>
                  <a:pt x="9218" y="186689"/>
                </a:lnTo>
                <a:lnTo>
                  <a:pt x="0" y="145833"/>
                </a:lnTo>
                <a:close/>
              </a:path>
            </a:pathLst>
          </a:custGeom>
          <a:solidFill>
            <a:srgbClr val="344A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16621703" y="9555733"/>
            <a:ext cx="330835" cy="311150"/>
          </a:xfrm>
          <a:custGeom>
            <a:avLst/>
            <a:gdLst/>
            <a:ahLst/>
            <a:cxnLst/>
            <a:rect l="l" t="t" r="r" b="b"/>
            <a:pathLst>
              <a:path w="330834" h="311150">
                <a:moveTo>
                  <a:pt x="0" y="154236"/>
                </a:moveTo>
                <a:lnTo>
                  <a:pt x="734" y="111962"/>
                </a:lnTo>
                <a:lnTo>
                  <a:pt x="15123" y="70591"/>
                </a:lnTo>
                <a:lnTo>
                  <a:pt x="41789" y="35842"/>
                </a:lnTo>
                <a:lnTo>
                  <a:pt x="76712" y="12007"/>
                </a:lnTo>
                <a:lnTo>
                  <a:pt x="116836" y="0"/>
                </a:lnTo>
                <a:lnTo>
                  <a:pt x="159110" y="734"/>
                </a:lnTo>
                <a:lnTo>
                  <a:pt x="200481" y="15123"/>
                </a:lnTo>
                <a:lnTo>
                  <a:pt x="241011" y="39289"/>
                </a:lnTo>
                <a:lnTo>
                  <a:pt x="278810" y="66596"/>
                </a:lnTo>
                <a:lnTo>
                  <a:pt x="308367" y="98923"/>
                </a:lnTo>
                <a:lnTo>
                  <a:pt x="325735" y="137472"/>
                </a:lnTo>
                <a:lnTo>
                  <a:pt x="330548" y="179077"/>
                </a:lnTo>
                <a:lnTo>
                  <a:pt x="322441" y="220573"/>
                </a:lnTo>
                <a:lnTo>
                  <a:pt x="301046" y="258795"/>
                </a:lnTo>
                <a:lnTo>
                  <a:pt x="268720" y="288352"/>
                </a:lnTo>
                <a:lnTo>
                  <a:pt x="230171" y="305720"/>
                </a:lnTo>
                <a:lnTo>
                  <a:pt x="188566" y="310534"/>
                </a:lnTo>
                <a:lnTo>
                  <a:pt x="147070" y="302426"/>
                </a:lnTo>
                <a:lnTo>
                  <a:pt x="108849" y="281032"/>
                </a:lnTo>
                <a:lnTo>
                  <a:pt x="99873" y="274245"/>
                </a:lnTo>
                <a:lnTo>
                  <a:pt x="90504" y="267803"/>
                </a:lnTo>
                <a:lnTo>
                  <a:pt x="80743" y="261704"/>
                </a:lnTo>
                <a:lnTo>
                  <a:pt x="70590" y="255950"/>
                </a:lnTo>
                <a:lnTo>
                  <a:pt x="35841" y="229283"/>
                </a:lnTo>
                <a:lnTo>
                  <a:pt x="12007" y="194361"/>
                </a:lnTo>
                <a:lnTo>
                  <a:pt x="0" y="154236"/>
                </a:lnTo>
                <a:close/>
              </a:path>
            </a:pathLst>
          </a:custGeom>
          <a:solidFill>
            <a:srgbClr val="344A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16410477" y="8962788"/>
            <a:ext cx="445770" cy="381635"/>
          </a:xfrm>
          <a:custGeom>
            <a:avLst/>
            <a:gdLst/>
            <a:ahLst/>
            <a:cxnLst/>
            <a:rect l="l" t="t" r="r" b="b"/>
            <a:pathLst>
              <a:path w="445769" h="381634">
                <a:moveTo>
                  <a:pt x="0" y="151716"/>
                </a:moveTo>
                <a:lnTo>
                  <a:pt x="1632" y="109467"/>
                </a:lnTo>
                <a:lnTo>
                  <a:pt x="16898" y="68411"/>
                </a:lnTo>
                <a:lnTo>
                  <a:pt x="44299" y="34237"/>
                </a:lnTo>
                <a:lnTo>
                  <a:pt x="79720" y="11151"/>
                </a:lnTo>
                <a:lnTo>
                  <a:pt x="120092" y="0"/>
                </a:lnTo>
                <a:lnTo>
                  <a:pt x="162341" y="1633"/>
                </a:lnTo>
                <a:lnTo>
                  <a:pt x="203396" y="16898"/>
                </a:lnTo>
                <a:lnTo>
                  <a:pt x="242580" y="39121"/>
                </a:lnTo>
                <a:lnTo>
                  <a:pt x="281500" y="61674"/>
                </a:lnTo>
                <a:lnTo>
                  <a:pt x="314234" y="81676"/>
                </a:lnTo>
                <a:lnTo>
                  <a:pt x="348683" y="104635"/>
                </a:lnTo>
                <a:lnTo>
                  <a:pt x="389804" y="134195"/>
                </a:lnTo>
                <a:lnTo>
                  <a:pt x="420433" y="165508"/>
                </a:lnTo>
                <a:lnTo>
                  <a:pt x="439090" y="203450"/>
                </a:lnTo>
                <a:lnTo>
                  <a:pt x="445303" y="244869"/>
                </a:lnTo>
                <a:lnTo>
                  <a:pt x="438598" y="286615"/>
                </a:lnTo>
                <a:lnTo>
                  <a:pt x="418504" y="325536"/>
                </a:lnTo>
                <a:lnTo>
                  <a:pt x="387191" y="356164"/>
                </a:lnTo>
                <a:lnTo>
                  <a:pt x="349250" y="374822"/>
                </a:lnTo>
                <a:lnTo>
                  <a:pt x="307830" y="381035"/>
                </a:lnTo>
                <a:lnTo>
                  <a:pt x="266085" y="374330"/>
                </a:lnTo>
                <a:lnTo>
                  <a:pt x="227165" y="354235"/>
                </a:lnTo>
                <a:lnTo>
                  <a:pt x="209814" y="341563"/>
                </a:lnTo>
                <a:lnTo>
                  <a:pt x="194183" y="330465"/>
                </a:lnTo>
                <a:lnTo>
                  <a:pt x="155251" y="305036"/>
                </a:lnTo>
                <a:lnTo>
                  <a:pt x="68411" y="254908"/>
                </a:lnTo>
                <a:lnTo>
                  <a:pt x="34238" y="227508"/>
                </a:lnTo>
                <a:lnTo>
                  <a:pt x="11151" y="192087"/>
                </a:lnTo>
                <a:lnTo>
                  <a:pt x="0" y="151716"/>
                </a:lnTo>
                <a:close/>
              </a:path>
            </a:pathLst>
          </a:custGeom>
          <a:solidFill>
            <a:srgbClr val="344A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16887945" y="8247331"/>
            <a:ext cx="417830" cy="370840"/>
          </a:xfrm>
          <a:custGeom>
            <a:avLst/>
            <a:gdLst/>
            <a:ahLst/>
            <a:cxnLst/>
            <a:rect l="l" t="t" r="r" b="b"/>
            <a:pathLst>
              <a:path w="417830" h="370840">
                <a:moveTo>
                  <a:pt x="0" y="138554"/>
                </a:moveTo>
                <a:lnTo>
                  <a:pt x="5971" y="96697"/>
                </a:lnTo>
                <a:lnTo>
                  <a:pt x="25380" y="57430"/>
                </a:lnTo>
                <a:lnTo>
                  <a:pt x="56151" y="26257"/>
                </a:lnTo>
                <a:lnTo>
                  <a:pt x="93760" y="6937"/>
                </a:lnTo>
                <a:lnTo>
                  <a:pt x="135065" y="0"/>
                </a:lnTo>
                <a:lnTo>
                  <a:pt x="176922" y="5971"/>
                </a:lnTo>
                <a:lnTo>
                  <a:pt x="216189" y="25381"/>
                </a:lnTo>
                <a:lnTo>
                  <a:pt x="271241" y="64513"/>
                </a:lnTo>
                <a:lnTo>
                  <a:pt x="285485" y="74404"/>
                </a:lnTo>
                <a:lnTo>
                  <a:pt x="297423" y="82481"/>
                </a:lnTo>
                <a:lnTo>
                  <a:pt x="307053" y="88744"/>
                </a:lnTo>
                <a:lnTo>
                  <a:pt x="354106" y="118475"/>
                </a:lnTo>
                <a:lnTo>
                  <a:pt x="386939" y="147468"/>
                </a:lnTo>
                <a:lnTo>
                  <a:pt x="408315" y="183948"/>
                </a:lnTo>
                <a:lnTo>
                  <a:pt x="417533" y="224804"/>
                </a:lnTo>
                <a:lnTo>
                  <a:pt x="413893" y="266927"/>
                </a:lnTo>
                <a:lnTo>
                  <a:pt x="396691" y="307210"/>
                </a:lnTo>
                <a:lnTo>
                  <a:pt x="367697" y="340043"/>
                </a:lnTo>
                <a:lnTo>
                  <a:pt x="331218" y="361418"/>
                </a:lnTo>
                <a:lnTo>
                  <a:pt x="290362" y="370637"/>
                </a:lnTo>
                <a:lnTo>
                  <a:pt x="248239" y="366996"/>
                </a:lnTo>
                <a:lnTo>
                  <a:pt x="207955" y="349794"/>
                </a:lnTo>
                <a:lnTo>
                  <a:pt x="160903" y="320066"/>
                </a:lnTo>
                <a:lnTo>
                  <a:pt x="115590" y="289552"/>
                </a:lnTo>
                <a:lnTo>
                  <a:pt x="57430" y="248238"/>
                </a:lnTo>
                <a:lnTo>
                  <a:pt x="26257" y="217467"/>
                </a:lnTo>
                <a:lnTo>
                  <a:pt x="6937" y="179859"/>
                </a:lnTo>
                <a:lnTo>
                  <a:pt x="0" y="138554"/>
                </a:lnTo>
                <a:close/>
              </a:path>
            </a:pathLst>
          </a:custGeom>
          <a:solidFill>
            <a:srgbClr val="344A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16803048" y="10157846"/>
            <a:ext cx="412750" cy="129539"/>
          </a:xfrm>
          <a:custGeom>
            <a:avLst/>
            <a:gdLst/>
            <a:ahLst/>
            <a:cxnLst/>
            <a:rect l="l" t="t" r="r" b="b"/>
            <a:pathLst>
              <a:path w="412750" h="129540">
                <a:moveTo>
                  <a:pt x="0" y="129153"/>
                </a:moveTo>
                <a:lnTo>
                  <a:pt x="13729" y="72239"/>
                </a:lnTo>
                <a:lnTo>
                  <a:pt x="39825" y="37059"/>
                </a:lnTo>
                <a:lnTo>
                  <a:pt x="74354" y="12659"/>
                </a:lnTo>
                <a:lnTo>
                  <a:pt x="114278" y="0"/>
                </a:lnTo>
                <a:lnTo>
                  <a:pt x="156559" y="45"/>
                </a:lnTo>
                <a:lnTo>
                  <a:pt x="198159" y="13758"/>
                </a:lnTo>
                <a:lnTo>
                  <a:pt x="308573" y="70682"/>
                </a:lnTo>
                <a:lnTo>
                  <a:pt x="347420" y="91197"/>
                </a:lnTo>
                <a:lnTo>
                  <a:pt x="381448" y="110325"/>
                </a:lnTo>
                <a:lnTo>
                  <a:pt x="412280" y="129153"/>
                </a:lnTo>
                <a:lnTo>
                  <a:pt x="0" y="129153"/>
                </a:lnTo>
                <a:close/>
              </a:path>
            </a:pathLst>
          </a:custGeom>
          <a:solidFill>
            <a:srgbClr val="344A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18005803" y="8622395"/>
            <a:ext cx="282575" cy="352425"/>
          </a:xfrm>
          <a:custGeom>
            <a:avLst/>
            <a:gdLst/>
            <a:ahLst/>
            <a:cxnLst/>
            <a:rect l="l" t="t" r="r" b="b"/>
            <a:pathLst>
              <a:path w="282575" h="352425">
                <a:moveTo>
                  <a:pt x="0" y="138555"/>
                </a:moveTo>
                <a:lnTo>
                  <a:pt x="5971" y="96698"/>
                </a:lnTo>
                <a:lnTo>
                  <a:pt x="25379" y="57431"/>
                </a:lnTo>
                <a:lnTo>
                  <a:pt x="56150" y="26257"/>
                </a:lnTo>
                <a:lnTo>
                  <a:pt x="93759" y="6938"/>
                </a:lnTo>
                <a:lnTo>
                  <a:pt x="135064" y="0"/>
                </a:lnTo>
                <a:lnTo>
                  <a:pt x="176921" y="5971"/>
                </a:lnTo>
                <a:lnTo>
                  <a:pt x="216188" y="25380"/>
                </a:lnTo>
                <a:lnTo>
                  <a:pt x="254064" y="52362"/>
                </a:lnTo>
                <a:lnTo>
                  <a:pt x="276234" y="68666"/>
                </a:lnTo>
                <a:lnTo>
                  <a:pt x="282198" y="73357"/>
                </a:lnTo>
                <a:lnTo>
                  <a:pt x="282198" y="344916"/>
                </a:lnTo>
                <a:lnTo>
                  <a:pt x="263917" y="351232"/>
                </a:lnTo>
                <a:lnTo>
                  <a:pt x="222047" y="352259"/>
                </a:lnTo>
                <a:lnTo>
                  <a:pt x="181454" y="340428"/>
                </a:lnTo>
                <a:lnTo>
                  <a:pt x="145326" y="315661"/>
                </a:lnTo>
                <a:lnTo>
                  <a:pt x="134677" y="305971"/>
                </a:lnTo>
                <a:lnTo>
                  <a:pt x="122791" y="296001"/>
                </a:lnTo>
                <a:lnTo>
                  <a:pt x="109667" y="285751"/>
                </a:lnTo>
                <a:lnTo>
                  <a:pt x="95307" y="275221"/>
                </a:lnTo>
                <a:lnTo>
                  <a:pt x="57431" y="248239"/>
                </a:lnTo>
                <a:lnTo>
                  <a:pt x="26258" y="217468"/>
                </a:lnTo>
                <a:lnTo>
                  <a:pt x="6938" y="179859"/>
                </a:lnTo>
                <a:lnTo>
                  <a:pt x="0" y="138555"/>
                </a:lnTo>
                <a:close/>
              </a:path>
            </a:pathLst>
          </a:custGeom>
          <a:solidFill>
            <a:srgbClr val="344A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17296012" y="8046630"/>
            <a:ext cx="573405" cy="398145"/>
          </a:xfrm>
          <a:custGeom>
            <a:avLst/>
            <a:gdLst/>
            <a:ahLst/>
            <a:cxnLst/>
            <a:rect l="l" t="t" r="r" b="b"/>
            <a:pathLst>
              <a:path w="573405" h="398145">
                <a:moveTo>
                  <a:pt x="61217" y="155632"/>
                </a:moveTo>
                <a:lnTo>
                  <a:pt x="61442" y="113352"/>
                </a:lnTo>
                <a:lnTo>
                  <a:pt x="75332" y="71810"/>
                </a:lnTo>
                <a:lnTo>
                  <a:pt x="101579" y="36743"/>
                </a:lnTo>
                <a:lnTo>
                  <a:pt x="136212" y="12489"/>
                </a:lnTo>
                <a:lnTo>
                  <a:pt x="176189" y="0"/>
                </a:lnTo>
                <a:lnTo>
                  <a:pt x="218469" y="225"/>
                </a:lnTo>
                <a:lnTo>
                  <a:pt x="260010" y="14115"/>
                </a:lnTo>
                <a:lnTo>
                  <a:pt x="369747" y="71607"/>
                </a:lnTo>
                <a:lnTo>
                  <a:pt x="502075" y="141420"/>
                </a:lnTo>
                <a:lnTo>
                  <a:pt x="537003" y="167852"/>
                </a:lnTo>
                <a:lnTo>
                  <a:pt x="561073" y="202612"/>
                </a:lnTo>
                <a:lnTo>
                  <a:pt x="573351" y="242655"/>
                </a:lnTo>
                <a:lnTo>
                  <a:pt x="572902" y="284934"/>
                </a:lnTo>
                <a:lnTo>
                  <a:pt x="558792" y="326401"/>
                </a:lnTo>
                <a:lnTo>
                  <a:pt x="532361" y="361330"/>
                </a:lnTo>
                <a:lnTo>
                  <a:pt x="497600" y="385400"/>
                </a:lnTo>
                <a:lnTo>
                  <a:pt x="457557" y="397678"/>
                </a:lnTo>
                <a:lnTo>
                  <a:pt x="415279" y="397229"/>
                </a:lnTo>
                <a:lnTo>
                  <a:pt x="373811" y="383119"/>
                </a:lnTo>
                <a:lnTo>
                  <a:pt x="273299" y="330009"/>
                </a:lnTo>
                <a:lnTo>
                  <a:pt x="133029" y="256489"/>
                </a:lnTo>
                <a:lnTo>
                  <a:pt x="97961" y="230242"/>
                </a:lnTo>
                <a:lnTo>
                  <a:pt x="73707" y="195609"/>
                </a:lnTo>
                <a:lnTo>
                  <a:pt x="61217" y="155632"/>
                </a:lnTo>
                <a:close/>
              </a:path>
              <a:path w="573405" h="398145">
                <a:moveTo>
                  <a:pt x="0" y="186793"/>
                </a:moveTo>
                <a:lnTo>
                  <a:pt x="133029" y="256488"/>
                </a:lnTo>
                <a:lnTo>
                  <a:pt x="0" y="186793"/>
                </a:lnTo>
                <a:close/>
              </a:path>
            </a:pathLst>
          </a:custGeom>
          <a:solidFill>
            <a:srgbClr val="344A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16097386" y="9933106"/>
            <a:ext cx="462280" cy="351790"/>
          </a:xfrm>
          <a:custGeom>
            <a:avLst/>
            <a:gdLst/>
            <a:ahLst/>
            <a:cxnLst/>
            <a:rect l="l" t="t" r="r" b="b"/>
            <a:pathLst>
              <a:path w="462280" h="351790">
                <a:moveTo>
                  <a:pt x="0" y="118614"/>
                </a:moveTo>
                <a:lnTo>
                  <a:pt x="12411" y="76607"/>
                </a:lnTo>
                <a:lnTo>
                  <a:pt x="37399" y="40633"/>
                </a:lnTo>
                <a:lnTo>
                  <a:pt x="71151" y="15168"/>
                </a:lnTo>
                <a:lnTo>
                  <a:pt x="110662" y="1271"/>
                </a:lnTo>
                <a:lnTo>
                  <a:pt x="152924" y="0"/>
                </a:lnTo>
                <a:lnTo>
                  <a:pt x="194931" y="12410"/>
                </a:lnTo>
                <a:lnTo>
                  <a:pt x="232831" y="30586"/>
                </a:lnTo>
                <a:lnTo>
                  <a:pt x="247090" y="37126"/>
                </a:lnTo>
                <a:lnTo>
                  <a:pt x="261235" y="43009"/>
                </a:lnTo>
                <a:lnTo>
                  <a:pt x="275264" y="48237"/>
                </a:lnTo>
                <a:lnTo>
                  <a:pt x="314136" y="61157"/>
                </a:lnTo>
                <a:lnTo>
                  <a:pt x="339317" y="70972"/>
                </a:lnTo>
                <a:lnTo>
                  <a:pt x="390353" y="95008"/>
                </a:lnTo>
                <a:lnTo>
                  <a:pt x="425420" y="121254"/>
                </a:lnTo>
                <a:lnTo>
                  <a:pt x="449674" y="155887"/>
                </a:lnTo>
                <a:lnTo>
                  <a:pt x="462163" y="195864"/>
                </a:lnTo>
                <a:lnTo>
                  <a:pt x="461938" y="238144"/>
                </a:lnTo>
                <a:lnTo>
                  <a:pt x="448049" y="279686"/>
                </a:lnTo>
                <a:lnTo>
                  <a:pt x="421802" y="314753"/>
                </a:lnTo>
                <a:lnTo>
                  <a:pt x="387170" y="339007"/>
                </a:lnTo>
                <a:lnTo>
                  <a:pt x="347192" y="351497"/>
                </a:lnTo>
                <a:lnTo>
                  <a:pt x="304912" y="351271"/>
                </a:lnTo>
                <a:lnTo>
                  <a:pt x="263371" y="337381"/>
                </a:lnTo>
                <a:lnTo>
                  <a:pt x="249112" y="330256"/>
                </a:lnTo>
                <a:lnTo>
                  <a:pt x="235302" y="324056"/>
                </a:lnTo>
                <a:lnTo>
                  <a:pt x="221940" y="318781"/>
                </a:lnTo>
                <a:lnTo>
                  <a:pt x="209027" y="314431"/>
                </a:lnTo>
                <a:lnTo>
                  <a:pt x="185360" y="306670"/>
                </a:lnTo>
                <a:lnTo>
                  <a:pt x="161718" y="297895"/>
                </a:lnTo>
                <a:lnTo>
                  <a:pt x="114507" y="277304"/>
                </a:lnTo>
                <a:lnTo>
                  <a:pt x="76605" y="259127"/>
                </a:lnTo>
                <a:lnTo>
                  <a:pt x="40631" y="234139"/>
                </a:lnTo>
                <a:lnTo>
                  <a:pt x="15167" y="200386"/>
                </a:lnTo>
                <a:lnTo>
                  <a:pt x="1271" y="160876"/>
                </a:lnTo>
                <a:lnTo>
                  <a:pt x="0" y="118614"/>
                </a:lnTo>
                <a:close/>
              </a:path>
            </a:pathLst>
          </a:custGeom>
          <a:solidFill>
            <a:srgbClr val="344A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18027727" y="10238348"/>
            <a:ext cx="244475" cy="48895"/>
          </a:xfrm>
          <a:custGeom>
            <a:avLst/>
            <a:gdLst/>
            <a:ahLst/>
            <a:cxnLst/>
            <a:rect l="l" t="t" r="r" b="b"/>
            <a:pathLst>
              <a:path w="244475" h="48895">
                <a:moveTo>
                  <a:pt x="0" y="48650"/>
                </a:moveTo>
                <a:lnTo>
                  <a:pt x="2857" y="44246"/>
                </a:lnTo>
                <a:lnTo>
                  <a:pt x="35792" y="17733"/>
                </a:lnTo>
                <a:lnTo>
                  <a:pt x="74845" y="2600"/>
                </a:lnTo>
                <a:lnTo>
                  <a:pt x="117046" y="0"/>
                </a:lnTo>
                <a:lnTo>
                  <a:pt x="159423" y="11082"/>
                </a:lnTo>
                <a:lnTo>
                  <a:pt x="207502" y="32307"/>
                </a:lnTo>
                <a:lnTo>
                  <a:pt x="231593" y="43010"/>
                </a:lnTo>
                <a:lnTo>
                  <a:pt x="244113" y="48650"/>
                </a:lnTo>
                <a:lnTo>
                  <a:pt x="0" y="48650"/>
                </a:lnTo>
                <a:close/>
              </a:path>
            </a:pathLst>
          </a:custGeom>
          <a:solidFill>
            <a:srgbClr val="344A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16055923" y="9336337"/>
            <a:ext cx="387985" cy="334010"/>
          </a:xfrm>
          <a:custGeom>
            <a:avLst/>
            <a:gdLst/>
            <a:ahLst/>
            <a:cxnLst/>
            <a:rect l="l" t="t" r="r" b="b"/>
            <a:pathLst>
              <a:path w="387984" h="334009">
                <a:moveTo>
                  <a:pt x="0" y="154235"/>
                </a:moveTo>
                <a:lnTo>
                  <a:pt x="734" y="111961"/>
                </a:lnTo>
                <a:lnTo>
                  <a:pt x="15124" y="70590"/>
                </a:lnTo>
                <a:lnTo>
                  <a:pt x="41791" y="35841"/>
                </a:lnTo>
                <a:lnTo>
                  <a:pt x="76714" y="12006"/>
                </a:lnTo>
                <a:lnTo>
                  <a:pt x="116839" y="0"/>
                </a:lnTo>
                <a:lnTo>
                  <a:pt x="159113" y="734"/>
                </a:lnTo>
                <a:lnTo>
                  <a:pt x="200483" y="15124"/>
                </a:lnTo>
                <a:lnTo>
                  <a:pt x="242995" y="38052"/>
                </a:lnTo>
                <a:lnTo>
                  <a:pt x="316806" y="77863"/>
                </a:lnTo>
                <a:lnTo>
                  <a:pt x="351552" y="104529"/>
                </a:lnTo>
                <a:lnTo>
                  <a:pt x="375386" y="139451"/>
                </a:lnTo>
                <a:lnTo>
                  <a:pt x="387393" y="179575"/>
                </a:lnTo>
                <a:lnTo>
                  <a:pt x="386659" y="221850"/>
                </a:lnTo>
                <a:lnTo>
                  <a:pt x="372270" y="263220"/>
                </a:lnTo>
                <a:lnTo>
                  <a:pt x="345603" y="297970"/>
                </a:lnTo>
                <a:lnTo>
                  <a:pt x="310681" y="321805"/>
                </a:lnTo>
                <a:lnTo>
                  <a:pt x="270556" y="333812"/>
                </a:lnTo>
                <a:lnTo>
                  <a:pt x="228281" y="333077"/>
                </a:lnTo>
                <a:lnTo>
                  <a:pt x="186909" y="318688"/>
                </a:lnTo>
                <a:lnTo>
                  <a:pt x="111095" y="277796"/>
                </a:lnTo>
                <a:lnTo>
                  <a:pt x="70590" y="255949"/>
                </a:lnTo>
                <a:lnTo>
                  <a:pt x="35841" y="229283"/>
                </a:lnTo>
                <a:lnTo>
                  <a:pt x="12006" y="194360"/>
                </a:lnTo>
                <a:lnTo>
                  <a:pt x="0" y="154235"/>
                </a:lnTo>
                <a:close/>
              </a:path>
              <a:path w="387984" h="334009">
                <a:moveTo>
                  <a:pt x="241825" y="37421"/>
                </a:moveTo>
                <a:lnTo>
                  <a:pt x="242995" y="38052"/>
                </a:lnTo>
                <a:lnTo>
                  <a:pt x="241825" y="37421"/>
                </a:lnTo>
                <a:close/>
              </a:path>
              <a:path w="387984" h="334009">
                <a:moveTo>
                  <a:pt x="138750" y="292712"/>
                </a:moveTo>
                <a:lnTo>
                  <a:pt x="155031" y="301494"/>
                </a:lnTo>
                <a:lnTo>
                  <a:pt x="138750" y="292712"/>
                </a:lnTo>
                <a:close/>
              </a:path>
              <a:path w="387984" h="334009">
                <a:moveTo>
                  <a:pt x="111095" y="277796"/>
                </a:moveTo>
                <a:lnTo>
                  <a:pt x="138750" y="292712"/>
                </a:lnTo>
                <a:lnTo>
                  <a:pt x="111095" y="277796"/>
                </a:lnTo>
                <a:close/>
              </a:path>
            </a:pathLst>
          </a:custGeom>
          <a:solidFill>
            <a:srgbClr val="344A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14174923" y="1203405"/>
            <a:ext cx="769620" cy="1952625"/>
          </a:xfrm>
          <a:custGeom>
            <a:avLst/>
            <a:gdLst/>
            <a:ahLst/>
            <a:cxnLst/>
            <a:rect l="l" t="t" r="r" b="b"/>
            <a:pathLst>
              <a:path w="769619" h="1952625">
                <a:moveTo>
                  <a:pt x="0" y="0"/>
                </a:moveTo>
                <a:lnTo>
                  <a:pt x="42330" y="1447"/>
                </a:lnTo>
                <a:lnTo>
                  <a:pt x="84064" y="5738"/>
                </a:lnTo>
                <a:lnTo>
                  <a:pt x="125143" y="12800"/>
                </a:lnTo>
                <a:lnTo>
                  <a:pt x="165508" y="22557"/>
                </a:lnTo>
                <a:lnTo>
                  <a:pt x="205099" y="34935"/>
                </a:lnTo>
                <a:lnTo>
                  <a:pt x="243859" y="49860"/>
                </a:lnTo>
                <a:lnTo>
                  <a:pt x="281727" y="67256"/>
                </a:lnTo>
                <a:lnTo>
                  <a:pt x="318646" y="87049"/>
                </a:lnTo>
                <a:lnTo>
                  <a:pt x="354556" y="109165"/>
                </a:lnTo>
                <a:lnTo>
                  <a:pt x="389399" y="133528"/>
                </a:lnTo>
                <a:lnTo>
                  <a:pt x="423116" y="160065"/>
                </a:lnTo>
                <a:lnTo>
                  <a:pt x="455648" y="188701"/>
                </a:lnTo>
                <a:lnTo>
                  <a:pt x="486936" y="219361"/>
                </a:lnTo>
                <a:lnTo>
                  <a:pt x="516921" y="251971"/>
                </a:lnTo>
                <a:lnTo>
                  <a:pt x="545545" y="286456"/>
                </a:lnTo>
                <a:lnTo>
                  <a:pt x="572749" y="322741"/>
                </a:lnTo>
                <a:lnTo>
                  <a:pt x="598473" y="360753"/>
                </a:lnTo>
                <a:lnTo>
                  <a:pt x="622660" y="400415"/>
                </a:lnTo>
                <a:lnTo>
                  <a:pt x="645249" y="441654"/>
                </a:lnTo>
                <a:lnTo>
                  <a:pt x="666183" y="484396"/>
                </a:lnTo>
                <a:lnTo>
                  <a:pt x="685402" y="528565"/>
                </a:lnTo>
                <a:lnTo>
                  <a:pt x="702849" y="574087"/>
                </a:lnTo>
                <a:lnTo>
                  <a:pt x="718462" y="620888"/>
                </a:lnTo>
                <a:lnTo>
                  <a:pt x="732185" y="668892"/>
                </a:lnTo>
                <a:lnTo>
                  <a:pt x="743959" y="718026"/>
                </a:lnTo>
                <a:lnTo>
                  <a:pt x="753723" y="768214"/>
                </a:lnTo>
                <a:lnTo>
                  <a:pt x="761420" y="819383"/>
                </a:lnTo>
                <a:lnTo>
                  <a:pt x="766991" y="871457"/>
                </a:lnTo>
                <a:lnTo>
                  <a:pt x="769584" y="911979"/>
                </a:lnTo>
              </a:path>
              <a:path w="769619" h="1952625">
                <a:moveTo>
                  <a:pt x="769584" y="1044068"/>
                </a:moveTo>
                <a:lnTo>
                  <a:pt x="766991" y="1084590"/>
                </a:lnTo>
                <a:lnTo>
                  <a:pt x="761420" y="1136664"/>
                </a:lnTo>
                <a:lnTo>
                  <a:pt x="753723" y="1187832"/>
                </a:lnTo>
                <a:lnTo>
                  <a:pt x="743959" y="1238021"/>
                </a:lnTo>
                <a:lnTo>
                  <a:pt x="732185" y="1287154"/>
                </a:lnTo>
                <a:lnTo>
                  <a:pt x="718462" y="1335159"/>
                </a:lnTo>
                <a:lnTo>
                  <a:pt x="702849" y="1381959"/>
                </a:lnTo>
                <a:lnTo>
                  <a:pt x="685402" y="1427481"/>
                </a:lnTo>
                <a:lnTo>
                  <a:pt x="666183" y="1471651"/>
                </a:lnTo>
                <a:lnTo>
                  <a:pt x="645249" y="1514392"/>
                </a:lnTo>
                <a:lnTo>
                  <a:pt x="622660" y="1555631"/>
                </a:lnTo>
                <a:lnTo>
                  <a:pt x="598473" y="1595294"/>
                </a:lnTo>
                <a:lnTo>
                  <a:pt x="572749" y="1633305"/>
                </a:lnTo>
                <a:lnTo>
                  <a:pt x="545545" y="1669590"/>
                </a:lnTo>
                <a:lnTo>
                  <a:pt x="516921" y="1704075"/>
                </a:lnTo>
                <a:lnTo>
                  <a:pt x="486936" y="1736685"/>
                </a:lnTo>
                <a:lnTo>
                  <a:pt x="455648" y="1767345"/>
                </a:lnTo>
                <a:lnTo>
                  <a:pt x="423116" y="1795981"/>
                </a:lnTo>
                <a:lnTo>
                  <a:pt x="389399" y="1822518"/>
                </a:lnTo>
                <a:lnTo>
                  <a:pt x="354556" y="1846882"/>
                </a:lnTo>
                <a:lnTo>
                  <a:pt x="318646" y="1868997"/>
                </a:lnTo>
                <a:lnTo>
                  <a:pt x="281727" y="1888791"/>
                </a:lnTo>
                <a:lnTo>
                  <a:pt x="243859" y="1906187"/>
                </a:lnTo>
                <a:lnTo>
                  <a:pt x="205099" y="1921111"/>
                </a:lnTo>
                <a:lnTo>
                  <a:pt x="165508" y="1933489"/>
                </a:lnTo>
                <a:lnTo>
                  <a:pt x="125143" y="1943246"/>
                </a:lnTo>
                <a:lnTo>
                  <a:pt x="84064" y="1950308"/>
                </a:lnTo>
                <a:lnTo>
                  <a:pt x="61541" y="1952624"/>
                </a:lnTo>
              </a:path>
            </a:pathLst>
          </a:custGeom>
          <a:ln w="95249">
            <a:solidFill>
              <a:srgbClr val="DEDD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2302255" y="2907481"/>
            <a:ext cx="455930" cy="248920"/>
          </a:xfrm>
          <a:custGeom>
            <a:avLst/>
            <a:gdLst/>
            <a:ahLst/>
            <a:cxnLst/>
            <a:rect l="l" t="t" r="r" b="b"/>
            <a:pathLst>
              <a:path w="455930" h="248919">
                <a:moveTo>
                  <a:pt x="455379" y="248548"/>
                </a:moveTo>
                <a:lnTo>
                  <a:pt x="391778" y="239171"/>
                </a:lnTo>
                <a:lnTo>
                  <a:pt x="351413" y="229413"/>
                </a:lnTo>
                <a:lnTo>
                  <a:pt x="311822" y="217035"/>
                </a:lnTo>
                <a:lnTo>
                  <a:pt x="273062" y="202111"/>
                </a:lnTo>
                <a:lnTo>
                  <a:pt x="235194" y="184715"/>
                </a:lnTo>
                <a:lnTo>
                  <a:pt x="198275" y="164922"/>
                </a:lnTo>
                <a:lnTo>
                  <a:pt x="162365" y="142806"/>
                </a:lnTo>
                <a:lnTo>
                  <a:pt x="127522" y="118442"/>
                </a:lnTo>
                <a:lnTo>
                  <a:pt x="93805" y="91905"/>
                </a:lnTo>
                <a:lnTo>
                  <a:pt x="61273" y="63269"/>
                </a:lnTo>
                <a:lnTo>
                  <a:pt x="29985" y="32609"/>
                </a:lnTo>
                <a:lnTo>
                  <a:pt x="0" y="0"/>
                </a:lnTo>
              </a:path>
            </a:pathLst>
          </a:custGeom>
          <a:ln w="95249">
            <a:solidFill>
              <a:srgbClr val="DEDD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4514113" y="990508"/>
            <a:ext cx="464184" cy="464184"/>
          </a:xfrm>
          <a:custGeom>
            <a:avLst/>
            <a:gdLst/>
            <a:ahLst/>
            <a:cxnLst/>
            <a:rect l="l" t="t" r="r" b="b"/>
            <a:pathLst>
              <a:path w="464185" h="464184">
                <a:moveTo>
                  <a:pt x="231856" y="463710"/>
                </a:moveTo>
                <a:lnTo>
                  <a:pt x="219834" y="405135"/>
                </a:lnTo>
                <a:lnTo>
                  <a:pt x="206576" y="358624"/>
                </a:lnTo>
                <a:lnTo>
                  <a:pt x="190277" y="322374"/>
                </a:lnTo>
                <a:lnTo>
                  <a:pt x="141337" y="273433"/>
                </a:lnTo>
                <a:lnTo>
                  <a:pt x="105086" y="257134"/>
                </a:lnTo>
                <a:lnTo>
                  <a:pt x="58575" y="243876"/>
                </a:lnTo>
                <a:lnTo>
                  <a:pt x="0" y="231855"/>
                </a:lnTo>
                <a:lnTo>
                  <a:pt x="58575" y="219834"/>
                </a:lnTo>
                <a:lnTo>
                  <a:pt x="105086" y="206576"/>
                </a:lnTo>
                <a:lnTo>
                  <a:pt x="141337" y="190277"/>
                </a:lnTo>
                <a:lnTo>
                  <a:pt x="190277" y="141337"/>
                </a:lnTo>
                <a:lnTo>
                  <a:pt x="206576" y="105086"/>
                </a:lnTo>
                <a:lnTo>
                  <a:pt x="219834" y="58575"/>
                </a:lnTo>
                <a:lnTo>
                  <a:pt x="231855" y="0"/>
                </a:lnTo>
                <a:lnTo>
                  <a:pt x="243876" y="58575"/>
                </a:lnTo>
                <a:lnTo>
                  <a:pt x="257134" y="105086"/>
                </a:lnTo>
                <a:lnTo>
                  <a:pt x="273433" y="141337"/>
                </a:lnTo>
                <a:lnTo>
                  <a:pt x="322374" y="190277"/>
                </a:lnTo>
                <a:lnTo>
                  <a:pt x="358625" y="206576"/>
                </a:lnTo>
                <a:lnTo>
                  <a:pt x="405135" y="219834"/>
                </a:lnTo>
                <a:lnTo>
                  <a:pt x="463711" y="231855"/>
                </a:lnTo>
                <a:lnTo>
                  <a:pt x="405136" y="243876"/>
                </a:lnTo>
                <a:lnTo>
                  <a:pt x="358625" y="257134"/>
                </a:lnTo>
                <a:lnTo>
                  <a:pt x="322374" y="273433"/>
                </a:lnTo>
                <a:lnTo>
                  <a:pt x="273434" y="322374"/>
                </a:lnTo>
                <a:lnTo>
                  <a:pt x="257135" y="358624"/>
                </a:lnTo>
                <a:lnTo>
                  <a:pt x="243877" y="405135"/>
                </a:lnTo>
                <a:lnTo>
                  <a:pt x="231856" y="463710"/>
                </a:lnTo>
                <a:close/>
              </a:path>
            </a:pathLst>
          </a:custGeom>
          <a:solidFill>
            <a:srgbClr val="344A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13355668" y="2901030"/>
            <a:ext cx="464184" cy="464184"/>
          </a:xfrm>
          <a:custGeom>
            <a:avLst/>
            <a:gdLst/>
            <a:ahLst/>
            <a:cxnLst/>
            <a:rect l="l" t="t" r="r" b="b"/>
            <a:pathLst>
              <a:path w="464184" h="464185">
                <a:moveTo>
                  <a:pt x="231856" y="463710"/>
                </a:moveTo>
                <a:lnTo>
                  <a:pt x="219834" y="405135"/>
                </a:lnTo>
                <a:lnTo>
                  <a:pt x="206576" y="358624"/>
                </a:lnTo>
                <a:lnTo>
                  <a:pt x="190277" y="322374"/>
                </a:lnTo>
                <a:lnTo>
                  <a:pt x="141337" y="273433"/>
                </a:lnTo>
                <a:lnTo>
                  <a:pt x="105086" y="257134"/>
                </a:lnTo>
                <a:lnTo>
                  <a:pt x="58575" y="243876"/>
                </a:lnTo>
                <a:lnTo>
                  <a:pt x="0" y="231855"/>
                </a:lnTo>
                <a:lnTo>
                  <a:pt x="58575" y="219834"/>
                </a:lnTo>
                <a:lnTo>
                  <a:pt x="105086" y="206576"/>
                </a:lnTo>
                <a:lnTo>
                  <a:pt x="141337" y="190277"/>
                </a:lnTo>
                <a:lnTo>
                  <a:pt x="190277" y="141337"/>
                </a:lnTo>
                <a:lnTo>
                  <a:pt x="206576" y="105086"/>
                </a:lnTo>
                <a:lnTo>
                  <a:pt x="219834" y="58575"/>
                </a:lnTo>
                <a:lnTo>
                  <a:pt x="231855" y="0"/>
                </a:lnTo>
                <a:lnTo>
                  <a:pt x="243876" y="58575"/>
                </a:lnTo>
                <a:lnTo>
                  <a:pt x="257134" y="105086"/>
                </a:lnTo>
                <a:lnTo>
                  <a:pt x="273433" y="141337"/>
                </a:lnTo>
                <a:lnTo>
                  <a:pt x="322374" y="190277"/>
                </a:lnTo>
                <a:lnTo>
                  <a:pt x="358625" y="206576"/>
                </a:lnTo>
                <a:lnTo>
                  <a:pt x="405135" y="219834"/>
                </a:lnTo>
                <a:lnTo>
                  <a:pt x="463711" y="231855"/>
                </a:lnTo>
                <a:lnTo>
                  <a:pt x="405136" y="243876"/>
                </a:lnTo>
                <a:lnTo>
                  <a:pt x="358625" y="257134"/>
                </a:lnTo>
                <a:lnTo>
                  <a:pt x="322374" y="273433"/>
                </a:lnTo>
                <a:lnTo>
                  <a:pt x="273434" y="322374"/>
                </a:lnTo>
                <a:lnTo>
                  <a:pt x="257135" y="358624"/>
                </a:lnTo>
                <a:lnTo>
                  <a:pt x="243877" y="405135"/>
                </a:lnTo>
                <a:lnTo>
                  <a:pt x="231856" y="463710"/>
                </a:lnTo>
                <a:close/>
              </a:path>
            </a:pathLst>
          </a:custGeom>
          <a:solidFill>
            <a:srgbClr val="344A1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4" name="object 3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87474" y="691948"/>
            <a:ext cx="2800526" cy="3569083"/>
          </a:xfrm>
          <a:prstGeom prst="rect">
            <a:avLst/>
          </a:prstGeom>
        </p:spPr>
      </p:pic>
      <p:grpSp>
        <p:nvGrpSpPr>
          <p:cNvPr id="35" name="object 35" descr=""/>
          <p:cNvGrpSpPr/>
          <p:nvPr/>
        </p:nvGrpSpPr>
        <p:grpSpPr>
          <a:xfrm>
            <a:off x="0" y="3349969"/>
            <a:ext cx="5932170" cy="6937375"/>
            <a:chOff x="0" y="3349969"/>
            <a:chExt cx="5932170" cy="6937375"/>
          </a:xfrm>
        </p:grpSpPr>
        <p:pic>
          <p:nvPicPr>
            <p:cNvPr id="36" name="object 3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793003"/>
              <a:ext cx="3306524" cy="3493995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1216" y="3349969"/>
              <a:ext cx="4200524" cy="4114799"/>
            </a:xfrm>
            <a:prstGeom prst="rect">
              <a:avLst/>
            </a:prstGeom>
          </p:spPr>
        </p:pic>
      </p:grpSp>
      <p:pic>
        <p:nvPicPr>
          <p:cNvPr id="38" name="object 3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587617" y="4790649"/>
            <a:ext cx="4114799" cy="4114799"/>
          </a:xfrm>
          <a:prstGeom prst="rect">
            <a:avLst/>
          </a:prstGeom>
        </p:spPr>
      </p:pic>
      <p:sp>
        <p:nvSpPr>
          <p:cNvPr id="39" name="object 39" descr=""/>
          <p:cNvSpPr txBox="1"/>
          <p:nvPr/>
        </p:nvSpPr>
        <p:spPr>
          <a:xfrm>
            <a:off x="6163207" y="4168348"/>
            <a:ext cx="8194040" cy="1092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dirty="0" sz="3000" spc="-45">
                <a:solidFill>
                  <a:srgbClr val="78791C"/>
                </a:solidFill>
                <a:latin typeface="Trebuchet MS"/>
                <a:cs typeface="Trebuchet MS"/>
              </a:rPr>
              <a:t>Es</a:t>
            </a:r>
            <a:r>
              <a:rPr dirty="0" sz="3000" spc="-17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30">
                <a:solidFill>
                  <a:srgbClr val="78791C"/>
                </a:solidFill>
                <a:latin typeface="Trebuchet MS"/>
                <a:cs typeface="Trebuchet MS"/>
              </a:rPr>
              <a:t>la</a:t>
            </a:r>
            <a:r>
              <a:rPr dirty="0" sz="3000" spc="-16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90">
                <a:solidFill>
                  <a:srgbClr val="78791C"/>
                </a:solidFill>
                <a:latin typeface="Trebuchet MS"/>
                <a:cs typeface="Trebuchet MS"/>
              </a:rPr>
              <a:t>forma</a:t>
            </a:r>
            <a:r>
              <a:rPr dirty="0" sz="3000" spc="-15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78791C"/>
                </a:solidFill>
                <a:latin typeface="Trebuchet MS"/>
                <a:cs typeface="Trebuchet MS"/>
              </a:rPr>
              <a:t>en</a:t>
            </a:r>
            <a:r>
              <a:rPr dirty="0" sz="3000" spc="-15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78791C"/>
                </a:solidFill>
                <a:latin typeface="Trebuchet MS"/>
                <a:cs typeface="Trebuchet MS"/>
              </a:rPr>
              <a:t>que</a:t>
            </a:r>
            <a:r>
              <a:rPr dirty="0" sz="3000" spc="-16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185">
                <a:solidFill>
                  <a:srgbClr val="78791C"/>
                </a:solidFill>
                <a:latin typeface="Trebuchet MS"/>
                <a:cs typeface="Trebuchet MS"/>
              </a:rPr>
              <a:t>se</a:t>
            </a:r>
            <a:r>
              <a:rPr dirty="0" sz="3000" spc="-15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60">
                <a:solidFill>
                  <a:srgbClr val="78791C"/>
                </a:solidFill>
                <a:latin typeface="Trebuchet MS"/>
                <a:cs typeface="Trebuchet MS"/>
              </a:rPr>
              <a:t>conectan</a:t>
            </a:r>
            <a:r>
              <a:rPr dirty="0" sz="3000" spc="-16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75">
                <a:solidFill>
                  <a:srgbClr val="78791C"/>
                </a:solidFill>
                <a:latin typeface="Trebuchet MS"/>
                <a:cs typeface="Trebuchet MS"/>
              </a:rPr>
              <a:t>ñlas</a:t>
            </a:r>
            <a:r>
              <a:rPr dirty="0" sz="3000" spc="-15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55">
                <a:solidFill>
                  <a:srgbClr val="78791C"/>
                </a:solidFill>
                <a:latin typeface="Trebuchet MS"/>
                <a:cs typeface="Trebuchet MS"/>
              </a:rPr>
              <a:t>computadoras </a:t>
            </a:r>
            <a:r>
              <a:rPr dirty="0" sz="3000" spc="-110">
                <a:solidFill>
                  <a:srgbClr val="78791C"/>
                </a:solidFill>
                <a:latin typeface="Trebuchet MS"/>
                <a:cs typeface="Trebuchet MS"/>
              </a:rPr>
              <a:t>para</a:t>
            </a:r>
            <a:r>
              <a:rPr dirty="0" sz="3000" spc="-10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114">
                <a:solidFill>
                  <a:srgbClr val="78791C"/>
                </a:solidFill>
                <a:latin typeface="Trebuchet MS"/>
                <a:cs typeface="Trebuchet MS"/>
              </a:rPr>
              <a:t>intercambiar</a:t>
            </a:r>
            <a:r>
              <a:rPr dirty="0" sz="3000" spc="-10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85">
                <a:solidFill>
                  <a:srgbClr val="78791C"/>
                </a:solidFill>
                <a:latin typeface="Trebuchet MS"/>
                <a:cs typeface="Trebuchet MS"/>
              </a:rPr>
              <a:t>datos</a:t>
            </a:r>
            <a:r>
              <a:rPr dirty="0" sz="3000" spc="-10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95">
                <a:solidFill>
                  <a:srgbClr val="78791C"/>
                </a:solidFill>
                <a:latin typeface="Trebuchet MS"/>
                <a:cs typeface="Trebuchet MS"/>
              </a:rPr>
              <a:t>entre</a:t>
            </a:r>
            <a:r>
              <a:rPr dirty="0" sz="3000" spc="-10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78791C"/>
                </a:solidFill>
                <a:latin typeface="Trebuchet MS"/>
                <a:cs typeface="Trebuchet MS"/>
              </a:rPr>
              <a:t>si.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36752" rIns="0" bIns="0" rtlCol="0" vert="horz">
            <a:spAutoFit/>
          </a:bodyPr>
          <a:lstStyle/>
          <a:p>
            <a:pPr marL="1109345">
              <a:lnSpc>
                <a:spcPct val="100000"/>
              </a:lnSpc>
              <a:spcBef>
                <a:spcPts val="100"/>
              </a:spcBef>
            </a:pPr>
            <a:r>
              <a:rPr dirty="0" sz="6000" spc="195">
                <a:latin typeface="Times New Roman"/>
                <a:cs typeface="Times New Roman"/>
              </a:rPr>
              <a:t>4.1.2</a:t>
            </a:r>
            <a:r>
              <a:rPr dirty="0" sz="6000" spc="355">
                <a:latin typeface="Times New Roman"/>
                <a:cs typeface="Times New Roman"/>
              </a:rPr>
              <a:t> </a:t>
            </a:r>
            <a:r>
              <a:rPr dirty="0" sz="6000" spc="390">
                <a:latin typeface="Times New Roman"/>
                <a:cs typeface="Times New Roman"/>
              </a:rPr>
              <a:t>TOPOLOGIA</a:t>
            </a:r>
            <a:r>
              <a:rPr dirty="0" sz="6000" spc="355">
                <a:latin typeface="Times New Roman"/>
                <a:cs typeface="Times New Roman"/>
              </a:rPr>
              <a:t> </a:t>
            </a:r>
            <a:r>
              <a:rPr dirty="0" sz="6000" spc="265">
                <a:latin typeface="Times New Roman"/>
                <a:cs typeface="Times New Roman"/>
              </a:rPr>
              <a:t>DE</a:t>
            </a:r>
            <a:r>
              <a:rPr dirty="0" sz="6000" spc="360">
                <a:latin typeface="Times New Roman"/>
                <a:cs typeface="Times New Roman"/>
              </a:rPr>
              <a:t> </a:t>
            </a:r>
            <a:r>
              <a:rPr dirty="0" sz="6000" spc="400">
                <a:latin typeface="Times New Roman"/>
                <a:cs typeface="Times New Roman"/>
              </a:rPr>
              <a:t>REDEs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5210459" y="7156581"/>
            <a:ext cx="8141334" cy="1625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L="12700" marR="5080" indent="54610">
              <a:lnSpc>
                <a:spcPct val="116700"/>
              </a:lnSpc>
              <a:spcBef>
                <a:spcPts val="95"/>
              </a:spcBef>
            </a:pPr>
            <a:r>
              <a:rPr dirty="0" sz="3000" spc="-45">
                <a:solidFill>
                  <a:srgbClr val="78791C"/>
                </a:solidFill>
                <a:latin typeface="Trebuchet MS"/>
                <a:cs typeface="Trebuchet MS"/>
              </a:rPr>
              <a:t>Es</a:t>
            </a:r>
            <a:r>
              <a:rPr dirty="0" sz="3000" spc="-18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78791C"/>
                </a:solidFill>
                <a:latin typeface="Trebuchet MS"/>
                <a:cs typeface="Trebuchet MS"/>
              </a:rPr>
              <a:t>como</a:t>
            </a:r>
            <a:r>
              <a:rPr dirty="0" sz="3000" spc="-18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40">
                <a:solidFill>
                  <a:srgbClr val="78791C"/>
                </a:solidFill>
                <a:latin typeface="Trebuchet MS"/>
                <a:cs typeface="Trebuchet MS"/>
              </a:rPr>
              <a:t>una</a:t>
            </a:r>
            <a:r>
              <a:rPr dirty="0" sz="3000" spc="-16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105">
                <a:solidFill>
                  <a:srgbClr val="78791C"/>
                </a:solidFill>
                <a:latin typeface="Trebuchet MS"/>
                <a:cs typeface="Trebuchet MS"/>
              </a:rPr>
              <a:t>familia</a:t>
            </a:r>
            <a:r>
              <a:rPr dirty="0" sz="3000" spc="-15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78791C"/>
                </a:solidFill>
                <a:latin typeface="Trebuchet MS"/>
                <a:cs typeface="Trebuchet MS"/>
              </a:rPr>
              <a:t>de</a:t>
            </a:r>
            <a:r>
              <a:rPr dirty="0" sz="3000" spc="-16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70">
                <a:solidFill>
                  <a:srgbClr val="78791C"/>
                </a:solidFill>
                <a:latin typeface="Trebuchet MS"/>
                <a:cs typeface="Trebuchet MS"/>
              </a:rPr>
              <a:t>comunicación,</a:t>
            </a:r>
            <a:r>
              <a:rPr dirty="0" sz="3000" spc="-15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78791C"/>
                </a:solidFill>
                <a:latin typeface="Trebuchet MS"/>
                <a:cs typeface="Trebuchet MS"/>
              </a:rPr>
              <a:t>que</a:t>
            </a:r>
            <a:r>
              <a:rPr dirty="0" sz="3000" spc="-16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78791C"/>
                </a:solidFill>
                <a:latin typeface="Trebuchet MS"/>
                <a:cs typeface="Trebuchet MS"/>
              </a:rPr>
              <a:t>define como</a:t>
            </a:r>
            <a:r>
              <a:rPr dirty="0" sz="3000" spc="-15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185">
                <a:solidFill>
                  <a:srgbClr val="78791C"/>
                </a:solidFill>
                <a:latin typeface="Trebuchet MS"/>
                <a:cs typeface="Trebuchet MS"/>
              </a:rPr>
              <a:t>se</a:t>
            </a:r>
            <a:r>
              <a:rPr dirty="0" sz="3000" spc="-14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125">
                <a:solidFill>
                  <a:srgbClr val="78791C"/>
                </a:solidFill>
                <a:latin typeface="Trebuchet MS"/>
                <a:cs typeface="Trebuchet MS"/>
              </a:rPr>
              <a:t>va</a:t>
            </a:r>
            <a:r>
              <a:rPr dirty="0" sz="3000" spc="-14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180">
                <a:solidFill>
                  <a:srgbClr val="78791C"/>
                </a:solidFill>
                <a:latin typeface="Trebuchet MS"/>
                <a:cs typeface="Trebuchet MS"/>
              </a:rPr>
              <a:t>a</a:t>
            </a:r>
            <a:r>
              <a:rPr dirty="0" sz="3000" spc="-15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110">
                <a:solidFill>
                  <a:srgbClr val="78791C"/>
                </a:solidFill>
                <a:latin typeface="Trebuchet MS"/>
                <a:cs typeface="Trebuchet MS"/>
              </a:rPr>
              <a:t>diseñar</a:t>
            </a:r>
            <a:r>
              <a:rPr dirty="0" sz="3000" spc="-14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30">
                <a:solidFill>
                  <a:srgbClr val="78791C"/>
                </a:solidFill>
                <a:latin typeface="Trebuchet MS"/>
                <a:cs typeface="Trebuchet MS"/>
              </a:rPr>
              <a:t>la</a:t>
            </a:r>
            <a:r>
              <a:rPr dirty="0" sz="3000" spc="-14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80">
                <a:solidFill>
                  <a:srgbClr val="78791C"/>
                </a:solidFill>
                <a:latin typeface="Trebuchet MS"/>
                <a:cs typeface="Trebuchet MS"/>
              </a:rPr>
              <a:t>red</a:t>
            </a:r>
            <a:r>
              <a:rPr dirty="0" sz="3000" spc="-14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55">
                <a:solidFill>
                  <a:srgbClr val="78791C"/>
                </a:solidFill>
                <a:latin typeface="Trebuchet MS"/>
                <a:cs typeface="Trebuchet MS"/>
              </a:rPr>
              <a:t>tanto</a:t>
            </a:r>
            <a:r>
              <a:rPr dirty="0" sz="3000" spc="-15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78791C"/>
                </a:solidFill>
                <a:latin typeface="Trebuchet MS"/>
                <a:cs typeface="Trebuchet MS"/>
              </a:rPr>
              <a:t>de</a:t>
            </a:r>
            <a:r>
              <a:rPr dirty="0" sz="3000" spc="-14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130">
                <a:solidFill>
                  <a:srgbClr val="78791C"/>
                </a:solidFill>
                <a:latin typeface="Trebuchet MS"/>
                <a:cs typeface="Trebuchet MS"/>
              </a:rPr>
              <a:t>manera</a:t>
            </a:r>
            <a:r>
              <a:rPr dirty="0" sz="3000" spc="-14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100">
                <a:solidFill>
                  <a:srgbClr val="78791C"/>
                </a:solidFill>
                <a:latin typeface="Trebuchet MS"/>
                <a:cs typeface="Trebuchet MS"/>
              </a:rPr>
              <a:t>fisica,</a:t>
            </a:r>
            <a:endParaRPr sz="3000">
              <a:latin typeface="Trebuchet MS"/>
              <a:cs typeface="Trebuchet MS"/>
            </a:endParaRPr>
          </a:p>
          <a:p>
            <a:pPr algn="r" marR="100330">
              <a:lnSpc>
                <a:spcPct val="100000"/>
              </a:lnSpc>
              <a:spcBef>
                <a:spcPts val="600"/>
              </a:spcBef>
            </a:pPr>
            <a:r>
              <a:rPr dirty="0" sz="3000" spc="-25">
                <a:solidFill>
                  <a:srgbClr val="78791C"/>
                </a:solidFill>
                <a:latin typeface="Trebuchet MS"/>
                <a:cs typeface="Trebuchet MS"/>
              </a:rPr>
              <a:t>como</a:t>
            </a:r>
            <a:r>
              <a:rPr dirty="0" sz="3000" spc="-15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78791C"/>
                </a:solidFill>
                <a:latin typeface="Trebuchet MS"/>
                <a:cs typeface="Trebuchet MS"/>
              </a:rPr>
              <a:t>de</a:t>
            </a:r>
            <a:r>
              <a:rPr dirty="0" sz="3000" spc="-15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130">
                <a:solidFill>
                  <a:srgbClr val="78791C"/>
                </a:solidFill>
                <a:latin typeface="Trebuchet MS"/>
                <a:cs typeface="Trebuchet MS"/>
              </a:rPr>
              <a:t>manera</a:t>
            </a:r>
            <a:r>
              <a:rPr dirty="0" sz="3000" spc="-15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78791C"/>
                </a:solidFill>
                <a:latin typeface="Trebuchet MS"/>
                <a:cs typeface="Trebuchet MS"/>
              </a:rPr>
              <a:t>lógica.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337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014209" y="0"/>
            <a:ext cx="455930" cy="379095"/>
          </a:xfrm>
          <a:custGeom>
            <a:avLst/>
            <a:gdLst/>
            <a:ahLst/>
            <a:cxnLst/>
            <a:rect l="l" t="t" r="r" b="b"/>
            <a:pathLst>
              <a:path w="455930" h="379095">
                <a:moveTo>
                  <a:pt x="330426" y="378922"/>
                </a:moveTo>
                <a:lnTo>
                  <a:pt x="371762" y="368275"/>
                </a:lnTo>
                <a:lnTo>
                  <a:pt x="408266" y="345378"/>
                </a:lnTo>
                <a:lnTo>
                  <a:pt x="436792" y="311041"/>
                </a:lnTo>
                <a:lnTo>
                  <a:pt x="453077" y="269470"/>
                </a:lnTo>
                <a:lnTo>
                  <a:pt x="455490" y="226454"/>
                </a:lnTo>
                <a:lnTo>
                  <a:pt x="444844" y="185119"/>
                </a:lnTo>
                <a:lnTo>
                  <a:pt x="421947" y="148615"/>
                </a:lnTo>
                <a:lnTo>
                  <a:pt x="387611" y="120088"/>
                </a:lnTo>
                <a:lnTo>
                  <a:pt x="366377" y="107194"/>
                </a:lnTo>
                <a:lnTo>
                  <a:pt x="344290" y="93080"/>
                </a:lnTo>
                <a:lnTo>
                  <a:pt x="321349" y="77747"/>
                </a:lnTo>
                <a:lnTo>
                  <a:pt x="297553" y="61193"/>
                </a:lnTo>
                <a:lnTo>
                  <a:pt x="250170" y="27851"/>
                </a:lnTo>
                <a:lnTo>
                  <a:pt x="231862" y="15169"/>
                </a:lnTo>
                <a:lnTo>
                  <a:pt x="217144" y="5148"/>
                </a:lnTo>
                <a:lnTo>
                  <a:pt x="205982" y="0"/>
                </a:lnTo>
                <a:lnTo>
                  <a:pt x="73152" y="0"/>
                </a:lnTo>
                <a:lnTo>
                  <a:pt x="54126" y="10429"/>
                </a:lnTo>
                <a:lnTo>
                  <a:pt x="23633" y="43032"/>
                </a:lnTo>
                <a:lnTo>
                  <a:pt x="4936" y="83568"/>
                </a:lnTo>
                <a:lnTo>
                  <a:pt x="0" y="126374"/>
                </a:lnTo>
                <a:lnTo>
                  <a:pt x="8200" y="168264"/>
                </a:lnTo>
                <a:lnTo>
                  <a:pt x="28914" y="206049"/>
                </a:lnTo>
                <a:lnTo>
                  <a:pt x="61516" y="236543"/>
                </a:lnTo>
                <a:lnTo>
                  <a:pt x="74824" y="245610"/>
                </a:lnTo>
                <a:lnTo>
                  <a:pt x="91729" y="257330"/>
                </a:lnTo>
                <a:lnTo>
                  <a:pt x="136329" y="288725"/>
                </a:lnTo>
                <a:lnTo>
                  <a:pt x="192669" y="327122"/>
                </a:lnTo>
                <a:lnTo>
                  <a:pt x="245838" y="360223"/>
                </a:lnTo>
                <a:lnTo>
                  <a:pt x="287403" y="376508"/>
                </a:lnTo>
                <a:lnTo>
                  <a:pt x="330426" y="378922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644575" y="112216"/>
            <a:ext cx="320675" cy="330200"/>
          </a:xfrm>
          <a:custGeom>
            <a:avLst/>
            <a:gdLst/>
            <a:ahLst/>
            <a:cxnLst/>
            <a:rect l="l" t="t" r="r" b="b"/>
            <a:pathLst>
              <a:path w="320675" h="330200">
                <a:moveTo>
                  <a:pt x="227012" y="321980"/>
                </a:moveTo>
                <a:lnTo>
                  <a:pt x="266250" y="300692"/>
                </a:lnTo>
                <a:lnTo>
                  <a:pt x="296806" y="268147"/>
                </a:lnTo>
                <a:lnTo>
                  <a:pt x="315024" y="229097"/>
                </a:lnTo>
                <a:lnTo>
                  <a:pt x="320490" y="186764"/>
                </a:lnTo>
                <a:lnTo>
                  <a:pt x="312786" y="144368"/>
                </a:lnTo>
                <a:lnTo>
                  <a:pt x="291498" y="105130"/>
                </a:lnTo>
                <a:lnTo>
                  <a:pt x="257268" y="62800"/>
                </a:lnTo>
                <a:lnTo>
                  <a:pt x="210309" y="19134"/>
                </a:lnTo>
                <a:lnTo>
                  <a:pt x="170309" y="3109"/>
                </a:lnTo>
                <a:lnTo>
                  <a:pt x="127738" y="0"/>
                </a:lnTo>
                <a:lnTo>
                  <a:pt x="85834" y="10042"/>
                </a:lnTo>
                <a:lnTo>
                  <a:pt x="47837" y="33473"/>
                </a:lnTo>
                <a:lnTo>
                  <a:pt x="19134" y="67662"/>
                </a:lnTo>
                <a:lnTo>
                  <a:pt x="3109" y="107661"/>
                </a:lnTo>
                <a:lnTo>
                  <a:pt x="0" y="150233"/>
                </a:lnTo>
                <a:lnTo>
                  <a:pt x="10042" y="192137"/>
                </a:lnTo>
                <a:lnTo>
                  <a:pt x="33473" y="230134"/>
                </a:lnTo>
                <a:lnTo>
                  <a:pt x="43735" y="242152"/>
                </a:lnTo>
                <a:lnTo>
                  <a:pt x="53358" y="253710"/>
                </a:lnTo>
                <a:lnTo>
                  <a:pt x="62342" y="264807"/>
                </a:lnTo>
                <a:lnTo>
                  <a:pt x="70688" y="275445"/>
                </a:lnTo>
                <a:lnTo>
                  <a:pt x="103233" y="305999"/>
                </a:lnTo>
                <a:lnTo>
                  <a:pt x="142283" y="324217"/>
                </a:lnTo>
                <a:lnTo>
                  <a:pt x="184616" y="329683"/>
                </a:lnTo>
                <a:lnTo>
                  <a:pt x="227012" y="32198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944882" y="524720"/>
            <a:ext cx="374015" cy="392430"/>
          </a:xfrm>
          <a:custGeom>
            <a:avLst/>
            <a:gdLst/>
            <a:ahLst/>
            <a:cxnLst/>
            <a:rect l="l" t="t" r="r" b="b"/>
            <a:pathLst>
              <a:path w="374015" h="392430">
                <a:moveTo>
                  <a:pt x="249776" y="392163"/>
                </a:moveTo>
                <a:lnTo>
                  <a:pt x="291413" y="381066"/>
                </a:lnTo>
                <a:lnTo>
                  <a:pt x="328806" y="356684"/>
                </a:lnTo>
                <a:lnTo>
                  <a:pt x="356638" y="321782"/>
                </a:lnTo>
                <a:lnTo>
                  <a:pt x="371648" y="281390"/>
                </a:lnTo>
                <a:lnTo>
                  <a:pt x="373683" y="238754"/>
                </a:lnTo>
                <a:lnTo>
                  <a:pt x="362586" y="197116"/>
                </a:lnTo>
                <a:lnTo>
                  <a:pt x="338204" y="159722"/>
                </a:lnTo>
                <a:lnTo>
                  <a:pt x="325953" y="146091"/>
                </a:lnTo>
                <a:lnTo>
                  <a:pt x="313887" y="132361"/>
                </a:lnTo>
                <a:lnTo>
                  <a:pt x="278926" y="90784"/>
                </a:lnTo>
                <a:lnTo>
                  <a:pt x="249801" y="54240"/>
                </a:lnTo>
                <a:lnTo>
                  <a:pt x="217256" y="23684"/>
                </a:lnTo>
                <a:lnTo>
                  <a:pt x="178206" y="5465"/>
                </a:lnTo>
                <a:lnTo>
                  <a:pt x="135873" y="0"/>
                </a:lnTo>
                <a:lnTo>
                  <a:pt x="93477" y="7702"/>
                </a:lnTo>
                <a:lnTo>
                  <a:pt x="54238" y="28990"/>
                </a:lnTo>
                <a:lnTo>
                  <a:pt x="23683" y="61535"/>
                </a:lnTo>
                <a:lnTo>
                  <a:pt x="5465" y="100585"/>
                </a:lnTo>
                <a:lnTo>
                  <a:pt x="0" y="142918"/>
                </a:lnTo>
                <a:lnTo>
                  <a:pt x="7703" y="185315"/>
                </a:lnTo>
                <a:lnTo>
                  <a:pt x="28990" y="224553"/>
                </a:lnTo>
                <a:lnTo>
                  <a:pt x="62752" y="266945"/>
                </a:lnTo>
                <a:lnTo>
                  <a:pt x="89432" y="299020"/>
                </a:lnTo>
                <a:lnTo>
                  <a:pt x="117494" y="331320"/>
                </a:lnTo>
                <a:lnTo>
                  <a:pt x="166748" y="375118"/>
                </a:lnTo>
                <a:lnTo>
                  <a:pt x="207139" y="390128"/>
                </a:lnTo>
                <a:lnTo>
                  <a:pt x="249776" y="392163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351937" y="417244"/>
            <a:ext cx="521334" cy="521970"/>
          </a:xfrm>
          <a:custGeom>
            <a:avLst/>
            <a:gdLst/>
            <a:ahLst/>
            <a:cxnLst/>
            <a:rect l="l" t="t" r="r" b="b"/>
            <a:pathLst>
              <a:path w="521334" h="521969">
                <a:moveTo>
                  <a:pt x="407477" y="520862"/>
                </a:moveTo>
                <a:lnTo>
                  <a:pt x="448232" y="506870"/>
                </a:lnTo>
                <a:lnTo>
                  <a:pt x="483822" y="479922"/>
                </a:lnTo>
                <a:lnTo>
                  <a:pt x="509134" y="443152"/>
                </a:lnTo>
                <a:lnTo>
                  <a:pt x="521271" y="401806"/>
                </a:lnTo>
                <a:lnTo>
                  <a:pt x="520306" y="359132"/>
                </a:lnTo>
                <a:lnTo>
                  <a:pt x="506314" y="318377"/>
                </a:lnTo>
                <a:lnTo>
                  <a:pt x="479367" y="282787"/>
                </a:lnTo>
                <a:lnTo>
                  <a:pt x="431829" y="237353"/>
                </a:lnTo>
                <a:lnTo>
                  <a:pt x="408136" y="214523"/>
                </a:lnTo>
                <a:lnTo>
                  <a:pt x="357161" y="164341"/>
                </a:lnTo>
                <a:lnTo>
                  <a:pt x="329879" y="136988"/>
                </a:lnTo>
                <a:lnTo>
                  <a:pt x="280609" y="86487"/>
                </a:lnTo>
                <a:lnTo>
                  <a:pt x="242265" y="45343"/>
                </a:lnTo>
                <a:lnTo>
                  <a:pt x="207473" y="17373"/>
                </a:lnTo>
                <a:lnTo>
                  <a:pt x="167141" y="2203"/>
                </a:lnTo>
                <a:lnTo>
                  <a:pt x="124514" y="0"/>
                </a:lnTo>
                <a:lnTo>
                  <a:pt x="82833" y="10931"/>
                </a:lnTo>
                <a:lnTo>
                  <a:pt x="45343" y="35165"/>
                </a:lnTo>
                <a:lnTo>
                  <a:pt x="17373" y="69957"/>
                </a:lnTo>
                <a:lnTo>
                  <a:pt x="2203" y="110288"/>
                </a:lnTo>
                <a:lnTo>
                  <a:pt x="0" y="152916"/>
                </a:lnTo>
                <a:lnTo>
                  <a:pt x="10931" y="194597"/>
                </a:lnTo>
                <a:lnTo>
                  <a:pt x="35164" y="232087"/>
                </a:lnTo>
                <a:lnTo>
                  <a:pt x="78011" y="278106"/>
                </a:lnTo>
                <a:lnTo>
                  <a:pt x="131895" y="333370"/>
                </a:lnTo>
                <a:lnTo>
                  <a:pt x="160489" y="362037"/>
                </a:lnTo>
                <a:lnTo>
                  <a:pt x="187896" y="389188"/>
                </a:lnTo>
                <a:lnTo>
                  <a:pt x="239149" y="438942"/>
                </a:lnTo>
                <a:lnTo>
                  <a:pt x="286686" y="484377"/>
                </a:lnTo>
                <a:lnTo>
                  <a:pt x="323457" y="509689"/>
                </a:lnTo>
                <a:lnTo>
                  <a:pt x="364803" y="521826"/>
                </a:lnTo>
                <a:lnTo>
                  <a:pt x="407477" y="520862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2863" y="0"/>
            <a:ext cx="282575" cy="97155"/>
          </a:xfrm>
          <a:custGeom>
            <a:avLst/>
            <a:gdLst/>
            <a:ahLst/>
            <a:cxnLst/>
            <a:rect l="l" t="t" r="r" b="b"/>
            <a:pathLst>
              <a:path w="282575" h="97155">
                <a:moveTo>
                  <a:pt x="166580" y="96557"/>
                </a:moveTo>
                <a:lnTo>
                  <a:pt x="208150" y="85210"/>
                </a:lnTo>
                <a:lnTo>
                  <a:pt x="245396" y="60603"/>
                </a:lnTo>
                <a:lnTo>
                  <a:pt x="273016" y="25533"/>
                </a:lnTo>
                <a:lnTo>
                  <a:pt x="282330" y="0"/>
                </a:lnTo>
                <a:lnTo>
                  <a:pt x="0" y="0"/>
                </a:lnTo>
                <a:lnTo>
                  <a:pt x="16622" y="17870"/>
                </a:lnTo>
                <a:lnTo>
                  <a:pt x="48381" y="52393"/>
                </a:lnTo>
                <a:lnTo>
                  <a:pt x="83451" y="80014"/>
                </a:lnTo>
                <a:lnTo>
                  <a:pt x="123932" y="94780"/>
                </a:lnTo>
                <a:lnTo>
                  <a:pt x="166580" y="96557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0" y="378427"/>
            <a:ext cx="246379" cy="424180"/>
          </a:xfrm>
          <a:custGeom>
            <a:avLst/>
            <a:gdLst/>
            <a:ahLst/>
            <a:cxnLst/>
            <a:rect l="l" t="t" r="r" b="b"/>
            <a:pathLst>
              <a:path w="246379" h="424180">
                <a:moveTo>
                  <a:pt x="129124" y="423839"/>
                </a:moveTo>
                <a:lnTo>
                  <a:pt x="170238" y="410938"/>
                </a:lnTo>
                <a:lnTo>
                  <a:pt x="206533" y="384949"/>
                </a:lnTo>
                <a:lnTo>
                  <a:pt x="232816" y="348866"/>
                </a:lnTo>
                <a:lnTo>
                  <a:pt x="246051" y="307858"/>
                </a:lnTo>
                <a:lnTo>
                  <a:pt x="246224" y="265174"/>
                </a:lnTo>
                <a:lnTo>
                  <a:pt x="233323" y="224060"/>
                </a:lnTo>
                <a:lnTo>
                  <a:pt x="207334" y="187765"/>
                </a:lnTo>
                <a:lnTo>
                  <a:pt x="167636" y="149111"/>
                </a:lnTo>
                <a:lnTo>
                  <a:pt x="108228" y="93325"/>
                </a:lnTo>
                <a:lnTo>
                  <a:pt x="72665" y="60973"/>
                </a:lnTo>
                <a:lnTo>
                  <a:pt x="38732" y="31518"/>
                </a:lnTo>
                <a:lnTo>
                  <a:pt x="6429" y="4960"/>
                </a:lnTo>
                <a:lnTo>
                  <a:pt x="0" y="0"/>
                </a:lnTo>
                <a:lnTo>
                  <a:pt x="0" y="374918"/>
                </a:lnTo>
                <a:lnTo>
                  <a:pt x="9349" y="384148"/>
                </a:lnTo>
                <a:lnTo>
                  <a:pt x="45432" y="410431"/>
                </a:lnTo>
                <a:lnTo>
                  <a:pt x="86439" y="423665"/>
                </a:lnTo>
                <a:lnTo>
                  <a:pt x="129124" y="423839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298677" y="1059195"/>
            <a:ext cx="329565" cy="328295"/>
          </a:xfrm>
          <a:custGeom>
            <a:avLst/>
            <a:gdLst/>
            <a:ahLst/>
            <a:cxnLst/>
            <a:rect l="l" t="t" r="r" b="b"/>
            <a:pathLst>
              <a:path w="329565" h="328294">
                <a:moveTo>
                  <a:pt x="201435" y="327818"/>
                </a:moveTo>
                <a:lnTo>
                  <a:pt x="243339" y="317776"/>
                </a:lnTo>
                <a:lnTo>
                  <a:pt x="281336" y="294345"/>
                </a:lnTo>
                <a:lnTo>
                  <a:pt x="310039" y="260156"/>
                </a:lnTo>
                <a:lnTo>
                  <a:pt x="326064" y="220156"/>
                </a:lnTo>
                <a:lnTo>
                  <a:pt x="329174" y="177585"/>
                </a:lnTo>
                <a:lnTo>
                  <a:pt x="319131" y="135681"/>
                </a:lnTo>
                <a:lnTo>
                  <a:pt x="295701" y="97685"/>
                </a:lnTo>
                <a:lnTo>
                  <a:pt x="262726" y="62678"/>
                </a:lnTo>
                <a:lnTo>
                  <a:pt x="227228" y="31081"/>
                </a:lnTo>
                <a:lnTo>
                  <a:pt x="188551" y="8791"/>
                </a:lnTo>
                <a:lnTo>
                  <a:pt x="146367" y="0"/>
                </a:lnTo>
                <a:lnTo>
                  <a:pt x="103907" y="4374"/>
                </a:lnTo>
                <a:lnTo>
                  <a:pt x="64402" y="21582"/>
                </a:lnTo>
                <a:lnTo>
                  <a:pt x="31082" y="51290"/>
                </a:lnTo>
                <a:lnTo>
                  <a:pt x="8791" y="89967"/>
                </a:lnTo>
                <a:lnTo>
                  <a:pt x="0" y="132151"/>
                </a:lnTo>
                <a:lnTo>
                  <a:pt x="4374" y="174611"/>
                </a:lnTo>
                <a:lnTo>
                  <a:pt x="21582" y="214116"/>
                </a:lnTo>
                <a:lnTo>
                  <a:pt x="51290" y="247436"/>
                </a:lnTo>
                <a:lnTo>
                  <a:pt x="60020" y="254873"/>
                </a:lnTo>
                <a:lnTo>
                  <a:pt x="68494" y="262776"/>
                </a:lnTo>
                <a:lnTo>
                  <a:pt x="76712" y="271145"/>
                </a:lnTo>
                <a:lnTo>
                  <a:pt x="84675" y="279981"/>
                </a:lnTo>
                <a:lnTo>
                  <a:pt x="118864" y="308684"/>
                </a:lnTo>
                <a:lnTo>
                  <a:pt x="158864" y="324709"/>
                </a:lnTo>
                <a:lnTo>
                  <a:pt x="201435" y="327818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840230" y="1040508"/>
            <a:ext cx="423545" cy="426084"/>
          </a:xfrm>
          <a:custGeom>
            <a:avLst/>
            <a:gdLst/>
            <a:ahLst/>
            <a:cxnLst/>
            <a:rect l="l" t="t" r="r" b="b"/>
            <a:pathLst>
              <a:path w="423544" h="426084">
                <a:moveTo>
                  <a:pt x="298932" y="425525"/>
                </a:moveTo>
                <a:lnTo>
                  <a:pt x="340613" y="414594"/>
                </a:lnTo>
                <a:lnTo>
                  <a:pt x="378103" y="390360"/>
                </a:lnTo>
                <a:lnTo>
                  <a:pt x="406073" y="355568"/>
                </a:lnTo>
                <a:lnTo>
                  <a:pt x="421243" y="315236"/>
                </a:lnTo>
                <a:lnTo>
                  <a:pt x="423446" y="272608"/>
                </a:lnTo>
                <a:lnTo>
                  <a:pt x="412515" y="230927"/>
                </a:lnTo>
                <a:lnTo>
                  <a:pt x="388282" y="193437"/>
                </a:lnTo>
                <a:lnTo>
                  <a:pt x="357537" y="159342"/>
                </a:lnTo>
                <a:lnTo>
                  <a:pt x="326524" y="125582"/>
                </a:lnTo>
                <a:lnTo>
                  <a:pt x="299409" y="97416"/>
                </a:lnTo>
                <a:lnTo>
                  <a:pt x="268976" y="68194"/>
                </a:lnTo>
                <a:lnTo>
                  <a:pt x="230504" y="33787"/>
                </a:lnTo>
                <a:lnTo>
                  <a:pt x="192599" y="10207"/>
                </a:lnTo>
                <a:lnTo>
                  <a:pt x="150735" y="0"/>
                </a:lnTo>
                <a:lnTo>
                  <a:pt x="108152" y="2941"/>
                </a:lnTo>
                <a:lnTo>
                  <a:pt x="68089" y="18808"/>
                </a:lnTo>
                <a:lnTo>
                  <a:pt x="33788" y="47376"/>
                </a:lnTo>
                <a:lnTo>
                  <a:pt x="10207" y="85280"/>
                </a:lnTo>
                <a:lnTo>
                  <a:pt x="0" y="127144"/>
                </a:lnTo>
                <a:lnTo>
                  <a:pt x="2941" y="169727"/>
                </a:lnTo>
                <a:lnTo>
                  <a:pt x="18808" y="209790"/>
                </a:lnTo>
                <a:lnTo>
                  <a:pt x="47376" y="244092"/>
                </a:lnTo>
                <a:lnTo>
                  <a:pt x="63808" y="258565"/>
                </a:lnTo>
                <a:lnTo>
                  <a:pt x="78293" y="271674"/>
                </a:lnTo>
                <a:lnTo>
                  <a:pt x="112172" y="304813"/>
                </a:lnTo>
                <a:lnTo>
                  <a:pt x="181181" y="380181"/>
                </a:lnTo>
                <a:lnTo>
                  <a:pt x="215973" y="408151"/>
                </a:lnTo>
                <a:lnTo>
                  <a:pt x="256304" y="423321"/>
                </a:lnTo>
                <a:lnTo>
                  <a:pt x="298932" y="425525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1464106" y="0"/>
            <a:ext cx="504190" cy="833119"/>
          </a:xfrm>
          <a:custGeom>
            <a:avLst/>
            <a:gdLst/>
            <a:ahLst/>
            <a:cxnLst/>
            <a:rect l="l" t="t" r="r" b="b"/>
            <a:pathLst>
              <a:path w="504189" h="833119">
                <a:moveTo>
                  <a:pt x="405206" y="708152"/>
                </a:moveTo>
                <a:lnTo>
                  <a:pt x="403009" y="665518"/>
                </a:lnTo>
                <a:lnTo>
                  <a:pt x="387858" y="625182"/>
                </a:lnTo>
                <a:lnTo>
                  <a:pt x="359892" y="590384"/>
                </a:lnTo>
                <a:lnTo>
                  <a:pt x="308825" y="544233"/>
                </a:lnTo>
                <a:lnTo>
                  <a:pt x="295846" y="532231"/>
                </a:lnTo>
                <a:lnTo>
                  <a:pt x="285178" y="522135"/>
                </a:lnTo>
                <a:lnTo>
                  <a:pt x="276821" y="513930"/>
                </a:lnTo>
                <a:lnTo>
                  <a:pt x="236880" y="473659"/>
                </a:lnTo>
                <a:lnTo>
                  <a:pt x="200799" y="447370"/>
                </a:lnTo>
                <a:lnTo>
                  <a:pt x="159791" y="434136"/>
                </a:lnTo>
                <a:lnTo>
                  <a:pt x="117106" y="433971"/>
                </a:lnTo>
                <a:lnTo>
                  <a:pt x="75984" y="446862"/>
                </a:lnTo>
                <a:lnTo>
                  <a:pt x="39687" y="472859"/>
                </a:lnTo>
                <a:lnTo>
                  <a:pt x="13411" y="508939"/>
                </a:lnTo>
                <a:lnTo>
                  <a:pt x="177" y="549948"/>
                </a:lnTo>
                <a:lnTo>
                  <a:pt x="0" y="592632"/>
                </a:lnTo>
                <a:lnTo>
                  <a:pt x="12903" y="633742"/>
                </a:lnTo>
                <a:lnTo>
                  <a:pt x="38887" y="670039"/>
                </a:lnTo>
                <a:lnTo>
                  <a:pt x="78841" y="710311"/>
                </a:lnTo>
                <a:lnTo>
                  <a:pt x="119189" y="748677"/>
                </a:lnTo>
                <a:lnTo>
                  <a:pt x="173101" y="797445"/>
                </a:lnTo>
                <a:lnTo>
                  <a:pt x="210591" y="821690"/>
                </a:lnTo>
                <a:lnTo>
                  <a:pt x="252272" y="832637"/>
                </a:lnTo>
                <a:lnTo>
                  <a:pt x="294894" y="830440"/>
                </a:lnTo>
                <a:lnTo>
                  <a:pt x="335229" y="815276"/>
                </a:lnTo>
                <a:lnTo>
                  <a:pt x="370027" y="787311"/>
                </a:lnTo>
                <a:lnTo>
                  <a:pt x="394271" y="749833"/>
                </a:lnTo>
                <a:lnTo>
                  <a:pt x="405206" y="708152"/>
                </a:lnTo>
                <a:close/>
              </a:path>
              <a:path w="504189" h="833119">
                <a:moveTo>
                  <a:pt x="503783" y="174345"/>
                </a:moveTo>
                <a:lnTo>
                  <a:pt x="494245" y="132321"/>
                </a:lnTo>
                <a:lnTo>
                  <a:pt x="471271" y="94043"/>
                </a:lnTo>
                <a:lnTo>
                  <a:pt x="391998" y="0"/>
                </a:lnTo>
                <a:lnTo>
                  <a:pt x="50292" y="0"/>
                </a:lnTo>
                <a:lnTo>
                  <a:pt x="55854" y="23926"/>
                </a:lnTo>
                <a:lnTo>
                  <a:pt x="79019" y="62090"/>
                </a:lnTo>
                <a:lnTo>
                  <a:pt x="154012" y="150406"/>
                </a:lnTo>
                <a:lnTo>
                  <a:pt x="258064" y="273786"/>
                </a:lnTo>
                <a:lnTo>
                  <a:pt x="291909" y="302895"/>
                </a:lnTo>
                <a:lnTo>
                  <a:pt x="331711" y="319405"/>
                </a:lnTo>
                <a:lnTo>
                  <a:pt x="374243" y="323024"/>
                </a:lnTo>
                <a:lnTo>
                  <a:pt x="416267" y="313486"/>
                </a:lnTo>
                <a:lnTo>
                  <a:pt x="454545" y="290512"/>
                </a:lnTo>
                <a:lnTo>
                  <a:pt x="483654" y="256679"/>
                </a:lnTo>
                <a:lnTo>
                  <a:pt x="500164" y="216877"/>
                </a:lnTo>
                <a:lnTo>
                  <a:pt x="503783" y="174345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0" y="1541154"/>
            <a:ext cx="368300" cy="451484"/>
          </a:xfrm>
          <a:custGeom>
            <a:avLst/>
            <a:gdLst/>
            <a:ahLst/>
            <a:cxnLst/>
            <a:rect l="l" t="t" r="r" b="b"/>
            <a:pathLst>
              <a:path w="368300" h="451485">
                <a:moveTo>
                  <a:pt x="275541" y="442864"/>
                </a:moveTo>
                <a:lnTo>
                  <a:pt x="314607" y="421261"/>
                </a:lnTo>
                <a:lnTo>
                  <a:pt x="344900" y="388472"/>
                </a:lnTo>
                <a:lnTo>
                  <a:pt x="362803" y="349277"/>
                </a:lnTo>
                <a:lnTo>
                  <a:pt x="367929" y="306901"/>
                </a:lnTo>
                <a:lnTo>
                  <a:pt x="359885" y="264568"/>
                </a:lnTo>
                <a:lnTo>
                  <a:pt x="338283" y="225502"/>
                </a:lnTo>
                <a:lnTo>
                  <a:pt x="311849" y="191793"/>
                </a:lnTo>
                <a:lnTo>
                  <a:pt x="302201" y="179045"/>
                </a:lnTo>
                <a:lnTo>
                  <a:pt x="293230" y="166266"/>
                </a:lnTo>
                <a:lnTo>
                  <a:pt x="284938" y="153457"/>
                </a:lnTo>
                <a:lnTo>
                  <a:pt x="263520" y="117623"/>
                </a:lnTo>
                <a:lnTo>
                  <a:pt x="248207" y="94729"/>
                </a:lnTo>
                <a:lnTo>
                  <a:pt x="213048" y="49239"/>
                </a:lnTo>
                <a:lnTo>
                  <a:pt x="179207" y="20127"/>
                </a:lnTo>
                <a:lnTo>
                  <a:pt x="139403" y="3621"/>
                </a:lnTo>
                <a:lnTo>
                  <a:pt x="96872" y="0"/>
                </a:lnTo>
                <a:lnTo>
                  <a:pt x="54851" y="9536"/>
                </a:lnTo>
                <a:lnTo>
                  <a:pt x="16574" y="32508"/>
                </a:lnTo>
                <a:lnTo>
                  <a:pt x="0" y="51774"/>
                </a:lnTo>
                <a:lnTo>
                  <a:pt x="0" y="229175"/>
                </a:lnTo>
                <a:lnTo>
                  <a:pt x="10073" y="241601"/>
                </a:lnTo>
                <a:lnTo>
                  <a:pt x="19285" y="253977"/>
                </a:lnTo>
                <a:lnTo>
                  <a:pt x="27477" y="266111"/>
                </a:lnTo>
                <a:lnTo>
                  <a:pt x="34650" y="278002"/>
                </a:lnTo>
                <a:lnTo>
                  <a:pt x="47585" y="299842"/>
                </a:lnTo>
                <a:lnTo>
                  <a:pt x="61525" y="321435"/>
                </a:lnTo>
                <a:lnTo>
                  <a:pt x="92413" y="363877"/>
                </a:lnTo>
                <a:lnTo>
                  <a:pt x="118849" y="397587"/>
                </a:lnTo>
                <a:lnTo>
                  <a:pt x="151638" y="427879"/>
                </a:lnTo>
                <a:lnTo>
                  <a:pt x="190832" y="445783"/>
                </a:lnTo>
                <a:lnTo>
                  <a:pt x="233208" y="450908"/>
                </a:lnTo>
                <a:lnTo>
                  <a:pt x="275541" y="442864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604765" y="1521774"/>
            <a:ext cx="366395" cy="380365"/>
          </a:xfrm>
          <a:custGeom>
            <a:avLst/>
            <a:gdLst/>
            <a:ahLst/>
            <a:cxnLst/>
            <a:rect l="l" t="t" r="r" b="b"/>
            <a:pathLst>
              <a:path w="366394" h="380364">
                <a:moveTo>
                  <a:pt x="238284" y="379897"/>
                </a:moveTo>
                <a:lnTo>
                  <a:pt x="280188" y="369854"/>
                </a:lnTo>
                <a:lnTo>
                  <a:pt x="318184" y="346422"/>
                </a:lnTo>
                <a:lnTo>
                  <a:pt x="346888" y="312233"/>
                </a:lnTo>
                <a:lnTo>
                  <a:pt x="362912" y="272233"/>
                </a:lnTo>
                <a:lnTo>
                  <a:pt x="366021" y="229662"/>
                </a:lnTo>
                <a:lnTo>
                  <a:pt x="355979" y="187758"/>
                </a:lnTo>
                <a:lnTo>
                  <a:pt x="332548" y="149762"/>
                </a:lnTo>
                <a:lnTo>
                  <a:pt x="300368" y="112511"/>
                </a:lnTo>
                <a:lnTo>
                  <a:pt x="244496" y="47834"/>
                </a:lnTo>
                <a:lnTo>
                  <a:pt x="210309" y="19133"/>
                </a:lnTo>
                <a:lnTo>
                  <a:pt x="170309" y="3109"/>
                </a:lnTo>
                <a:lnTo>
                  <a:pt x="127738" y="0"/>
                </a:lnTo>
                <a:lnTo>
                  <a:pt x="85834" y="10042"/>
                </a:lnTo>
                <a:lnTo>
                  <a:pt x="47837" y="33472"/>
                </a:lnTo>
                <a:lnTo>
                  <a:pt x="19134" y="67661"/>
                </a:lnTo>
                <a:lnTo>
                  <a:pt x="3109" y="107661"/>
                </a:lnTo>
                <a:lnTo>
                  <a:pt x="0" y="150233"/>
                </a:lnTo>
                <a:lnTo>
                  <a:pt x="10042" y="192137"/>
                </a:lnTo>
                <a:lnTo>
                  <a:pt x="33473" y="230135"/>
                </a:lnTo>
                <a:lnTo>
                  <a:pt x="90863" y="296567"/>
                </a:lnTo>
                <a:lnTo>
                  <a:pt x="121524" y="332060"/>
                </a:lnTo>
                <a:lnTo>
                  <a:pt x="155713" y="360764"/>
                </a:lnTo>
                <a:lnTo>
                  <a:pt x="195713" y="376788"/>
                </a:lnTo>
                <a:lnTo>
                  <a:pt x="238284" y="379897"/>
                </a:lnTo>
                <a:close/>
              </a:path>
              <a:path w="366394" h="380364">
                <a:moveTo>
                  <a:pt x="301254" y="113536"/>
                </a:moveTo>
                <a:lnTo>
                  <a:pt x="300369" y="112511"/>
                </a:lnTo>
                <a:lnTo>
                  <a:pt x="301254" y="113536"/>
                </a:lnTo>
                <a:close/>
              </a:path>
              <a:path w="366394" h="380364">
                <a:moveTo>
                  <a:pt x="69929" y="272334"/>
                </a:moveTo>
                <a:lnTo>
                  <a:pt x="57605" y="258068"/>
                </a:lnTo>
                <a:lnTo>
                  <a:pt x="69929" y="272334"/>
                </a:lnTo>
                <a:close/>
              </a:path>
              <a:path w="366394" h="380364">
                <a:moveTo>
                  <a:pt x="90862" y="296567"/>
                </a:moveTo>
                <a:lnTo>
                  <a:pt x="69929" y="272334"/>
                </a:lnTo>
                <a:lnTo>
                  <a:pt x="90862" y="296567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12383755" y="1000125"/>
            <a:ext cx="464184" cy="464184"/>
          </a:xfrm>
          <a:custGeom>
            <a:avLst/>
            <a:gdLst/>
            <a:ahLst/>
            <a:cxnLst/>
            <a:rect l="l" t="t" r="r" b="b"/>
            <a:pathLst>
              <a:path w="464184" h="464184">
                <a:moveTo>
                  <a:pt x="231856" y="463710"/>
                </a:moveTo>
                <a:lnTo>
                  <a:pt x="219834" y="405135"/>
                </a:lnTo>
                <a:lnTo>
                  <a:pt x="206576" y="358624"/>
                </a:lnTo>
                <a:lnTo>
                  <a:pt x="190277" y="322374"/>
                </a:lnTo>
                <a:lnTo>
                  <a:pt x="141337" y="273433"/>
                </a:lnTo>
                <a:lnTo>
                  <a:pt x="105086" y="257134"/>
                </a:lnTo>
                <a:lnTo>
                  <a:pt x="58575" y="243876"/>
                </a:lnTo>
                <a:lnTo>
                  <a:pt x="0" y="231855"/>
                </a:lnTo>
                <a:lnTo>
                  <a:pt x="58575" y="219834"/>
                </a:lnTo>
                <a:lnTo>
                  <a:pt x="105086" y="206576"/>
                </a:lnTo>
                <a:lnTo>
                  <a:pt x="141337" y="190277"/>
                </a:lnTo>
                <a:lnTo>
                  <a:pt x="190277" y="141337"/>
                </a:lnTo>
                <a:lnTo>
                  <a:pt x="206576" y="105086"/>
                </a:lnTo>
                <a:lnTo>
                  <a:pt x="219834" y="58575"/>
                </a:lnTo>
                <a:lnTo>
                  <a:pt x="231855" y="0"/>
                </a:lnTo>
                <a:lnTo>
                  <a:pt x="243876" y="58575"/>
                </a:lnTo>
                <a:lnTo>
                  <a:pt x="257134" y="105086"/>
                </a:lnTo>
                <a:lnTo>
                  <a:pt x="273433" y="141337"/>
                </a:lnTo>
                <a:lnTo>
                  <a:pt x="322374" y="190277"/>
                </a:lnTo>
                <a:lnTo>
                  <a:pt x="358625" y="206576"/>
                </a:lnTo>
                <a:lnTo>
                  <a:pt x="405135" y="219834"/>
                </a:lnTo>
                <a:lnTo>
                  <a:pt x="463711" y="231855"/>
                </a:lnTo>
                <a:lnTo>
                  <a:pt x="405136" y="243876"/>
                </a:lnTo>
                <a:lnTo>
                  <a:pt x="358625" y="257134"/>
                </a:lnTo>
                <a:lnTo>
                  <a:pt x="322374" y="273433"/>
                </a:lnTo>
                <a:lnTo>
                  <a:pt x="273434" y="322374"/>
                </a:lnTo>
                <a:lnTo>
                  <a:pt x="257135" y="358624"/>
                </a:lnTo>
                <a:lnTo>
                  <a:pt x="243877" y="405135"/>
                </a:lnTo>
                <a:lnTo>
                  <a:pt x="231856" y="46371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17408379" y="8534963"/>
            <a:ext cx="423545" cy="416559"/>
          </a:xfrm>
          <a:custGeom>
            <a:avLst/>
            <a:gdLst/>
            <a:ahLst/>
            <a:cxnLst/>
            <a:rect l="l" t="t" r="r" b="b"/>
            <a:pathLst>
              <a:path w="423544" h="416559">
                <a:moveTo>
                  <a:pt x="0" y="152148"/>
                </a:moveTo>
                <a:lnTo>
                  <a:pt x="1433" y="110289"/>
                </a:lnTo>
                <a:lnTo>
                  <a:pt x="15627" y="70462"/>
                </a:lnTo>
                <a:lnTo>
                  <a:pt x="42473" y="35851"/>
                </a:lnTo>
                <a:lnTo>
                  <a:pt x="78839" y="11436"/>
                </a:lnTo>
                <a:lnTo>
                  <a:pt x="119544" y="0"/>
                </a:lnTo>
                <a:lnTo>
                  <a:pt x="161402" y="1433"/>
                </a:lnTo>
                <a:lnTo>
                  <a:pt x="201229" y="15627"/>
                </a:lnTo>
                <a:lnTo>
                  <a:pt x="235840" y="42473"/>
                </a:lnTo>
                <a:lnTo>
                  <a:pt x="252696" y="60080"/>
                </a:lnTo>
                <a:lnTo>
                  <a:pt x="270901" y="78247"/>
                </a:lnTo>
                <a:lnTo>
                  <a:pt x="290456" y="96974"/>
                </a:lnTo>
                <a:lnTo>
                  <a:pt x="311362" y="116260"/>
                </a:lnTo>
                <a:lnTo>
                  <a:pt x="353353" y="154583"/>
                </a:lnTo>
                <a:lnTo>
                  <a:pt x="369384" y="169432"/>
                </a:lnTo>
                <a:lnTo>
                  <a:pt x="382106" y="181407"/>
                </a:lnTo>
                <a:lnTo>
                  <a:pt x="408615" y="216277"/>
                </a:lnTo>
                <a:lnTo>
                  <a:pt x="422422" y="256240"/>
                </a:lnTo>
                <a:lnTo>
                  <a:pt x="423449" y="298110"/>
                </a:lnTo>
                <a:lnTo>
                  <a:pt x="411618" y="338702"/>
                </a:lnTo>
                <a:lnTo>
                  <a:pt x="386851" y="374830"/>
                </a:lnTo>
                <a:lnTo>
                  <a:pt x="351982" y="401338"/>
                </a:lnTo>
                <a:lnTo>
                  <a:pt x="312019" y="415145"/>
                </a:lnTo>
                <a:lnTo>
                  <a:pt x="270149" y="416173"/>
                </a:lnTo>
                <a:lnTo>
                  <a:pt x="229557" y="404342"/>
                </a:lnTo>
                <a:lnTo>
                  <a:pt x="193429" y="379575"/>
                </a:lnTo>
                <a:lnTo>
                  <a:pt x="181920" y="368748"/>
                </a:lnTo>
                <a:lnTo>
                  <a:pt x="148992" y="338445"/>
                </a:lnTo>
                <a:lnTo>
                  <a:pt x="102492" y="295818"/>
                </a:lnTo>
                <a:lnTo>
                  <a:pt x="56632" y="250944"/>
                </a:lnTo>
                <a:lnTo>
                  <a:pt x="11436" y="192853"/>
                </a:lnTo>
                <a:lnTo>
                  <a:pt x="0" y="152148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17455743" y="9032183"/>
            <a:ext cx="329565" cy="300990"/>
          </a:xfrm>
          <a:custGeom>
            <a:avLst/>
            <a:gdLst/>
            <a:ahLst/>
            <a:cxnLst/>
            <a:rect l="l" t="t" r="r" b="b"/>
            <a:pathLst>
              <a:path w="329565" h="300990">
                <a:moveTo>
                  <a:pt x="0" y="119839"/>
                </a:moveTo>
                <a:lnTo>
                  <a:pt x="12072" y="77734"/>
                </a:lnTo>
                <a:lnTo>
                  <a:pt x="36771" y="41559"/>
                </a:lnTo>
                <a:lnTo>
                  <a:pt x="70318" y="15824"/>
                </a:lnTo>
                <a:lnTo>
                  <a:pt x="109715" y="1611"/>
                </a:lnTo>
                <a:lnTo>
                  <a:pt x="151965" y="0"/>
                </a:lnTo>
                <a:lnTo>
                  <a:pt x="194070" y="12073"/>
                </a:lnTo>
                <a:lnTo>
                  <a:pt x="241882" y="35889"/>
                </a:lnTo>
                <a:lnTo>
                  <a:pt x="293675" y="71616"/>
                </a:lnTo>
                <a:lnTo>
                  <a:pt x="317509" y="106539"/>
                </a:lnTo>
                <a:lnTo>
                  <a:pt x="329517" y="146663"/>
                </a:lnTo>
                <a:lnTo>
                  <a:pt x="328782" y="188938"/>
                </a:lnTo>
                <a:lnTo>
                  <a:pt x="314393" y="230309"/>
                </a:lnTo>
                <a:lnTo>
                  <a:pt x="287727" y="265058"/>
                </a:lnTo>
                <a:lnTo>
                  <a:pt x="252804" y="288893"/>
                </a:lnTo>
                <a:lnTo>
                  <a:pt x="212679" y="300900"/>
                </a:lnTo>
                <a:lnTo>
                  <a:pt x="170405" y="300165"/>
                </a:lnTo>
                <a:lnTo>
                  <a:pt x="129033" y="285776"/>
                </a:lnTo>
                <a:lnTo>
                  <a:pt x="115344" y="278494"/>
                </a:lnTo>
                <a:lnTo>
                  <a:pt x="102230" y="271726"/>
                </a:lnTo>
                <a:lnTo>
                  <a:pt x="89693" y="265472"/>
                </a:lnTo>
                <a:lnTo>
                  <a:pt x="77733" y="259732"/>
                </a:lnTo>
                <a:lnTo>
                  <a:pt x="41559" y="235033"/>
                </a:lnTo>
                <a:lnTo>
                  <a:pt x="15824" y="201487"/>
                </a:lnTo>
                <a:lnTo>
                  <a:pt x="1611" y="162089"/>
                </a:lnTo>
                <a:lnTo>
                  <a:pt x="0" y="119839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16924805" y="8793640"/>
            <a:ext cx="401955" cy="339725"/>
          </a:xfrm>
          <a:custGeom>
            <a:avLst/>
            <a:gdLst/>
            <a:ahLst/>
            <a:cxnLst/>
            <a:rect l="l" t="t" r="r" b="b"/>
            <a:pathLst>
              <a:path w="401955" h="339725">
                <a:moveTo>
                  <a:pt x="0" y="151239"/>
                </a:moveTo>
                <a:lnTo>
                  <a:pt x="1800" y="108996"/>
                </a:lnTo>
                <a:lnTo>
                  <a:pt x="17229" y="68002"/>
                </a:lnTo>
                <a:lnTo>
                  <a:pt x="44764" y="33937"/>
                </a:lnTo>
                <a:lnTo>
                  <a:pt x="80277" y="10990"/>
                </a:lnTo>
                <a:lnTo>
                  <a:pt x="120692" y="0"/>
                </a:lnTo>
                <a:lnTo>
                  <a:pt x="162934" y="1800"/>
                </a:lnTo>
                <a:lnTo>
                  <a:pt x="203929" y="17228"/>
                </a:lnTo>
                <a:lnTo>
                  <a:pt x="219586" y="26075"/>
                </a:lnTo>
                <a:lnTo>
                  <a:pt x="235299" y="34722"/>
                </a:lnTo>
                <a:lnTo>
                  <a:pt x="282545" y="59398"/>
                </a:lnTo>
                <a:lnTo>
                  <a:pt x="323732" y="79551"/>
                </a:lnTo>
                <a:lnTo>
                  <a:pt x="359907" y="104249"/>
                </a:lnTo>
                <a:lnTo>
                  <a:pt x="385642" y="137796"/>
                </a:lnTo>
                <a:lnTo>
                  <a:pt x="399856" y="177193"/>
                </a:lnTo>
                <a:lnTo>
                  <a:pt x="401467" y="219443"/>
                </a:lnTo>
                <a:lnTo>
                  <a:pt x="389395" y="261549"/>
                </a:lnTo>
                <a:lnTo>
                  <a:pt x="364696" y="297723"/>
                </a:lnTo>
                <a:lnTo>
                  <a:pt x="331149" y="323458"/>
                </a:lnTo>
                <a:lnTo>
                  <a:pt x="291751" y="337672"/>
                </a:lnTo>
                <a:lnTo>
                  <a:pt x="249501" y="339283"/>
                </a:lnTo>
                <a:lnTo>
                  <a:pt x="207395" y="327210"/>
                </a:lnTo>
                <a:lnTo>
                  <a:pt x="159623" y="303856"/>
                </a:lnTo>
                <a:lnTo>
                  <a:pt x="123237" y="285098"/>
                </a:lnTo>
                <a:lnTo>
                  <a:pt x="86342" y="265064"/>
                </a:lnTo>
                <a:lnTo>
                  <a:pt x="33937" y="227166"/>
                </a:lnTo>
                <a:lnTo>
                  <a:pt x="10990" y="191654"/>
                </a:lnTo>
                <a:lnTo>
                  <a:pt x="0" y="151239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16996774" y="9223961"/>
            <a:ext cx="559435" cy="455295"/>
          </a:xfrm>
          <a:custGeom>
            <a:avLst/>
            <a:gdLst/>
            <a:ahLst/>
            <a:cxnLst/>
            <a:rect l="l" t="t" r="r" b="b"/>
            <a:pathLst>
              <a:path w="559434" h="455295">
                <a:moveTo>
                  <a:pt x="0" y="142391"/>
                </a:moveTo>
                <a:lnTo>
                  <a:pt x="4762" y="100379"/>
                </a:lnTo>
                <a:lnTo>
                  <a:pt x="23030" y="60568"/>
                </a:lnTo>
                <a:lnTo>
                  <a:pt x="52889" y="28521"/>
                </a:lnTo>
                <a:lnTo>
                  <a:pt x="89925" y="8126"/>
                </a:lnTo>
                <a:lnTo>
                  <a:pt x="131012" y="0"/>
                </a:lnTo>
                <a:lnTo>
                  <a:pt x="173024" y="4762"/>
                </a:lnTo>
                <a:lnTo>
                  <a:pt x="212835" y="23030"/>
                </a:lnTo>
                <a:lnTo>
                  <a:pt x="266443" y="58936"/>
                </a:lnTo>
                <a:lnTo>
                  <a:pt x="293339" y="76794"/>
                </a:lnTo>
                <a:lnTo>
                  <a:pt x="352225" y="114987"/>
                </a:lnTo>
                <a:lnTo>
                  <a:pt x="415041" y="154628"/>
                </a:lnTo>
                <a:lnTo>
                  <a:pt x="468229" y="186879"/>
                </a:lnTo>
                <a:lnTo>
                  <a:pt x="490593" y="199823"/>
                </a:lnTo>
                <a:lnTo>
                  <a:pt x="524768" y="227223"/>
                </a:lnTo>
                <a:lnTo>
                  <a:pt x="547854" y="262644"/>
                </a:lnTo>
                <a:lnTo>
                  <a:pt x="559005" y="303016"/>
                </a:lnTo>
                <a:lnTo>
                  <a:pt x="557372" y="345265"/>
                </a:lnTo>
                <a:lnTo>
                  <a:pt x="542106" y="386320"/>
                </a:lnTo>
                <a:lnTo>
                  <a:pt x="514706" y="420494"/>
                </a:lnTo>
                <a:lnTo>
                  <a:pt x="479285" y="443581"/>
                </a:lnTo>
                <a:lnTo>
                  <a:pt x="438914" y="454732"/>
                </a:lnTo>
                <a:lnTo>
                  <a:pt x="396665" y="453099"/>
                </a:lnTo>
                <a:lnTo>
                  <a:pt x="355609" y="437834"/>
                </a:lnTo>
                <a:lnTo>
                  <a:pt x="302435" y="406545"/>
                </a:lnTo>
                <a:lnTo>
                  <a:pt x="238064" y="366643"/>
                </a:lnTo>
                <a:lnTo>
                  <a:pt x="204536" y="345329"/>
                </a:lnTo>
                <a:lnTo>
                  <a:pt x="142593" y="305147"/>
                </a:lnTo>
                <a:lnTo>
                  <a:pt x="60570" y="250373"/>
                </a:lnTo>
                <a:lnTo>
                  <a:pt x="28522" y="220514"/>
                </a:lnTo>
                <a:lnTo>
                  <a:pt x="8126" y="183478"/>
                </a:lnTo>
                <a:lnTo>
                  <a:pt x="0" y="142391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17915391" y="9545098"/>
            <a:ext cx="372745" cy="390525"/>
          </a:xfrm>
          <a:custGeom>
            <a:avLst/>
            <a:gdLst/>
            <a:ahLst/>
            <a:cxnLst/>
            <a:rect l="l" t="t" r="r" b="b"/>
            <a:pathLst>
              <a:path w="372744" h="390525">
                <a:moveTo>
                  <a:pt x="0" y="150509"/>
                </a:moveTo>
                <a:lnTo>
                  <a:pt x="2055" y="108278"/>
                </a:lnTo>
                <a:lnTo>
                  <a:pt x="17730" y="67377"/>
                </a:lnTo>
                <a:lnTo>
                  <a:pt x="45470" y="33478"/>
                </a:lnTo>
                <a:lnTo>
                  <a:pt x="81121" y="10747"/>
                </a:lnTo>
                <a:lnTo>
                  <a:pt x="121601" y="0"/>
                </a:lnTo>
                <a:lnTo>
                  <a:pt x="163832" y="2055"/>
                </a:lnTo>
                <a:lnTo>
                  <a:pt x="204733" y="17730"/>
                </a:lnTo>
                <a:lnTo>
                  <a:pt x="244542" y="40836"/>
                </a:lnTo>
                <a:lnTo>
                  <a:pt x="286040" y="65435"/>
                </a:lnTo>
                <a:lnTo>
                  <a:pt x="326473" y="90442"/>
                </a:lnTo>
                <a:lnTo>
                  <a:pt x="343470" y="100857"/>
                </a:lnTo>
                <a:lnTo>
                  <a:pt x="361860" y="111511"/>
                </a:lnTo>
                <a:lnTo>
                  <a:pt x="372609" y="117428"/>
                </a:lnTo>
                <a:lnTo>
                  <a:pt x="372609" y="386829"/>
                </a:lnTo>
                <a:lnTo>
                  <a:pt x="361860" y="390279"/>
                </a:lnTo>
                <a:lnTo>
                  <a:pt x="343470" y="390390"/>
                </a:lnTo>
                <a:lnTo>
                  <a:pt x="319372" y="390449"/>
                </a:lnTo>
                <a:lnTo>
                  <a:pt x="277724" y="376882"/>
                </a:lnTo>
                <a:lnTo>
                  <a:pt x="226100" y="349081"/>
                </a:lnTo>
                <a:lnTo>
                  <a:pt x="180320" y="321763"/>
                </a:lnTo>
                <a:lnTo>
                  <a:pt x="162419" y="310573"/>
                </a:lnTo>
                <a:lnTo>
                  <a:pt x="144262" y="299463"/>
                </a:lnTo>
                <a:lnTo>
                  <a:pt x="125851" y="288433"/>
                </a:lnTo>
                <a:lnTo>
                  <a:pt x="107185" y="277485"/>
                </a:lnTo>
                <a:lnTo>
                  <a:pt x="67376" y="254380"/>
                </a:lnTo>
                <a:lnTo>
                  <a:pt x="33478" y="226640"/>
                </a:lnTo>
                <a:lnTo>
                  <a:pt x="10746" y="190990"/>
                </a:lnTo>
                <a:lnTo>
                  <a:pt x="0" y="150509"/>
                </a:lnTo>
                <a:close/>
              </a:path>
              <a:path w="372744" h="390525">
                <a:moveTo>
                  <a:pt x="180320" y="321763"/>
                </a:moveTo>
                <a:close/>
              </a:path>
              <a:path w="372744" h="390525">
                <a:moveTo>
                  <a:pt x="107185" y="277485"/>
                </a:move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18010697" y="9017975"/>
            <a:ext cx="277495" cy="372745"/>
          </a:xfrm>
          <a:custGeom>
            <a:avLst/>
            <a:gdLst/>
            <a:ahLst/>
            <a:cxnLst/>
            <a:rect l="l" t="t" r="r" b="b"/>
            <a:pathLst>
              <a:path w="277494" h="372745">
                <a:moveTo>
                  <a:pt x="0" y="144887"/>
                </a:moveTo>
                <a:lnTo>
                  <a:pt x="3952" y="102791"/>
                </a:lnTo>
                <a:lnTo>
                  <a:pt x="21452" y="62637"/>
                </a:lnTo>
                <a:lnTo>
                  <a:pt x="50688" y="30020"/>
                </a:lnTo>
                <a:lnTo>
                  <a:pt x="87325" y="8915"/>
                </a:lnTo>
                <a:lnTo>
                  <a:pt x="128248" y="0"/>
                </a:lnTo>
                <a:lnTo>
                  <a:pt x="170344" y="3952"/>
                </a:lnTo>
                <a:lnTo>
                  <a:pt x="210498" y="21451"/>
                </a:lnTo>
                <a:lnTo>
                  <a:pt x="277303" y="64355"/>
                </a:lnTo>
                <a:lnTo>
                  <a:pt x="277303" y="372188"/>
                </a:lnTo>
                <a:lnTo>
                  <a:pt x="235713" y="356288"/>
                </a:lnTo>
                <a:lnTo>
                  <a:pt x="170193" y="320031"/>
                </a:lnTo>
                <a:lnTo>
                  <a:pt x="132115" y="296304"/>
                </a:lnTo>
                <a:lnTo>
                  <a:pt x="62636" y="251683"/>
                </a:lnTo>
                <a:lnTo>
                  <a:pt x="30020" y="222446"/>
                </a:lnTo>
                <a:lnTo>
                  <a:pt x="8915" y="185810"/>
                </a:lnTo>
                <a:lnTo>
                  <a:pt x="0" y="144887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17260580" y="9795543"/>
            <a:ext cx="503555" cy="438784"/>
          </a:xfrm>
          <a:custGeom>
            <a:avLst/>
            <a:gdLst/>
            <a:ahLst/>
            <a:cxnLst/>
            <a:rect l="l" t="t" r="r" b="b"/>
            <a:pathLst>
              <a:path w="503555" h="438784">
                <a:moveTo>
                  <a:pt x="0" y="145833"/>
                </a:moveTo>
                <a:lnTo>
                  <a:pt x="3640" y="103709"/>
                </a:lnTo>
                <a:lnTo>
                  <a:pt x="20841" y="63426"/>
                </a:lnTo>
                <a:lnTo>
                  <a:pt x="49835" y="30594"/>
                </a:lnTo>
                <a:lnTo>
                  <a:pt x="86315" y="9218"/>
                </a:lnTo>
                <a:lnTo>
                  <a:pt x="127171" y="0"/>
                </a:lnTo>
                <a:lnTo>
                  <a:pt x="169294" y="3640"/>
                </a:lnTo>
                <a:lnTo>
                  <a:pt x="209577" y="20841"/>
                </a:lnTo>
                <a:lnTo>
                  <a:pt x="255027" y="50676"/>
                </a:lnTo>
                <a:lnTo>
                  <a:pt x="321071" y="95759"/>
                </a:lnTo>
                <a:lnTo>
                  <a:pt x="359606" y="122969"/>
                </a:lnTo>
                <a:lnTo>
                  <a:pt x="395021" y="149230"/>
                </a:lnTo>
                <a:lnTo>
                  <a:pt x="427315" y="174545"/>
                </a:lnTo>
                <a:lnTo>
                  <a:pt x="484626" y="232481"/>
                </a:lnTo>
                <a:lnTo>
                  <a:pt x="500318" y="271742"/>
                </a:lnTo>
                <a:lnTo>
                  <a:pt x="503336" y="313516"/>
                </a:lnTo>
                <a:lnTo>
                  <a:pt x="493449" y="354625"/>
                </a:lnTo>
                <a:lnTo>
                  <a:pt x="470429" y="391890"/>
                </a:lnTo>
                <a:lnTo>
                  <a:pt x="436859" y="420026"/>
                </a:lnTo>
                <a:lnTo>
                  <a:pt x="397598" y="435718"/>
                </a:lnTo>
                <a:lnTo>
                  <a:pt x="355824" y="438736"/>
                </a:lnTo>
                <a:lnTo>
                  <a:pt x="314716" y="428849"/>
                </a:lnTo>
                <a:lnTo>
                  <a:pt x="277451" y="405829"/>
                </a:lnTo>
                <a:lnTo>
                  <a:pt x="253985" y="386267"/>
                </a:lnTo>
                <a:lnTo>
                  <a:pt x="227523" y="365596"/>
                </a:lnTo>
                <a:lnTo>
                  <a:pt x="165607" y="320928"/>
                </a:lnTo>
                <a:lnTo>
                  <a:pt x="132312" y="298051"/>
                </a:lnTo>
                <a:lnTo>
                  <a:pt x="81221" y="263669"/>
                </a:lnTo>
                <a:lnTo>
                  <a:pt x="63425" y="252163"/>
                </a:lnTo>
                <a:lnTo>
                  <a:pt x="30594" y="223168"/>
                </a:lnTo>
                <a:lnTo>
                  <a:pt x="9218" y="186689"/>
                </a:lnTo>
                <a:lnTo>
                  <a:pt x="0" y="145833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16621703" y="9555733"/>
            <a:ext cx="330835" cy="311150"/>
          </a:xfrm>
          <a:custGeom>
            <a:avLst/>
            <a:gdLst/>
            <a:ahLst/>
            <a:cxnLst/>
            <a:rect l="l" t="t" r="r" b="b"/>
            <a:pathLst>
              <a:path w="330834" h="311150">
                <a:moveTo>
                  <a:pt x="0" y="154236"/>
                </a:moveTo>
                <a:lnTo>
                  <a:pt x="734" y="111962"/>
                </a:lnTo>
                <a:lnTo>
                  <a:pt x="15123" y="70591"/>
                </a:lnTo>
                <a:lnTo>
                  <a:pt x="41789" y="35842"/>
                </a:lnTo>
                <a:lnTo>
                  <a:pt x="76712" y="12007"/>
                </a:lnTo>
                <a:lnTo>
                  <a:pt x="116836" y="0"/>
                </a:lnTo>
                <a:lnTo>
                  <a:pt x="159110" y="734"/>
                </a:lnTo>
                <a:lnTo>
                  <a:pt x="200481" y="15123"/>
                </a:lnTo>
                <a:lnTo>
                  <a:pt x="241011" y="39289"/>
                </a:lnTo>
                <a:lnTo>
                  <a:pt x="278810" y="66596"/>
                </a:lnTo>
                <a:lnTo>
                  <a:pt x="308367" y="98923"/>
                </a:lnTo>
                <a:lnTo>
                  <a:pt x="325735" y="137472"/>
                </a:lnTo>
                <a:lnTo>
                  <a:pt x="330548" y="179077"/>
                </a:lnTo>
                <a:lnTo>
                  <a:pt x="322441" y="220573"/>
                </a:lnTo>
                <a:lnTo>
                  <a:pt x="301046" y="258795"/>
                </a:lnTo>
                <a:lnTo>
                  <a:pt x="268720" y="288352"/>
                </a:lnTo>
                <a:lnTo>
                  <a:pt x="230171" y="305720"/>
                </a:lnTo>
                <a:lnTo>
                  <a:pt x="188566" y="310534"/>
                </a:lnTo>
                <a:lnTo>
                  <a:pt x="147070" y="302426"/>
                </a:lnTo>
                <a:lnTo>
                  <a:pt x="108849" y="281032"/>
                </a:lnTo>
                <a:lnTo>
                  <a:pt x="99873" y="274245"/>
                </a:lnTo>
                <a:lnTo>
                  <a:pt x="90504" y="267803"/>
                </a:lnTo>
                <a:lnTo>
                  <a:pt x="80743" y="261704"/>
                </a:lnTo>
                <a:lnTo>
                  <a:pt x="70590" y="255950"/>
                </a:lnTo>
                <a:lnTo>
                  <a:pt x="35841" y="229283"/>
                </a:lnTo>
                <a:lnTo>
                  <a:pt x="12007" y="194361"/>
                </a:lnTo>
                <a:lnTo>
                  <a:pt x="0" y="154236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16410477" y="8962788"/>
            <a:ext cx="445770" cy="381635"/>
          </a:xfrm>
          <a:custGeom>
            <a:avLst/>
            <a:gdLst/>
            <a:ahLst/>
            <a:cxnLst/>
            <a:rect l="l" t="t" r="r" b="b"/>
            <a:pathLst>
              <a:path w="445769" h="381634">
                <a:moveTo>
                  <a:pt x="0" y="151716"/>
                </a:moveTo>
                <a:lnTo>
                  <a:pt x="1632" y="109467"/>
                </a:lnTo>
                <a:lnTo>
                  <a:pt x="16898" y="68411"/>
                </a:lnTo>
                <a:lnTo>
                  <a:pt x="44299" y="34237"/>
                </a:lnTo>
                <a:lnTo>
                  <a:pt x="79720" y="11151"/>
                </a:lnTo>
                <a:lnTo>
                  <a:pt x="120092" y="0"/>
                </a:lnTo>
                <a:lnTo>
                  <a:pt x="162341" y="1633"/>
                </a:lnTo>
                <a:lnTo>
                  <a:pt x="203396" y="16898"/>
                </a:lnTo>
                <a:lnTo>
                  <a:pt x="242580" y="39121"/>
                </a:lnTo>
                <a:lnTo>
                  <a:pt x="281500" y="61674"/>
                </a:lnTo>
                <a:lnTo>
                  <a:pt x="314234" y="81676"/>
                </a:lnTo>
                <a:lnTo>
                  <a:pt x="348683" y="104635"/>
                </a:lnTo>
                <a:lnTo>
                  <a:pt x="389804" y="134195"/>
                </a:lnTo>
                <a:lnTo>
                  <a:pt x="420433" y="165508"/>
                </a:lnTo>
                <a:lnTo>
                  <a:pt x="439090" y="203450"/>
                </a:lnTo>
                <a:lnTo>
                  <a:pt x="445303" y="244869"/>
                </a:lnTo>
                <a:lnTo>
                  <a:pt x="438598" y="286615"/>
                </a:lnTo>
                <a:lnTo>
                  <a:pt x="418504" y="325536"/>
                </a:lnTo>
                <a:lnTo>
                  <a:pt x="387191" y="356164"/>
                </a:lnTo>
                <a:lnTo>
                  <a:pt x="349250" y="374822"/>
                </a:lnTo>
                <a:lnTo>
                  <a:pt x="307830" y="381035"/>
                </a:lnTo>
                <a:lnTo>
                  <a:pt x="266085" y="374330"/>
                </a:lnTo>
                <a:lnTo>
                  <a:pt x="227165" y="354235"/>
                </a:lnTo>
                <a:lnTo>
                  <a:pt x="209814" y="341563"/>
                </a:lnTo>
                <a:lnTo>
                  <a:pt x="194183" y="330465"/>
                </a:lnTo>
                <a:lnTo>
                  <a:pt x="155251" y="305036"/>
                </a:lnTo>
                <a:lnTo>
                  <a:pt x="68411" y="254908"/>
                </a:lnTo>
                <a:lnTo>
                  <a:pt x="34238" y="227508"/>
                </a:lnTo>
                <a:lnTo>
                  <a:pt x="11151" y="192087"/>
                </a:lnTo>
                <a:lnTo>
                  <a:pt x="0" y="151716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16887945" y="8247331"/>
            <a:ext cx="417830" cy="370840"/>
          </a:xfrm>
          <a:custGeom>
            <a:avLst/>
            <a:gdLst/>
            <a:ahLst/>
            <a:cxnLst/>
            <a:rect l="l" t="t" r="r" b="b"/>
            <a:pathLst>
              <a:path w="417830" h="370840">
                <a:moveTo>
                  <a:pt x="0" y="138554"/>
                </a:moveTo>
                <a:lnTo>
                  <a:pt x="5971" y="96697"/>
                </a:lnTo>
                <a:lnTo>
                  <a:pt x="25380" y="57430"/>
                </a:lnTo>
                <a:lnTo>
                  <a:pt x="56151" y="26257"/>
                </a:lnTo>
                <a:lnTo>
                  <a:pt x="93760" y="6937"/>
                </a:lnTo>
                <a:lnTo>
                  <a:pt x="135065" y="0"/>
                </a:lnTo>
                <a:lnTo>
                  <a:pt x="176922" y="5971"/>
                </a:lnTo>
                <a:lnTo>
                  <a:pt x="216189" y="25381"/>
                </a:lnTo>
                <a:lnTo>
                  <a:pt x="271241" y="64513"/>
                </a:lnTo>
                <a:lnTo>
                  <a:pt x="285485" y="74404"/>
                </a:lnTo>
                <a:lnTo>
                  <a:pt x="297423" y="82481"/>
                </a:lnTo>
                <a:lnTo>
                  <a:pt x="307053" y="88744"/>
                </a:lnTo>
                <a:lnTo>
                  <a:pt x="354106" y="118475"/>
                </a:lnTo>
                <a:lnTo>
                  <a:pt x="386939" y="147468"/>
                </a:lnTo>
                <a:lnTo>
                  <a:pt x="408315" y="183948"/>
                </a:lnTo>
                <a:lnTo>
                  <a:pt x="417533" y="224804"/>
                </a:lnTo>
                <a:lnTo>
                  <a:pt x="413893" y="266927"/>
                </a:lnTo>
                <a:lnTo>
                  <a:pt x="396691" y="307210"/>
                </a:lnTo>
                <a:lnTo>
                  <a:pt x="367697" y="340043"/>
                </a:lnTo>
                <a:lnTo>
                  <a:pt x="331218" y="361418"/>
                </a:lnTo>
                <a:lnTo>
                  <a:pt x="290362" y="370637"/>
                </a:lnTo>
                <a:lnTo>
                  <a:pt x="248239" y="366996"/>
                </a:lnTo>
                <a:lnTo>
                  <a:pt x="207955" y="349794"/>
                </a:lnTo>
                <a:lnTo>
                  <a:pt x="160903" y="320066"/>
                </a:lnTo>
                <a:lnTo>
                  <a:pt x="115590" y="289552"/>
                </a:lnTo>
                <a:lnTo>
                  <a:pt x="57430" y="248238"/>
                </a:lnTo>
                <a:lnTo>
                  <a:pt x="26257" y="217467"/>
                </a:lnTo>
                <a:lnTo>
                  <a:pt x="6937" y="179859"/>
                </a:lnTo>
                <a:lnTo>
                  <a:pt x="0" y="138554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16803048" y="10157846"/>
            <a:ext cx="412750" cy="129539"/>
          </a:xfrm>
          <a:custGeom>
            <a:avLst/>
            <a:gdLst/>
            <a:ahLst/>
            <a:cxnLst/>
            <a:rect l="l" t="t" r="r" b="b"/>
            <a:pathLst>
              <a:path w="412750" h="129540">
                <a:moveTo>
                  <a:pt x="0" y="129153"/>
                </a:moveTo>
                <a:lnTo>
                  <a:pt x="13729" y="72239"/>
                </a:lnTo>
                <a:lnTo>
                  <a:pt x="39825" y="37059"/>
                </a:lnTo>
                <a:lnTo>
                  <a:pt x="74354" y="12659"/>
                </a:lnTo>
                <a:lnTo>
                  <a:pt x="114278" y="0"/>
                </a:lnTo>
                <a:lnTo>
                  <a:pt x="156559" y="45"/>
                </a:lnTo>
                <a:lnTo>
                  <a:pt x="198159" y="13758"/>
                </a:lnTo>
                <a:lnTo>
                  <a:pt x="308573" y="70682"/>
                </a:lnTo>
                <a:lnTo>
                  <a:pt x="347420" y="91197"/>
                </a:lnTo>
                <a:lnTo>
                  <a:pt x="381448" y="110325"/>
                </a:lnTo>
                <a:lnTo>
                  <a:pt x="412280" y="129153"/>
                </a:lnTo>
                <a:lnTo>
                  <a:pt x="0" y="129153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18005803" y="8622395"/>
            <a:ext cx="282575" cy="352425"/>
          </a:xfrm>
          <a:custGeom>
            <a:avLst/>
            <a:gdLst/>
            <a:ahLst/>
            <a:cxnLst/>
            <a:rect l="l" t="t" r="r" b="b"/>
            <a:pathLst>
              <a:path w="282575" h="352425">
                <a:moveTo>
                  <a:pt x="0" y="138555"/>
                </a:moveTo>
                <a:lnTo>
                  <a:pt x="5971" y="96698"/>
                </a:lnTo>
                <a:lnTo>
                  <a:pt x="25379" y="57431"/>
                </a:lnTo>
                <a:lnTo>
                  <a:pt x="56150" y="26257"/>
                </a:lnTo>
                <a:lnTo>
                  <a:pt x="93759" y="6938"/>
                </a:lnTo>
                <a:lnTo>
                  <a:pt x="135064" y="0"/>
                </a:lnTo>
                <a:lnTo>
                  <a:pt x="176921" y="5971"/>
                </a:lnTo>
                <a:lnTo>
                  <a:pt x="216188" y="25380"/>
                </a:lnTo>
                <a:lnTo>
                  <a:pt x="254064" y="52362"/>
                </a:lnTo>
                <a:lnTo>
                  <a:pt x="276234" y="68666"/>
                </a:lnTo>
                <a:lnTo>
                  <a:pt x="282198" y="73357"/>
                </a:lnTo>
                <a:lnTo>
                  <a:pt x="282198" y="344916"/>
                </a:lnTo>
                <a:lnTo>
                  <a:pt x="263917" y="351232"/>
                </a:lnTo>
                <a:lnTo>
                  <a:pt x="222047" y="352259"/>
                </a:lnTo>
                <a:lnTo>
                  <a:pt x="181454" y="340428"/>
                </a:lnTo>
                <a:lnTo>
                  <a:pt x="145326" y="315661"/>
                </a:lnTo>
                <a:lnTo>
                  <a:pt x="134677" y="305971"/>
                </a:lnTo>
                <a:lnTo>
                  <a:pt x="122791" y="296001"/>
                </a:lnTo>
                <a:lnTo>
                  <a:pt x="109667" y="285751"/>
                </a:lnTo>
                <a:lnTo>
                  <a:pt x="95307" y="275221"/>
                </a:lnTo>
                <a:lnTo>
                  <a:pt x="57431" y="248239"/>
                </a:lnTo>
                <a:lnTo>
                  <a:pt x="26258" y="217468"/>
                </a:lnTo>
                <a:lnTo>
                  <a:pt x="6938" y="179859"/>
                </a:lnTo>
                <a:lnTo>
                  <a:pt x="0" y="138555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17296012" y="8046630"/>
            <a:ext cx="573405" cy="398145"/>
          </a:xfrm>
          <a:custGeom>
            <a:avLst/>
            <a:gdLst/>
            <a:ahLst/>
            <a:cxnLst/>
            <a:rect l="l" t="t" r="r" b="b"/>
            <a:pathLst>
              <a:path w="573405" h="398145">
                <a:moveTo>
                  <a:pt x="61217" y="155632"/>
                </a:moveTo>
                <a:lnTo>
                  <a:pt x="61442" y="113352"/>
                </a:lnTo>
                <a:lnTo>
                  <a:pt x="75332" y="71810"/>
                </a:lnTo>
                <a:lnTo>
                  <a:pt x="101579" y="36743"/>
                </a:lnTo>
                <a:lnTo>
                  <a:pt x="136212" y="12489"/>
                </a:lnTo>
                <a:lnTo>
                  <a:pt x="176189" y="0"/>
                </a:lnTo>
                <a:lnTo>
                  <a:pt x="218469" y="225"/>
                </a:lnTo>
                <a:lnTo>
                  <a:pt x="260010" y="14115"/>
                </a:lnTo>
                <a:lnTo>
                  <a:pt x="369747" y="71607"/>
                </a:lnTo>
                <a:lnTo>
                  <a:pt x="502075" y="141420"/>
                </a:lnTo>
                <a:lnTo>
                  <a:pt x="537003" y="167852"/>
                </a:lnTo>
                <a:lnTo>
                  <a:pt x="561073" y="202612"/>
                </a:lnTo>
                <a:lnTo>
                  <a:pt x="573351" y="242655"/>
                </a:lnTo>
                <a:lnTo>
                  <a:pt x="572902" y="284934"/>
                </a:lnTo>
                <a:lnTo>
                  <a:pt x="558792" y="326401"/>
                </a:lnTo>
                <a:lnTo>
                  <a:pt x="532361" y="361330"/>
                </a:lnTo>
                <a:lnTo>
                  <a:pt x="497600" y="385400"/>
                </a:lnTo>
                <a:lnTo>
                  <a:pt x="457557" y="397678"/>
                </a:lnTo>
                <a:lnTo>
                  <a:pt x="415279" y="397229"/>
                </a:lnTo>
                <a:lnTo>
                  <a:pt x="373811" y="383119"/>
                </a:lnTo>
                <a:lnTo>
                  <a:pt x="273299" y="330009"/>
                </a:lnTo>
                <a:lnTo>
                  <a:pt x="133029" y="256489"/>
                </a:lnTo>
                <a:lnTo>
                  <a:pt x="97961" y="230242"/>
                </a:lnTo>
                <a:lnTo>
                  <a:pt x="73707" y="195609"/>
                </a:lnTo>
                <a:lnTo>
                  <a:pt x="61217" y="155632"/>
                </a:lnTo>
                <a:close/>
              </a:path>
              <a:path w="573405" h="398145">
                <a:moveTo>
                  <a:pt x="0" y="186793"/>
                </a:moveTo>
                <a:lnTo>
                  <a:pt x="133029" y="256488"/>
                </a:lnTo>
                <a:lnTo>
                  <a:pt x="0" y="186793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16097386" y="9933106"/>
            <a:ext cx="462280" cy="351790"/>
          </a:xfrm>
          <a:custGeom>
            <a:avLst/>
            <a:gdLst/>
            <a:ahLst/>
            <a:cxnLst/>
            <a:rect l="l" t="t" r="r" b="b"/>
            <a:pathLst>
              <a:path w="462280" h="351790">
                <a:moveTo>
                  <a:pt x="0" y="118614"/>
                </a:moveTo>
                <a:lnTo>
                  <a:pt x="12411" y="76607"/>
                </a:lnTo>
                <a:lnTo>
                  <a:pt x="37399" y="40633"/>
                </a:lnTo>
                <a:lnTo>
                  <a:pt x="71151" y="15168"/>
                </a:lnTo>
                <a:lnTo>
                  <a:pt x="110662" y="1271"/>
                </a:lnTo>
                <a:lnTo>
                  <a:pt x="152924" y="0"/>
                </a:lnTo>
                <a:lnTo>
                  <a:pt x="194931" y="12410"/>
                </a:lnTo>
                <a:lnTo>
                  <a:pt x="232831" y="30586"/>
                </a:lnTo>
                <a:lnTo>
                  <a:pt x="247090" y="37126"/>
                </a:lnTo>
                <a:lnTo>
                  <a:pt x="261235" y="43009"/>
                </a:lnTo>
                <a:lnTo>
                  <a:pt x="275264" y="48237"/>
                </a:lnTo>
                <a:lnTo>
                  <a:pt x="314136" y="61157"/>
                </a:lnTo>
                <a:lnTo>
                  <a:pt x="339317" y="70972"/>
                </a:lnTo>
                <a:lnTo>
                  <a:pt x="390353" y="95008"/>
                </a:lnTo>
                <a:lnTo>
                  <a:pt x="425420" y="121254"/>
                </a:lnTo>
                <a:lnTo>
                  <a:pt x="449674" y="155887"/>
                </a:lnTo>
                <a:lnTo>
                  <a:pt x="462163" y="195864"/>
                </a:lnTo>
                <a:lnTo>
                  <a:pt x="461938" y="238144"/>
                </a:lnTo>
                <a:lnTo>
                  <a:pt x="448049" y="279686"/>
                </a:lnTo>
                <a:lnTo>
                  <a:pt x="421802" y="314753"/>
                </a:lnTo>
                <a:lnTo>
                  <a:pt x="387170" y="339007"/>
                </a:lnTo>
                <a:lnTo>
                  <a:pt x="347192" y="351497"/>
                </a:lnTo>
                <a:lnTo>
                  <a:pt x="304912" y="351271"/>
                </a:lnTo>
                <a:lnTo>
                  <a:pt x="263371" y="337381"/>
                </a:lnTo>
                <a:lnTo>
                  <a:pt x="249112" y="330256"/>
                </a:lnTo>
                <a:lnTo>
                  <a:pt x="235302" y="324056"/>
                </a:lnTo>
                <a:lnTo>
                  <a:pt x="221940" y="318781"/>
                </a:lnTo>
                <a:lnTo>
                  <a:pt x="209027" y="314431"/>
                </a:lnTo>
                <a:lnTo>
                  <a:pt x="185360" y="306670"/>
                </a:lnTo>
                <a:lnTo>
                  <a:pt x="161718" y="297895"/>
                </a:lnTo>
                <a:lnTo>
                  <a:pt x="114507" y="277304"/>
                </a:lnTo>
                <a:lnTo>
                  <a:pt x="76605" y="259127"/>
                </a:lnTo>
                <a:lnTo>
                  <a:pt x="40631" y="234139"/>
                </a:lnTo>
                <a:lnTo>
                  <a:pt x="15167" y="200386"/>
                </a:lnTo>
                <a:lnTo>
                  <a:pt x="1271" y="160876"/>
                </a:lnTo>
                <a:lnTo>
                  <a:pt x="0" y="118614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18027727" y="10238348"/>
            <a:ext cx="244475" cy="48895"/>
          </a:xfrm>
          <a:custGeom>
            <a:avLst/>
            <a:gdLst/>
            <a:ahLst/>
            <a:cxnLst/>
            <a:rect l="l" t="t" r="r" b="b"/>
            <a:pathLst>
              <a:path w="244475" h="48895">
                <a:moveTo>
                  <a:pt x="0" y="48650"/>
                </a:moveTo>
                <a:lnTo>
                  <a:pt x="2857" y="44246"/>
                </a:lnTo>
                <a:lnTo>
                  <a:pt x="35792" y="17733"/>
                </a:lnTo>
                <a:lnTo>
                  <a:pt x="74845" y="2600"/>
                </a:lnTo>
                <a:lnTo>
                  <a:pt x="117046" y="0"/>
                </a:lnTo>
                <a:lnTo>
                  <a:pt x="159423" y="11082"/>
                </a:lnTo>
                <a:lnTo>
                  <a:pt x="207502" y="32307"/>
                </a:lnTo>
                <a:lnTo>
                  <a:pt x="231593" y="43010"/>
                </a:lnTo>
                <a:lnTo>
                  <a:pt x="244113" y="48650"/>
                </a:lnTo>
                <a:lnTo>
                  <a:pt x="0" y="48650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16055923" y="9336337"/>
            <a:ext cx="387985" cy="334010"/>
          </a:xfrm>
          <a:custGeom>
            <a:avLst/>
            <a:gdLst/>
            <a:ahLst/>
            <a:cxnLst/>
            <a:rect l="l" t="t" r="r" b="b"/>
            <a:pathLst>
              <a:path w="387984" h="334009">
                <a:moveTo>
                  <a:pt x="0" y="154235"/>
                </a:moveTo>
                <a:lnTo>
                  <a:pt x="734" y="111961"/>
                </a:lnTo>
                <a:lnTo>
                  <a:pt x="15124" y="70590"/>
                </a:lnTo>
                <a:lnTo>
                  <a:pt x="41791" y="35841"/>
                </a:lnTo>
                <a:lnTo>
                  <a:pt x="76714" y="12006"/>
                </a:lnTo>
                <a:lnTo>
                  <a:pt x="116839" y="0"/>
                </a:lnTo>
                <a:lnTo>
                  <a:pt x="159113" y="734"/>
                </a:lnTo>
                <a:lnTo>
                  <a:pt x="200483" y="15124"/>
                </a:lnTo>
                <a:lnTo>
                  <a:pt x="242995" y="38052"/>
                </a:lnTo>
                <a:lnTo>
                  <a:pt x="316806" y="77863"/>
                </a:lnTo>
                <a:lnTo>
                  <a:pt x="351552" y="104529"/>
                </a:lnTo>
                <a:lnTo>
                  <a:pt x="375386" y="139451"/>
                </a:lnTo>
                <a:lnTo>
                  <a:pt x="387393" y="179575"/>
                </a:lnTo>
                <a:lnTo>
                  <a:pt x="386659" y="221850"/>
                </a:lnTo>
                <a:lnTo>
                  <a:pt x="372270" y="263220"/>
                </a:lnTo>
                <a:lnTo>
                  <a:pt x="345603" y="297970"/>
                </a:lnTo>
                <a:lnTo>
                  <a:pt x="310681" y="321805"/>
                </a:lnTo>
                <a:lnTo>
                  <a:pt x="270556" y="333812"/>
                </a:lnTo>
                <a:lnTo>
                  <a:pt x="228281" y="333077"/>
                </a:lnTo>
                <a:lnTo>
                  <a:pt x="186909" y="318688"/>
                </a:lnTo>
                <a:lnTo>
                  <a:pt x="111095" y="277796"/>
                </a:lnTo>
                <a:lnTo>
                  <a:pt x="70590" y="255949"/>
                </a:lnTo>
                <a:lnTo>
                  <a:pt x="35841" y="229283"/>
                </a:lnTo>
                <a:lnTo>
                  <a:pt x="12006" y="194360"/>
                </a:lnTo>
                <a:lnTo>
                  <a:pt x="0" y="154235"/>
                </a:lnTo>
                <a:close/>
              </a:path>
              <a:path w="387984" h="334009">
                <a:moveTo>
                  <a:pt x="241825" y="37421"/>
                </a:moveTo>
                <a:lnTo>
                  <a:pt x="242995" y="38052"/>
                </a:lnTo>
                <a:lnTo>
                  <a:pt x="241825" y="37421"/>
                </a:lnTo>
                <a:close/>
              </a:path>
              <a:path w="387984" h="334009">
                <a:moveTo>
                  <a:pt x="138750" y="292712"/>
                </a:moveTo>
                <a:lnTo>
                  <a:pt x="155031" y="301494"/>
                </a:lnTo>
                <a:lnTo>
                  <a:pt x="138750" y="292712"/>
                </a:lnTo>
                <a:close/>
              </a:path>
              <a:path w="387984" h="334009">
                <a:moveTo>
                  <a:pt x="111095" y="277796"/>
                </a:moveTo>
                <a:lnTo>
                  <a:pt x="138750" y="292712"/>
                </a:lnTo>
                <a:lnTo>
                  <a:pt x="111095" y="277796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2305161" y="2579070"/>
            <a:ext cx="5919470" cy="3956685"/>
          </a:xfrm>
          <a:custGeom>
            <a:avLst/>
            <a:gdLst/>
            <a:ahLst/>
            <a:cxnLst/>
            <a:rect l="l" t="t" r="r" b="b"/>
            <a:pathLst>
              <a:path w="5919470" h="3956684">
                <a:moveTo>
                  <a:pt x="5484732" y="3956438"/>
                </a:moveTo>
                <a:lnTo>
                  <a:pt x="438144" y="3956438"/>
                </a:lnTo>
                <a:lnTo>
                  <a:pt x="388710" y="3953641"/>
                </a:lnTo>
                <a:lnTo>
                  <a:pt x="340283" y="3945370"/>
                </a:lnTo>
                <a:lnTo>
                  <a:pt x="293296" y="3931801"/>
                </a:lnTo>
                <a:lnTo>
                  <a:pt x="248178" y="3913113"/>
                </a:lnTo>
                <a:lnTo>
                  <a:pt x="205359" y="3889483"/>
                </a:lnTo>
                <a:lnTo>
                  <a:pt x="165267" y="3861088"/>
                </a:lnTo>
                <a:lnTo>
                  <a:pt x="128331" y="3828107"/>
                </a:lnTo>
                <a:lnTo>
                  <a:pt x="95349" y="3791170"/>
                </a:lnTo>
                <a:lnTo>
                  <a:pt x="66955" y="3751078"/>
                </a:lnTo>
                <a:lnTo>
                  <a:pt x="43325" y="3708259"/>
                </a:lnTo>
                <a:lnTo>
                  <a:pt x="24636" y="3663142"/>
                </a:lnTo>
                <a:lnTo>
                  <a:pt x="11068" y="3616155"/>
                </a:lnTo>
                <a:lnTo>
                  <a:pt x="2796" y="3567727"/>
                </a:lnTo>
                <a:lnTo>
                  <a:pt x="0" y="3518288"/>
                </a:lnTo>
                <a:lnTo>
                  <a:pt x="0" y="438149"/>
                </a:lnTo>
                <a:lnTo>
                  <a:pt x="2796" y="388710"/>
                </a:lnTo>
                <a:lnTo>
                  <a:pt x="11068" y="340283"/>
                </a:lnTo>
                <a:lnTo>
                  <a:pt x="24636" y="293296"/>
                </a:lnTo>
                <a:lnTo>
                  <a:pt x="43325" y="248178"/>
                </a:lnTo>
                <a:lnTo>
                  <a:pt x="66955" y="205359"/>
                </a:lnTo>
                <a:lnTo>
                  <a:pt x="95349" y="165267"/>
                </a:lnTo>
                <a:lnTo>
                  <a:pt x="128331" y="128331"/>
                </a:lnTo>
                <a:lnTo>
                  <a:pt x="165267" y="95349"/>
                </a:lnTo>
                <a:lnTo>
                  <a:pt x="205359" y="66955"/>
                </a:lnTo>
                <a:lnTo>
                  <a:pt x="248178" y="43325"/>
                </a:lnTo>
                <a:lnTo>
                  <a:pt x="293296" y="24636"/>
                </a:lnTo>
                <a:lnTo>
                  <a:pt x="340283" y="11068"/>
                </a:lnTo>
                <a:lnTo>
                  <a:pt x="388710" y="2796"/>
                </a:lnTo>
                <a:lnTo>
                  <a:pt x="438149" y="0"/>
                </a:lnTo>
                <a:lnTo>
                  <a:pt x="5484727" y="0"/>
                </a:lnTo>
                <a:lnTo>
                  <a:pt x="5534166" y="2796"/>
                </a:lnTo>
                <a:lnTo>
                  <a:pt x="5582594" y="11068"/>
                </a:lnTo>
                <a:lnTo>
                  <a:pt x="5629580" y="24636"/>
                </a:lnTo>
                <a:lnTo>
                  <a:pt x="5674698" y="43325"/>
                </a:lnTo>
                <a:lnTo>
                  <a:pt x="5717517" y="66955"/>
                </a:lnTo>
                <a:lnTo>
                  <a:pt x="5757609" y="95349"/>
                </a:lnTo>
                <a:lnTo>
                  <a:pt x="5794545" y="128331"/>
                </a:lnTo>
                <a:lnTo>
                  <a:pt x="5827527" y="165267"/>
                </a:lnTo>
                <a:lnTo>
                  <a:pt x="5855921" y="205359"/>
                </a:lnTo>
                <a:lnTo>
                  <a:pt x="5879552" y="248178"/>
                </a:lnTo>
                <a:lnTo>
                  <a:pt x="5898240" y="293296"/>
                </a:lnTo>
                <a:lnTo>
                  <a:pt x="5911809" y="340283"/>
                </a:lnTo>
                <a:lnTo>
                  <a:pt x="5919202" y="383569"/>
                </a:lnTo>
                <a:lnTo>
                  <a:pt x="5919202" y="3572869"/>
                </a:lnTo>
                <a:lnTo>
                  <a:pt x="5911809" y="3616155"/>
                </a:lnTo>
                <a:lnTo>
                  <a:pt x="5898240" y="3663142"/>
                </a:lnTo>
                <a:lnTo>
                  <a:pt x="5879552" y="3708259"/>
                </a:lnTo>
                <a:lnTo>
                  <a:pt x="5855921" y="3751078"/>
                </a:lnTo>
                <a:lnTo>
                  <a:pt x="5827527" y="3791170"/>
                </a:lnTo>
                <a:lnTo>
                  <a:pt x="5794545" y="3828107"/>
                </a:lnTo>
                <a:lnTo>
                  <a:pt x="5757609" y="3861088"/>
                </a:lnTo>
                <a:lnTo>
                  <a:pt x="5717517" y="3889483"/>
                </a:lnTo>
                <a:lnTo>
                  <a:pt x="5674698" y="3913113"/>
                </a:lnTo>
                <a:lnTo>
                  <a:pt x="5629580" y="3931801"/>
                </a:lnTo>
                <a:lnTo>
                  <a:pt x="5582594" y="3945370"/>
                </a:lnTo>
                <a:lnTo>
                  <a:pt x="5534166" y="3953641"/>
                </a:lnTo>
                <a:lnTo>
                  <a:pt x="5484732" y="3956438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10563375" y="2579070"/>
            <a:ext cx="6191250" cy="4218305"/>
          </a:xfrm>
          <a:custGeom>
            <a:avLst/>
            <a:gdLst/>
            <a:ahLst/>
            <a:cxnLst/>
            <a:rect l="l" t="t" r="r" b="b"/>
            <a:pathLst>
              <a:path w="6191250" h="4218305">
                <a:moveTo>
                  <a:pt x="5752536" y="4218215"/>
                </a:moveTo>
                <a:lnTo>
                  <a:pt x="438149" y="4218215"/>
                </a:lnTo>
                <a:lnTo>
                  <a:pt x="388711" y="4215419"/>
                </a:lnTo>
                <a:lnTo>
                  <a:pt x="340283" y="4207147"/>
                </a:lnTo>
                <a:lnTo>
                  <a:pt x="293296" y="4193579"/>
                </a:lnTo>
                <a:lnTo>
                  <a:pt x="248179" y="4174890"/>
                </a:lnTo>
                <a:lnTo>
                  <a:pt x="205359" y="4151260"/>
                </a:lnTo>
                <a:lnTo>
                  <a:pt x="165267" y="4122866"/>
                </a:lnTo>
                <a:lnTo>
                  <a:pt x="128331" y="4089885"/>
                </a:lnTo>
                <a:lnTo>
                  <a:pt x="95350" y="4052948"/>
                </a:lnTo>
                <a:lnTo>
                  <a:pt x="66955" y="4012856"/>
                </a:lnTo>
                <a:lnTo>
                  <a:pt x="43325" y="3970036"/>
                </a:lnTo>
                <a:lnTo>
                  <a:pt x="24636" y="3924919"/>
                </a:lnTo>
                <a:lnTo>
                  <a:pt x="11068" y="3877932"/>
                </a:lnTo>
                <a:lnTo>
                  <a:pt x="2796" y="3829504"/>
                </a:lnTo>
                <a:lnTo>
                  <a:pt x="0" y="3780065"/>
                </a:lnTo>
                <a:lnTo>
                  <a:pt x="0" y="438149"/>
                </a:lnTo>
                <a:lnTo>
                  <a:pt x="2796" y="388710"/>
                </a:lnTo>
                <a:lnTo>
                  <a:pt x="11068" y="340283"/>
                </a:lnTo>
                <a:lnTo>
                  <a:pt x="24636" y="293296"/>
                </a:lnTo>
                <a:lnTo>
                  <a:pt x="43325" y="248178"/>
                </a:lnTo>
                <a:lnTo>
                  <a:pt x="66955" y="205359"/>
                </a:lnTo>
                <a:lnTo>
                  <a:pt x="95350" y="165267"/>
                </a:lnTo>
                <a:lnTo>
                  <a:pt x="128331" y="128331"/>
                </a:lnTo>
                <a:lnTo>
                  <a:pt x="165267" y="95349"/>
                </a:lnTo>
                <a:lnTo>
                  <a:pt x="205359" y="66955"/>
                </a:lnTo>
                <a:lnTo>
                  <a:pt x="248179" y="43325"/>
                </a:lnTo>
                <a:lnTo>
                  <a:pt x="293296" y="24636"/>
                </a:lnTo>
                <a:lnTo>
                  <a:pt x="340283" y="11068"/>
                </a:lnTo>
                <a:lnTo>
                  <a:pt x="388711" y="2796"/>
                </a:lnTo>
                <a:lnTo>
                  <a:pt x="438149" y="0"/>
                </a:lnTo>
                <a:lnTo>
                  <a:pt x="5752536" y="0"/>
                </a:lnTo>
                <a:lnTo>
                  <a:pt x="5801975" y="2796"/>
                </a:lnTo>
                <a:lnTo>
                  <a:pt x="5850403" y="11068"/>
                </a:lnTo>
                <a:lnTo>
                  <a:pt x="5897389" y="24636"/>
                </a:lnTo>
                <a:lnTo>
                  <a:pt x="5942507" y="43325"/>
                </a:lnTo>
                <a:lnTo>
                  <a:pt x="5985326" y="66955"/>
                </a:lnTo>
                <a:lnTo>
                  <a:pt x="6025419" y="95349"/>
                </a:lnTo>
                <a:lnTo>
                  <a:pt x="6062355" y="128331"/>
                </a:lnTo>
                <a:lnTo>
                  <a:pt x="6095336" y="165267"/>
                </a:lnTo>
                <a:lnTo>
                  <a:pt x="6123731" y="205359"/>
                </a:lnTo>
                <a:lnTo>
                  <a:pt x="6147361" y="248178"/>
                </a:lnTo>
                <a:lnTo>
                  <a:pt x="6166050" y="293296"/>
                </a:lnTo>
                <a:lnTo>
                  <a:pt x="6179618" y="340283"/>
                </a:lnTo>
                <a:lnTo>
                  <a:pt x="6187890" y="388710"/>
                </a:lnTo>
                <a:lnTo>
                  <a:pt x="6190686" y="438149"/>
                </a:lnTo>
                <a:lnTo>
                  <a:pt x="6190686" y="3780065"/>
                </a:lnTo>
                <a:lnTo>
                  <a:pt x="6187890" y="3829504"/>
                </a:lnTo>
                <a:lnTo>
                  <a:pt x="6179618" y="3877932"/>
                </a:lnTo>
                <a:lnTo>
                  <a:pt x="6166050" y="3924919"/>
                </a:lnTo>
                <a:lnTo>
                  <a:pt x="6147361" y="3970036"/>
                </a:lnTo>
                <a:lnTo>
                  <a:pt x="6123731" y="4012856"/>
                </a:lnTo>
                <a:lnTo>
                  <a:pt x="6095336" y="4052948"/>
                </a:lnTo>
                <a:lnTo>
                  <a:pt x="6062355" y="4089885"/>
                </a:lnTo>
                <a:lnTo>
                  <a:pt x="6025419" y="4122866"/>
                </a:lnTo>
                <a:lnTo>
                  <a:pt x="5985326" y="4151260"/>
                </a:lnTo>
                <a:lnTo>
                  <a:pt x="5942507" y="4174890"/>
                </a:lnTo>
                <a:lnTo>
                  <a:pt x="5897389" y="4193579"/>
                </a:lnTo>
                <a:lnTo>
                  <a:pt x="5850403" y="4207147"/>
                </a:lnTo>
                <a:lnTo>
                  <a:pt x="5801975" y="4215419"/>
                </a:lnTo>
                <a:lnTo>
                  <a:pt x="5752536" y="4218215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10779618" y="487500"/>
            <a:ext cx="5922010" cy="1489710"/>
          </a:xfrm>
          <a:custGeom>
            <a:avLst/>
            <a:gdLst/>
            <a:ahLst/>
            <a:cxnLst/>
            <a:rect l="l" t="t" r="r" b="b"/>
            <a:pathLst>
              <a:path w="5922009" h="1489710">
                <a:moveTo>
                  <a:pt x="5570455" y="1489143"/>
                </a:moveTo>
                <a:lnTo>
                  <a:pt x="352422" y="1489143"/>
                </a:lnTo>
                <a:lnTo>
                  <a:pt x="306100" y="1486087"/>
                </a:lnTo>
                <a:lnTo>
                  <a:pt x="260962" y="1477069"/>
                </a:lnTo>
                <a:lnTo>
                  <a:pt x="217557" y="1462317"/>
                </a:lnTo>
                <a:lnTo>
                  <a:pt x="176434" y="1442056"/>
                </a:lnTo>
                <a:lnTo>
                  <a:pt x="138139" y="1416515"/>
                </a:lnTo>
                <a:lnTo>
                  <a:pt x="103222" y="1385920"/>
                </a:lnTo>
                <a:lnTo>
                  <a:pt x="72627" y="1351003"/>
                </a:lnTo>
                <a:lnTo>
                  <a:pt x="47086" y="1312709"/>
                </a:lnTo>
                <a:lnTo>
                  <a:pt x="26826" y="1271585"/>
                </a:lnTo>
                <a:lnTo>
                  <a:pt x="12074" y="1228181"/>
                </a:lnTo>
                <a:lnTo>
                  <a:pt x="3056" y="1183042"/>
                </a:lnTo>
                <a:lnTo>
                  <a:pt x="0" y="1136718"/>
                </a:lnTo>
                <a:lnTo>
                  <a:pt x="0" y="352424"/>
                </a:lnTo>
                <a:lnTo>
                  <a:pt x="3056" y="306100"/>
                </a:lnTo>
                <a:lnTo>
                  <a:pt x="12074" y="260962"/>
                </a:lnTo>
                <a:lnTo>
                  <a:pt x="26826" y="217557"/>
                </a:lnTo>
                <a:lnTo>
                  <a:pt x="47086" y="176434"/>
                </a:lnTo>
                <a:lnTo>
                  <a:pt x="72627" y="138140"/>
                </a:lnTo>
                <a:lnTo>
                  <a:pt x="103222" y="103222"/>
                </a:lnTo>
                <a:lnTo>
                  <a:pt x="138139" y="72627"/>
                </a:lnTo>
                <a:lnTo>
                  <a:pt x="176434" y="47086"/>
                </a:lnTo>
                <a:lnTo>
                  <a:pt x="217557" y="26826"/>
                </a:lnTo>
                <a:lnTo>
                  <a:pt x="260962" y="12074"/>
                </a:lnTo>
                <a:lnTo>
                  <a:pt x="306100" y="3056"/>
                </a:lnTo>
                <a:lnTo>
                  <a:pt x="352424" y="0"/>
                </a:lnTo>
                <a:lnTo>
                  <a:pt x="5570452" y="0"/>
                </a:lnTo>
                <a:lnTo>
                  <a:pt x="5616776" y="3056"/>
                </a:lnTo>
                <a:lnTo>
                  <a:pt x="5661915" y="12074"/>
                </a:lnTo>
                <a:lnTo>
                  <a:pt x="5705319" y="26826"/>
                </a:lnTo>
                <a:lnTo>
                  <a:pt x="5746443" y="47086"/>
                </a:lnTo>
                <a:lnTo>
                  <a:pt x="5784737" y="72627"/>
                </a:lnTo>
                <a:lnTo>
                  <a:pt x="5819655" y="103222"/>
                </a:lnTo>
                <a:lnTo>
                  <a:pt x="5850249" y="138140"/>
                </a:lnTo>
                <a:lnTo>
                  <a:pt x="5875790" y="176434"/>
                </a:lnTo>
                <a:lnTo>
                  <a:pt x="5896050" y="217557"/>
                </a:lnTo>
                <a:lnTo>
                  <a:pt x="5910803" y="260962"/>
                </a:lnTo>
                <a:lnTo>
                  <a:pt x="5919821" y="306100"/>
                </a:lnTo>
                <a:lnTo>
                  <a:pt x="5921672" y="334156"/>
                </a:lnTo>
                <a:lnTo>
                  <a:pt x="5921672" y="1154987"/>
                </a:lnTo>
                <a:lnTo>
                  <a:pt x="5910803" y="1228181"/>
                </a:lnTo>
                <a:lnTo>
                  <a:pt x="5896050" y="1271585"/>
                </a:lnTo>
                <a:lnTo>
                  <a:pt x="5875790" y="1312709"/>
                </a:lnTo>
                <a:lnTo>
                  <a:pt x="5850249" y="1351003"/>
                </a:lnTo>
                <a:lnTo>
                  <a:pt x="5819655" y="1385920"/>
                </a:lnTo>
                <a:lnTo>
                  <a:pt x="5784737" y="1416515"/>
                </a:lnTo>
                <a:lnTo>
                  <a:pt x="5746443" y="1442056"/>
                </a:lnTo>
                <a:lnTo>
                  <a:pt x="5705319" y="1462317"/>
                </a:lnTo>
                <a:lnTo>
                  <a:pt x="5661915" y="1477069"/>
                </a:lnTo>
                <a:lnTo>
                  <a:pt x="5616776" y="1486087"/>
                </a:lnTo>
                <a:lnTo>
                  <a:pt x="5570455" y="1489143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/>
          <p:nvPr/>
        </p:nvSpPr>
        <p:spPr>
          <a:xfrm>
            <a:off x="2583885" y="517639"/>
            <a:ext cx="5922010" cy="1489710"/>
          </a:xfrm>
          <a:custGeom>
            <a:avLst/>
            <a:gdLst/>
            <a:ahLst/>
            <a:cxnLst/>
            <a:rect l="l" t="t" r="r" b="b"/>
            <a:pathLst>
              <a:path w="5922009" h="1489710">
                <a:moveTo>
                  <a:pt x="5570454" y="1489143"/>
                </a:moveTo>
                <a:lnTo>
                  <a:pt x="352423" y="1489143"/>
                </a:lnTo>
                <a:lnTo>
                  <a:pt x="306100" y="1486087"/>
                </a:lnTo>
                <a:lnTo>
                  <a:pt x="260962" y="1477069"/>
                </a:lnTo>
                <a:lnTo>
                  <a:pt x="217557" y="1462316"/>
                </a:lnTo>
                <a:lnTo>
                  <a:pt x="176434" y="1442056"/>
                </a:lnTo>
                <a:lnTo>
                  <a:pt x="138140" y="1416515"/>
                </a:lnTo>
                <a:lnTo>
                  <a:pt x="103222" y="1385920"/>
                </a:lnTo>
                <a:lnTo>
                  <a:pt x="72627" y="1351003"/>
                </a:lnTo>
                <a:lnTo>
                  <a:pt x="47086" y="1312709"/>
                </a:lnTo>
                <a:lnTo>
                  <a:pt x="26826" y="1271585"/>
                </a:lnTo>
                <a:lnTo>
                  <a:pt x="12074" y="1228181"/>
                </a:lnTo>
                <a:lnTo>
                  <a:pt x="3056" y="1183042"/>
                </a:lnTo>
                <a:lnTo>
                  <a:pt x="0" y="1136718"/>
                </a:lnTo>
                <a:lnTo>
                  <a:pt x="0" y="352425"/>
                </a:lnTo>
                <a:lnTo>
                  <a:pt x="3056" y="306100"/>
                </a:lnTo>
                <a:lnTo>
                  <a:pt x="12074" y="260962"/>
                </a:lnTo>
                <a:lnTo>
                  <a:pt x="26826" y="217557"/>
                </a:lnTo>
                <a:lnTo>
                  <a:pt x="47086" y="176434"/>
                </a:lnTo>
                <a:lnTo>
                  <a:pt x="72627" y="138140"/>
                </a:lnTo>
                <a:lnTo>
                  <a:pt x="103222" y="103222"/>
                </a:lnTo>
                <a:lnTo>
                  <a:pt x="138140" y="72627"/>
                </a:lnTo>
                <a:lnTo>
                  <a:pt x="176434" y="47086"/>
                </a:lnTo>
                <a:lnTo>
                  <a:pt x="217557" y="26826"/>
                </a:lnTo>
                <a:lnTo>
                  <a:pt x="260962" y="12074"/>
                </a:lnTo>
                <a:lnTo>
                  <a:pt x="306100" y="3056"/>
                </a:lnTo>
                <a:lnTo>
                  <a:pt x="352424" y="0"/>
                </a:lnTo>
                <a:lnTo>
                  <a:pt x="5570452" y="0"/>
                </a:lnTo>
                <a:lnTo>
                  <a:pt x="5616776" y="3056"/>
                </a:lnTo>
                <a:lnTo>
                  <a:pt x="5661914" y="12074"/>
                </a:lnTo>
                <a:lnTo>
                  <a:pt x="5705319" y="26826"/>
                </a:lnTo>
                <a:lnTo>
                  <a:pt x="5746442" y="47086"/>
                </a:lnTo>
                <a:lnTo>
                  <a:pt x="5784737" y="72627"/>
                </a:lnTo>
                <a:lnTo>
                  <a:pt x="5819654" y="103222"/>
                </a:lnTo>
                <a:lnTo>
                  <a:pt x="5850249" y="138140"/>
                </a:lnTo>
                <a:lnTo>
                  <a:pt x="5875790" y="176434"/>
                </a:lnTo>
                <a:lnTo>
                  <a:pt x="5896050" y="217557"/>
                </a:lnTo>
                <a:lnTo>
                  <a:pt x="5910803" y="260962"/>
                </a:lnTo>
                <a:lnTo>
                  <a:pt x="5919821" y="306100"/>
                </a:lnTo>
                <a:lnTo>
                  <a:pt x="5921672" y="334159"/>
                </a:lnTo>
                <a:lnTo>
                  <a:pt x="5921672" y="1154984"/>
                </a:lnTo>
                <a:lnTo>
                  <a:pt x="5910803" y="1228181"/>
                </a:lnTo>
                <a:lnTo>
                  <a:pt x="5896050" y="1271585"/>
                </a:lnTo>
                <a:lnTo>
                  <a:pt x="5875790" y="1312709"/>
                </a:lnTo>
                <a:lnTo>
                  <a:pt x="5850249" y="1351003"/>
                </a:lnTo>
                <a:lnTo>
                  <a:pt x="5819654" y="1385920"/>
                </a:lnTo>
                <a:lnTo>
                  <a:pt x="5784737" y="1416515"/>
                </a:lnTo>
                <a:lnTo>
                  <a:pt x="5746442" y="1442056"/>
                </a:lnTo>
                <a:lnTo>
                  <a:pt x="5705319" y="1462316"/>
                </a:lnTo>
                <a:lnTo>
                  <a:pt x="5661914" y="1477069"/>
                </a:lnTo>
                <a:lnTo>
                  <a:pt x="5616776" y="1486087"/>
                </a:lnTo>
                <a:lnTo>
                  <a:pt x="5570454" y="1489143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5" name="object 35" descr=""/>
          <p:cNvGrpSpPr/>
          <p:nvPr/>
        </p:nvGrpSpPr>
        <p:grpSpPr>
          <a:xfrm>
            <a:off x="11586339" y="6172200"/>
            <a:ext cx="5172075" cy="4114800"/>
            <a:chOff x="11586339" y="6172200"/>
            <a:chExt cx="5172075" cy="4114800"/>
          </a:xfrm>
        </p:grpSpPr>
        <p:sp>
          <p:nvSpPr>
            <p:cNvPr id="36" name="object 36" descr=""/>
            <p:cNvSpPr/>
            <p:nvPr/>
          </p:nvSpPr>
          <p:spPr>
            <a:xfrm>
              <a:off x="15225347" y="8025862"/>
              <a:ext cx="464184" cy="464184"/>
            </a:xfrm>
            <a:custGeom>
              <a:avLst/>
              <a:gdLst/>
              <a:ahLst/>
              <a:cxnLst/>
              <a:rect l="l" t="t" r="r" b="b"/>
              <a:pathLst>
                <a:path w="464184" h="464184">
                  <a:moveTo>
                    <a:pt x="231856" y="463710"/>
                  </a:moveTo>
                  <a:lnTo>
                    <a:pt x="219834" y="405135"/>
                  </a:lnTo>
                  <a:lnTo>
                    <a:pt x="206576" y="358624"/>
                  </a:lnTo>
                  <a:lnTo>
                    <a:pt x="190277" y="322374"/>
                  </a:lnTo>
                  <a:lnTo>
                    <a:pt x="141337" y="273433"/>
                  </a:lnTo>
                  <a:lnTo>
                    <a:pt x="105086" y="257134"/>
                  </a:lnTo>
                  <a:lnTo>
                    <a:pt x="58575" y="243876"/>
                  </a:lnTo>
                  <a:lnTo>
                    <a:pt x="0" y="231855"/>
                  </a:lnTo>
                  <a:lnTo>
                    <a:pt x="58575" y="219834"/>
                  </a:lnTo>
                  <a:lnTo>
                    <a:pt x="105086" y="206576"/>
                  </a:lnTo>
                  <a:lnTo>
                    <a:pt x="141337" y="190277"/>
                  </a:lnTo>
                  <a:lnTo>
                    <a:pt x="190277" y="141337"/>
                  </a:lnTo>
                  <a:lnTo>
                    <a:pt x="206576" y="105086"/>
                  </a:lnTo>
                  <a:lnTo>
                    <a:pt x="219834" y="58575"/>
                  </a:lnTo>
                  <a:lnTo>
                    <a:pt x="231855" y="0"/>
                  </a:lnTo>
                  <a:lnTo>
                    <a:pt x="243876" y="58575"/>
                  </a:lnTo>
                  <a:lnTo>
                    <a:pt x="257134" y="105086"/>
                  </a:lnTo>
                  <a:lnTo>
                    <a:pt x="273433" y="141337"/>
                  </a:lnTo>
                  <a:lnTo>
                    <a:pt x="322374" y="190277"/>
                  </a:lnTo>
                  <a:lnTo>
                    <a:pt x="358625" y="206576"/>
                  </a:lnTo>
                  <a:lnTo>
                    <a:pt x="405135" y="219834"/>
                  </a:lnTo>
                  <a:lnTo>
                    <a:pt x="463711" y="231855"/>
                  </a:lnTo>
                  <a:lnTo>
                    <a:pt x="405136" y="243876"/>
                  </a:lnTo>
                  <a:lnTo>
                    <a:pt x="358625" y="257134"/>
                  </a:lnTo>
                  <a:lnTo>
                    <a:pt x="322374" y="273433"/>
                  </a:lnTo>
                  <a:lnTo>
                    <a:pt x="273434" y="322374"/>
                  </a:lnTo>
                  <a:lnTo>
                    <a:pt x="257135" y="358624"/>
                  </a:lnTo>
                  <a:lnTo>
                    <a:pt x="243877" y="405135"/>
                  </a:lnTo>
                  <a:lnTo>
                    <a:pt x="231856" y="463710"/>
                  </a:lnTo>
                  <a:close/>
                </a:path>
              </a:pathLst>
            </a:custGeom>
            <a:solidFill>
              <a:srgbClr val="7879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86339" y="6172200"/>
              <a:ext cx="5172074" cy="4114799"/>
            </a:xfrm>
            <a:prstGeom prst="rect">
              <a:avLst/>
            </a:prstGeom>
          </p:spPr>
        </p:pic>
      </p:grpSp>
      <p:pic>
        <p:nvPicPr>
          <p:cNvPr id="38" name="object 3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9200" y="5829353"/>
            <a:ext cx="4114799" cy="4114799"/>
          </a:xfrm>
          <a:prstGeom prst="rect">
            <a:avLst/>
          </a:prstGeom>
        </p:spPr>
      </p:pic>
      <p:sp>
        <p:nvSpPr>
          <p:cNvPr id="39" name="object 39" descr=""/>
          <p:cNvSpPr txBox="1"/>
          <p:nvPr/>
        </p:nvSpPr>
        <p:spPr>
          <a:xfrm>
            <a:off x="2747168" y="3157749"/>
            <a:ext cx="5039360" cy="26447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16500"/>
              </a:lnSpc>
              <a:spcBef>
                <a:spcPts val="95"/>
              </a:spcBef>
            </a:pPr>
            <a:r>
              <a:rPr dirty="0" sz="2950" spc="-35">
                <a:solidFill>
                  <a:srgbClr val="78791C"/>
                </a:solidFill>
                <a:latin typeface="Trebuchet MS"/>
                <a:cs typeface="Trebuchet MS"/>
              </a:rPr>
              <a:t>Es</a:t>
            </a:r>
            <a:r>
              <a:rPr dirty="0" sz="2950" spc="-17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2950">
                <a:solidFill>
                  <a:srgbClr val="78791C"/>
                </a:solidFill>
                <a:latin typeface="Trebuchet MS"/>
                <a:cs typeface="Trebuchet MS"/>
              </a:rPr>
              <a:t>un</a:t>
            </a:r>
            <a:r>
              <a:rPr dirty="0" sz="2950" spc="-17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2950" spc="-10">
                <a:solidFill>
                  <a:srgbClr val="78791C"/>
                </a:solidFill>
                <a:latin typeface="Trebuchet MS"/>
                <a:cs typeface="Trebuchet MS"/>
              </a:rPr>
              <a:t>tipo</a:t>
            </a:r>
            <a:r>
              <a:rPr dirty="0" sz="2950" spc="-17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2950" spc="-50">
                <a:solidFill>
                  <a:srgbClr val="78791C"/>
                </a:solidFill>
                <a:latin typeface="Trebuchet MS"/>
                <a:cs typeface="Trebuchet MS"/>
              </a:rPr>
              <a:t>de</a:t>
            </a:r>
            <a:r>
              <a:rPr dirty="0" sz="2950" spc="-17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2950">
                <a:solidFill>
                  <a:srgbClr val="78791C"/>
                </a:solidFill>
                <a:latin typeface="Trebuchet MS"/>
                <a:cs typeface="Trebuchet MS"/>
              </a:rPr>
              <a:t>topología</a:t>
            </a:r>
            <a:r>
              <a:rPr dirty="0" sz="2950" spc="-17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2950" spc="-50">
                <a:solidFill>
                  <a:srgbClr val="78791C"/>
                </a:solidFill>
                <a:latin typeface="Trebuchet MS"/>
                <a:cs typeface="Trebuchet MS"/>
              </a:rPr>
              <a:t>de</a:t>
            </a:r>
            <a:r>
              <a:rPr dirty="0" sz="2950" spc="-17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2950" spc="-25">
                <a:solidFill>
                  <a:srgbClr val="78791C"/>
                </a:solidFill>
                <a:latin typeface="Trebuchet MS"/>
                <a:cs typeface="Trebuchet MS"/>
              </a:rPr>
              <a:t>red </a:t>
            </a:r>
            <a:r>
              <a:rPr dirty="0" sz="2950" spc="-105">
                <a:solidFill>
                  <a:srgbClr val="78791C"/>
                </a:solidFill>
                <a:latin typeface="Trebuchet MS"/>
                <a:cs typeface="Trebuchet MS"/>
              </a:rPr>
              <a:t>simple,</a:t>
            </a:r>
            <a:r>
              <a:rPr dirty="0" sz="2950" spc="-14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2950" spc="-60">
                <a:solidFill>
                  <a:srgbClr val="78791C"/>
                </a:solidFill>
                <a:latin typeface="Trebuchet MS"/>
                <a:cs typeface="Trebuchet MS"/>
              </a:rPr>
              <a:t>en</a:t>
            </a:r>
            <a:r>
              <a:rPr dirty="0" sz="2950" spc="-14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2950">
                <a:solidFill>
                  <a:srgbClr val="78791C"/>
                </a:solidFill>
                <a:latin typeface="Trebuchet MS"/>
                <a:cs typeface="Trebuchet MS"/>
              </a:rPr>
              <a:t>donde</a:t>
            </a:r>
            <a:r>
              <a:rPr dirty="0" sz="2950" spc="-14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2950" spc="-110">
                <a:solidFill>
                  <a:srgbClr val="78791C"/>
                </a:solidFill>
                <a:latin typeface="Trebuchet MS"/>
                <a:cs typeface="Trebuchet MS"/>
              </a:rPr>
              <a:t>las</a:t>
            </a:r>
            <a:r>
              <a:rPr dirty="0" sz="2950" spc="-14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2950" spc="-95">
                <a:solidFill>
                  <a:srgbClr val="78791C"/>
                </a:solidFill>
                <a:latin typeface="Trebuchet MS"/>
                <a:cs typeface="Trebuchet MS"/>
              </a:rPr>
              <a:t>estaciones </a:t>
            </a:r>
            <a:r>
              <a:rPr dirty="0" sz="2950" spc="-50">
                <a:solidFill>
                  <a:srgbClr val="78791C"/>
                </a:solidFill>
                <a:latin typeface="Trebuchet MS"/>
                <a:cs typeface="Trebuchet MS"/>
              </a:rPr>
              <a:t>de</a:t>
            </a:r>
            <a:r>
              <a:rPr dirty="0" sz="2950" spc="-12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2950" spc="-125">
                <a:solidFill>
                  <a:srgbClr val="78791C"/>
                </a:solidFill>
                <a:latin typeface="Trebuchet MS"/>
                <a:cs typeface="Trebuchet MS"/>
              </a:rPr>
              <a:t>trabajo</a:t>
            </a:r>
            <a:r>
              <a:rPr dirty="0" sz="2950" spc="-12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2950">
                <a:solidFill>
                  <a:srgbClr val="78791C"/>
                </a:solidFill>
                <a:latin typeface="Trebuchet MS"/>
                <a:cs typeface="Trebuchet MS"/>
              </a:rPr>
              <a:t>o</a:t>
            </a:r>
            <a:r>
              <a:rPr dirty="0" sz="2950" spc="-12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2950" spc="-65">
                <a:solidFill>
                  <a:srgbClr val="78791C"/>
                </a:solidFill>
                <a:latin typeface="Trebuchet MS"/>
                <a:cs typeface="Trebuchet MS"/>
              </a:rPr>
              <a:t>computadoras</a:t>
            </a:r>
            <a:r>
              <a:rPr dirty="0" sz="2950" spc="-12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2950" spc="-25">
                <a:solidFill>
                  <a:srgbClr val="78791C"/>
                </a:solidFill>
                <a:latin typeface="Trebuchet MS"/>
                <a:cs typeface="Trebuchet MS"/>
              </a:rPr>
              <a:t>se </a:t>
            </a:r>
            <a:r>
              <a:rPr dirty="0" sz="2950" spc="-65">
                <a:solidFill>
                  <a:srgbClr val="78791C"/>
                </a:solidFill>
                <a:latin typeface="Trebuchet MS"/>
                <a:cs typeface="Trebuchet MS"/>
              </a:rPr>
              <a:t>encuentran</a:t>
            </a:r>
            <a:r>
              <a:rPr dirty="0" sz="2950" spc="-11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2950" spc="-90">
                <a:solidFill>
                  <a:srgbClr val="78791C"/>
                </a:solidFill>
                <a:latin typeface="Trebuchet MS"/>
                <a:cs typeface="Trebuchet MS"/>
              </a:rPr>
              <a:t>conectadas</a:t>
            </a:r>
            <a:r>
              <a:rPr dirty="0" sz="2950" spc="-10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2950" spc="-95">
                <a:solidFill>
                  <a:srgbClr val="78791C"/>
                </a:solidFill>
                <a:latin typeface="Trebuchet MS"/>
                <a:cs typeface="Trebuchet MS"/>
              </a:rPr>
              <a:t>entre</a:t>
            </a:r>
            <a:r>
              <a:rPr dirty="0" sz="2950" spc="-10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2950" spc="-25">
                <a:solidFill>
                  <a:srgbClr val="78791C"/>
                </a:solidFill>
                <a:latin typeface="Trebuchet MS"/>
                <a:cs typeface="Trebuchet MS"/>
              </a:rPr>
              <a:t>sí </a:t>
            </a:r>
            <a:r>
              <a:rPr dirty="0" sz="2950" spc="-60">
                <a:solidFill>
                  <a:srgbClr val="78791C"/>
                </a:solidFill>
                <a:latin typeface="Trebuchet MS"/>
                <a:cs typeface="Trebuchet MS"/>
              </a:rPr>
              <a:t>en</a:t>
            </a:r>
            <a:r>
              <a:rPr dirty="0" sz="2950" spc="-14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2950" spc="-85">
                <a:solidFill>
                  <a:srgbClr val="78791C"/>
                </a:solidFill>
                <a:latin typeface="Trebuchet MS"/>
                <a:cs typeface="Trebuchet MS"/>
              </a:rPr>
              <a:t>forma</a:t>
            </a:r>
            <a:r>
              <a:rPr dirty="0" sz="2950" spc="-14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2950" spc="-50">
                <a:solidFill>
                  <a:srgbClr val="78791C"/>
                </a:solidFill>
                <a:latin typeface="Trebuchet MS"/>
                <a:cs typeface="Trebuchet MS"/>
              </a:rPr>
              <a:t>de</a:t>
            </a:r>
            <a:r>
              <a:rPr dirty="0" sz="2950" spc="-14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2950">
                <a:solidFill>
                  <a:srgbClr val="78791C"/>
                </a:solidFill>
                <a:latin typeface="Trebuchet MS"/>
                <a:cs typeface="Trebuchet MS"/>
              </a:rPr>
              <a:t>un</a:t>
            </a:r>
            <a:r>
              <a:rPr dirty="0" sz="2950" spc="-14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2950" spc="-10">
                <a:solidFill>
                  <a:srgbClr val="78791C"/>
                </a:solidFill>
                <a:latin typeface="Trebuchet MS"/>
                <a:cs typeface="Trebuchet MS"/>
              </a:rPr>
              <a:t>anillo.</a:t>
            </a:r>
            <a:endParaRPr sz="2950">
              <a:latin typeface="Trebuchet MS"/>
              <a:cs typeface="Trebuchet MS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11094613" y="2746507"/>
            <a:ext cx="5240020" cy="3962400"/>
          </a:xfrm>
          <a:prstGeom prst="rect">
            <a:avLst/>
          </a:prstGeom>
        </p:spPr>
        <p:txBody>
          <a:bodyPr wrap="square" lIns="0" tIns="9398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40"/>
              </a:spcBef>
            </a:pPr>
            <a:r>
              <a:rPr dirty="0" sz="3150" spc="-20">
                <a:solidFill>
                  <a:srgbClr val="78791C"/>
                </a:solidFill>
                <a:latin typeface="Trebuchet MS"/>
                <a:cs typeface="Trebuchet MS"/>
              </a:rPr>
              <a:t>Es</a:t>
            </a:r>
            <a:r>
              <a:rPr dirty="0" sz="3150" spc="-22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150" spc="-10">
                <a:solidFill>
                  <a:srgbClr val="78791C"/>
                </a:solidFill>
                <a:latin typeface="Trebuchet MS"/>
                <a:cs typeface="Trebuchet MS"/>
              </a:rPr>
              <a:t>una</a:t>
            </a:r>
            <a:r>
              <a:rPr dirty="0" sz="3150" spc="-21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150" spc="-10">
                <a:solidFill>
                  <a:srgbClr val="78791C"/>
                </a:solidFill>
                <a:latin typeface="Trebuchet MS"/>
                <a:cs typeface="Trebuchet MS"/>
              </a:rPr>
              <a:t>de</a:t>
            </a:r>
            <a:r>
              <a:rPr dirty="0" sz="3150" spc="-19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150" spc="-100">
                <a:solidFill>
                  <a:srgbClr val="78791C"/>
                </a:solidFill>
                <a:latin typeface="Trebuchet MS"/>
                <a:cs typeface="Trebuchet MS"/>
              </a:rPr>
              <a:t>las</a:t>
            </a:r>
            <a:r>
              <a:rPr dirty="0" sz="3150" spc="-15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150" spc="-180">
                <a:solidFill>
                  <a:srgbClr val="78791C"/>
                </a:solidFill>
                <a:latin typeface="Trebuchet MS"/>
                <a:cs typeface="Trebuchet MS"/>
              </a:rPr>
              <a:t>mas</a:t>
            </a:r>
            <a:r>
              <a:rPr dirty="0" sz="3150" spc="-15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150" spc="-10">
                <a:solidFill>
                  <a:srgbClr val="78791C"/>
                </a:solidFill>
                <a:latin typeface="Trebuchet MS"/>
                <a:cs typeface="Trebuchet MS"/>
              </a:rPr>
              <a:t>sencillas.</a:t>
            </a:r>
            <a:endParaRPr sz="3150">
              <a:latin typeface="Trebuchet MS"/>
              <a:cs typeface="Trebuchet MS"/>
            </a:endParaRPr>
          </a:p>
          <a:p>
            <a:pPr algn="ctr" marL="12065" marR="5080">
              <a:lnSpc>
                <a:spcPts val="4430"/>
              </a:lnSpc>
              <a:spcBef>
                <a:spcPts val="100"/>
              </a:spcBef>
            </a:pPr>
            <a:r>
              <a:rPr dirty="0" sz="3150" spc="105">
                <a:solidFill>
                  <a:srgbClr val="78791C"/>
                </a:solidFill>
                <a:latin typeface="Trebuchet MS"/>
                <a:cs typeface="Trebuchet MS"/>
              </a:rPr>
              <a:t>Como</a:t>
            </a:r>
            <a:r>
              <a:rPr dirty="0" sz="3150" spc="-15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150" spc="-100">
                <a:solidFill>
                  <a:srgbClr val="78791C"/>
                </a:solidFill>
                <a:latin typeface="Trebuchet MS"/>
                <a:cs typeface="Trebuchet MS"/>
              </a:rPr>
              <a:t>su</a:t>
            </a:r>
            <a:r>
              <a:rPr dirty="0" sz="3150" spc="-15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150" spc="-35">
                <a:solidFill>
                  <a:srgbClr val="78791C"/>
                </a:solidFill>
                <a:latin typeface="Trebuchet MS"/>
                <a:cs typeface="Trebuchet MS"/>
              </a:rPr>
              <a:t>nombre</a:t>
            </a:r>
            <a:r>
              <a:rPr dirty="0" sz="3150" spc="-15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150" spc="80">
                <a:solidFill>
                  <a:srgbClr val="78791C"/>
                </a:solidFill>
                <a:latin typeface="Trebuchet MS"/>
                <a:cs typeface="Trebuchet MS"/>
              </a:rPr>
              <a:t>lo</a:t>
            </a:r>
            <a:r>
              <a:rPr dirty="0" sz="3150" spc="-15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150" spc="-95">
                <a:solidFill>
                  <a:srgbClr val="78791C"/>
                </a:solidFill>
                <a:latin typeface="Trebuchet MS"/>
                <a:cs typeface="Trebuchet MS"/>
              </a:rPr>
              <a:t>indica,</a:t>
            </a:r>
            <a:r>
              <a:rPr dirty="0" sz="3150" spc="-14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150" spc="-70">
                <a:solidFill>
                  <a:srgbClr val="78791C"/>
                </a:solidFill>
                <a:latin typeface="Trebuchet MS"/>
                <a:cs typeface="Trebuchet MS"/>
              </a:rPr>
              <a:t>las </a:t>
            </a:r>
            <a:r>
              <a:rPr dirty="0" sz="3150" spc="-65">
                <a:solidFill>
                  <a:srgbClr val="78791C"/>
                </a:solidFill>
                <a:latin typeface="Trebuchet MS"/>
                <a:cs typeface="Trebuchet MS"/>
              </a:rPr>
              <a:t>conexiones</a:t>
            </a:r>
            <a:r>
              <a:rPr dirty="0" sz="3150" spc="-17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150" spc="-85">
                <a:solidFill>
                  <a:srgbClr val="78791C"/>
                </a:solidFill>
                <a:latin typeface="Trebuchet MS"/>
                <a:cs typeface="Trebuchet MS"/>
              </a:rPr>
              <a:t>entre</a:t>
            </a:r>
            <a:r>
              <a:rPr dirty="0" sz="3150" spc="-15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150">
                <a:solidFill>
                  <a:srgbClr val="78791C"/>
                </a:solidFill>
                <a:latin typeface="Trebuchet MS"/>
                <a:cs typeface="Trebuchet MS"/>
              </a:rPr>
              <a:t>los</a:t>
            </a:r>
            <a:r>
              <a:rPr dirty="0" sz="3150" spc="-16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150" spc="-10">
                <a:solidFill>
                  <a:srgbClr val="78791C"/>
                </a:solidFill>
                <a:latin typeface="Trebuchet MS"/>
                <a:cs typeface="Trebuchet MS"/>
              </a:rPr>
              <a:t>nodos </a:t>
            </a:r>
            <a:r>
              <a:rPr dirty="0" sz="3150" spc="-85">
                <a:solidFill>
                  <a:srgbClr val="78791C"/>
                </a:solidFill>
                <a:latin typeface="Trebuchet MS"/>
                <a:cs typeface="Trebuchet MS"/>
              </a:rPr>
              <a:t>(terminales</a:t>
            </a:r>
            <a:r>
              <a:rPr dirty="0" sz="3150" spc="-114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150" spc="65">
                <a:solidFill>
                  <a:srgbClr val="78791C"/>
                </a:solidFill>
                <a:latin typeface="Trebuchet MS"/>
                <a:cs typeface="Trebuchet MS"/>
              </a:rPr>
              <a:t>o</a:t>
            </a:r>
            <a:r>
              <a:rPr dirty="0" sz="3150" spc="-11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150" spc="-10">
                <a:solidFill>
                  <a:srgbClr val="78791C"/>
                </a:solidFill>
                <a:latin typeface="Trebuchet MS"/>
                <a:cs typeface="Trebuchet MS"/>
              </a:rPr>
              <a:t>computadoras) </a:t>
            </a:r>
            <a:r>
              <a:rPr dirty="0" sz="3150" spc="-120">
                <a:solidFill>
                  <a:srgbClr val="78791C"/>
                </a:solidFill>
                <a:latin typeface="Trebuchet MS"/>
                <a:cs typeface="Trebuchet MS"/>
              </a:rPr>
              <a:t>están</a:t>
            </a:r>
            <a:r>
              <a:rPr dirty="0" sz="3150" spc="-13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150" spc="-110">
                <a:solidFill>
                  <a:srgbClr val="78791C"/>
                </a:solidFill>
                <a:latin typeface="Trebuchet MS"/>
                <a:cs typeface="Trebuchet MS"/>
              </a:rPr>
              <a:t>dispuestas</a:t>
            </a:r>
            <a:r>
              <a:rPr dirty="0" sz="3150" spc="-13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150" spc="-30">
                <a:solidFill>
                  <a:srgbClr val="78791C"/>
                </a:solidFill>
                <a:latin typeface="Trebuchet MS"/>
                <a:cs typeface="Trebuchet MS"/>
              </a:rPr>
              <a:t>en</a:t>
            </a:r>
            <a:r>
              <a:rPr dirty="0" sz="3150" spc="-13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150" spc="-70">
                <a:solidFill>
                  <a:srgbClr val="78791C"/>
                </a:solidFill>
                <a:latin typeface="Trebuchet MS"/>
                <a:cs typeface="Trebuchet MS"/>
              </a:rPr>
              <a:t>forma</a:t>
            </a:r>
            <a:r>
              <a:rPr dirty="0" sz="3150" spc="-135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150" spc="-25">
                <a:solidFill>
                  <a:srgbClr val="78791C"/>
                </a:solidFill>
                <a:latin typeface="Trebuchet MS"/>
                <a:cs typeface="Trebuchet MS"/>
              </a:rPr>
              <a:t>de </a:t>
            </a:r>
            <a:r>
              <a:rPr dirty="0" sz="3150" spc="-45">
                <a:solidFill>
                  <a:srgbClr val="78791C"/>
                </a:solidFill>
                <a:latin typeface="Trebuchet MS"/>
                <a:cs typeface="Trebuchet MS"/>
              </a:rPr>
              <a:t>árbol,</a:t>
            </a:r>
            <a:r>
              <a:rPr dirty="0" sz="3150" spc="-18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150">
                <a:solidFill>
                  <a:srgbClr val="78791C"/>
                </a:solidFill>
                <a:latin typeface="Trebuchet MS"/>
                <a:cs typeface="Trebuchet MS"/>
              </a:rPr>
              <a:t>con</a:t>
            </a:r>
            <a:r>
              <a:rPr dirty="0" sz="3150" spc="-18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150" spc="-10">
                <a:solidFill>
                  <a:srgbClr val="78791C"/>
                </a:solidFill>
                <a:latin typeface="Trebuchet MS"/>
                <a:cs typeface="Trebuchet MS"/>
              </a:rPr>
              <a:t>una</a:t>
            </a:r>
            <a:r>
              <a:rPr dirty="0" sz="3150" spc="-18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150" spc="-10">
                <a:solidFill>
                  <a:srgbClr val="78791C"/>
                </a:solidFill>
                <a:latin typeface="Trebuchet MS"/>
                <a:cs typeface="Trebuchet MS"/>
              </a:rPr>
              <a:t>punta</a:t>
            </a:r>
            <a:r>
              <a:rPr dirty="0" sz="3150" spc="-18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150">
                <a:solidFill>
                  <a:srgbClr val="78791C"/>
                </a:solidFill>
                <a:latin typeface="Trebuchet MS"/>
                <a:cs typeface="Trebuchet MS"/>
              </a:rPr>
              <a:t>y</a:t>
            </a:r>
            <a:r>
              <a:rPr dirty="0" sz="3150" spc="-180">
                <a:solidFill>
                  <a:srgbClr val="78791C"/>
                </a:solidFill>
                <a:latin typeface="Trebuchet MS"/>
                <a:cs typeface="Trebuchet MS"/>
              </a:rPr>
              <a:t> </a:t>
            </a:r>
            <a:r>
              <a:rPr dirty="0" sz="3150" spc="-25">
                <a:solidFill>
                  <a:srgbClr val="78791C"/>
                </a:solidFill>
                <a:latin typeface="Trebuchet MS"/>
                <a:cs typeface="Trebuchet MS"/>
              </a:rPr>
              <a:t>una </a:t>
            </a:r>
            <a:r>
              <a:rPr dirty="0" sz="3150" spc="-10">
                <a:solidFill>
                  <a:srgbClr val="78791C"/>
                </a:solidFill>
                <a:latin typeface="Trebuchet MS"/>
                <a:cs typeface="Trebuchet MS"/>
              </a:rPr>
              <a:t>base.</a:t>
            </a:r>
            <a:endParaRPr sz="315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xfrm>
            <a:off x="3387396" y="874948"/>
            <a:ext cx="4316095" cy="6273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950" spc="55" b="0">
                <a:solidFill>
                  <a:srgbClr val="FFFFF1"/>
                </a:solidFill>
                <a:latin typeface="Trebuchet MS"/>
                <a:cs typeface="Trebuchet MS"/>
              </a:rPr>
              <a:t>Topología</a:t>
            </a:r>
            <a:r>
              <a:rPr dirty="0" sz="3950" spc="-190" b="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950" spc="-90" b="0">
                <a:solidFill>
                  <a:srgbClr val="FFFFF1"/>
                </a:solidFill>
                <a:latin typeface="Trebuchet MS"/>
                <a:cs typeface="Trebuchet MS"/>
              </a:rPr>
              <a:t>de</a:t>
            </a:r>
            <a:r>
              <a:rPr dirty="0" sz="3950" spc="-185" b="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950" spc="-10" b="0">
                <a:solidFill>
                  <a:srgbClr val="FFFFF1"/>
                </a:solidFill>
                <a:latin typeface="Trebuchet MS"/>
                <a:cs typeface="Trebuchet MS"/>
              </a:rPr>
              <a:t>anillo</a:t>
            </a:r>
            <a:endParaRPr sz="3950">
              <a:latin typeface="Trebuchet MS"/>
              <a:cs typeface="Trebuchet MS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11329938" y="940498"/>
            <a:ext cx="4389755" cy="6273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950" spc="55">
                <a:solidFill>
                  <a:srgbClr val="FFFFF1"/>
                </a:solidFill>
                <a:latin typeface="Trebuchet MS"/>
                <a:cs typeface="Trebuchet MS"/>
              </a:rPr>
              <a:t>Topología</a:t>
            </a:r>
            <a:r>
              <a:rPr dirty="0" sz="3950" spc="-19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950" spc="-90">
                <a:solidFill>
                  <a:srgbClr val="FFFFF1"/>
                </a:solidFill>
                <a:latin typeface="Trebuchet MS"/>
                <a:cs typeface="Trebuchet MS"/>
              </a:rPr>
              <a:t>de</a:t>
            </a:r>
            <a:r>
              <a:rPr dirty="0" sz="3950" spc="-18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950" spc="170">
                <a:solidFill>
                  <a:srgbClr val="FFFFF1"/>
                </a:solidFill>
                <a:latin typeface="Trebuchet MS"/>
                <a:cs typeface="Trebuchet MS"/>
              </a:rPr>
              <a:t>Árbol</a:t>
            </a:r>
            <a:endParaRPr sz="39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ED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014209" y="0"/>
            <a:ext cx="455930" cy="379095"/>
          </a:xfrm>
          <a:custGeom>
            <a:avLst/>
            <a:gdLst/>
            <a:ahLst/>
            <a:cxnLst/>
            <a:rect l="l" t="t" r="r" b="b"/>
            <a:pathLst>
              <a:path w="455930" h="379095">
                <a:moveTo>
                  <a:pt x="330426" y="378922"/>
                </a:moveTo>
                <a:lnTo>
                  <a:pt x="371762" y="368275"/>
                </a:lnTo>
                <a:lnTo>
                  <a:pt x="408266" y="345378"/>
                </a:lnTo>
                <a:lnTo>
                  <a:pt x="436792" y="311041"/>
                </a:lnTo>
                <a:lnTo>
                  <a:pt x="453077" y="269470"/>
                </a:lnTo>
                <a:lnTo>
                  <a:pt x="455490" y="226454"/>
                </a:lnTo>
                <a:lnTo>
                  <a:pt x="444844" y="185119"/>
                </a:lnTo>
                <a:lnTo>
                  <a:pt x="421947" y="148615"/>
                </a:lnTo>
                <a:lnTo>
                  <a:pt x="387611" y="120088"/>
                </a:lnTo>
                <a:lnTo>
                  <a:pt x="366377" y="107194"/>
                </a:lnTo>
                <a:lnTo>
                  <a:pt x="344290" y="93080"/>
                </a:lnTo>
                <a:lnTo>
                  <a:pt x="321349" y="77747"/>
                </a:lnTo>
                <a:lnTo>
                  <a:pt x="297553" y="61193"/>
                </a:lnTo>
                <a:lnTo>
                  <a:pt x="250170" y="27851"/>
                </a:lnTo>
                <a:lnTo>
                  <a:pt x="231862" y="15169"/>
                </a:lnTo>
                <a:lnTo>
                  <a:pt x="217144" y="5148"/>
                </a:lnTo>
                <a:lnTo>
                  <a:pt x="205982" y="0"/>
                </a:lnTo>
                <a:lnTo>
                  <a:pt x="73152" y="0"/>
                </a:lnTo>
                <a:lnTo>
                  <a:pt x="54126" y="10429"/>
                </a:lnTo>
                <a:lnTo>
                  <a:pt x="23633" y="43032"/>
                </a:lnTo>
                <a:lnTo>
                  <a:pt x="4936" y="83568"/>
                </a:lnTo>
                <a:lnTo>
                  <a:pt x="0" y="126374"/>
                </a:lnTo>
                <a:lnTo>
                  <a:pt x="8200" y="168264"/>
                </a:lnTo>
                <a:lnTo>
                  <a:pt x="28914" y="206049"/>
                </a:lnTo>
                <a:lnTo>
                  <a:pt x="61516" y="236543"/>
                </a:lnTo>
                <a:lnTo>
                  <a:pt x="74824" y="245610"/>
                </a:lnTo>
                <a:lnTo>
                  <a:pt x="91729" y="257330"/>
                </a:lnTo>
                <a:lnTo>
                  <a:pt x="136329" y="288725"/>
                </a:lnTo>
                <a:lnTo>
                  <a:pt x="192669" y="327122"/>
                </a:lnTo>
                <a:lnTo>
                  <a:pt x="245838" y="360223"/>
                </a:lnTo>
                <a:lnTo>
                  <a:pt x="287403" y="376508"/>
                </a:lnTo>
                <a:lnTo>
                  <a:pt x="330426" y="378922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644575" y="112216"/>
            <a:ext cx="320675" cy="330200"/>
          </a:xfrm>
          <a:custGeom>
            <a:avLst/>
            <a:gdLst/>
            <a:ahLst/>
            <a:cxnLst/>
            <a:rect l="l" t="t" r="r" b="b"/>
            <a:pathLst>
              <a:path w="320675" h="330200">
                <a:moveTo>
                  <a:pt x="227012" y="321980"/>
                </a:moveTo>
                <a:lnTo>
                  <a:pt x="266250" y="300692"/>
                </a:lnTo>
                <a:lnTo>
                  <a:pt x="296806" y="268147"/>
                </a:lnTo>
                <a:lnTo>
                  <a:pt x="315024" y="229097"/>
                </a:lnTo>
                <a:lnTo>
                  <a:pt x="320490" y="186764"/>
                </a:lnTo>
                <a:lnTo>
                  <a:pt x="312786" y="144368"/>
                </a:lnTo>
                <a:lnTo>
                  <a:pt x="291498" y="105130"/>
                </a:lnTo>
                <a:lnTo>
                  <a:pt x="257268" y="62800"/>
                </a:lnTo>
                <a:lnTo>
                  <a:pt x="210309" y="19134"/>
                </a:lnTo>
                <a:lnTo>
                  <a:pt x="170309" y="3109"/>
                </a:lnTo>
                <a:lnTo>
                  <a:pt x="127738" y="0"/>
                </a:lnTo>
                <a:lnTo>
                  <a:pt x="85834" y="10042"/>
                </a:lnTo>
                <a:lnTo>
                  <a:pt x="47837" y="33473"/>
                </a:lnTo>
                <a:lnTo>
                  <a:pt x="19134" y="67662"/>
                </a:lnTo>
                <a:lnTo>
                  <a:pt x="3109" y="107661"/>
                </a:lnTo>
                <a:lnTo>
                  <a:pt x="0" y="150233"/>
                </a:lnTo>
                <a:lnTo>
                  <a:pt x="10042" y="192137"/>
                </a:lnTo>
                <a:lnTo>
                  <a:pt x="33473" y="230134"/>
                </a:lnTo>
                <a:lnTo>
                  <a:pt x="43735" y="242152"/>
                </a:lnTo>
                <a:lnTo>
                  <a:pt x="53358" y="253710"/>
                </a:lnTo>
                <a:lnTo>
                  <a:pt x="62342" y="264807"/>
                </a:lnTo>
                <a:lnTo>
                  <a:pt x="70688" y="275445"/>
                </a:lnTo>
                <a:lnTo>
                  <a:pt x="103233" y="305999"/>
                </a:lnTo>
                <a:lnTo>
                  <a:pt x="142283" y="324217"/>
                </a:lnTo>
                <a:lnTo>
                  <a:pt x="184616" y="329683"/>
                </a:lnTo>
                <a:lnTo>
                  <a:pt x="227012" y="321980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944882" y="524720"/>
            <a:ext cx="374015" cy="392430"/>
          </a:xfrm>
          <a:custGeom>
            <a:avLst/>
            <a:gdLst/>
            <a:ahLst/>
            <a:cxnLst/>
            <a:rect l="l" t="t" r="r" b="b"/>
            <a:pathLst>
              <a:path w="374015" h="392430">
                <a:moveTo>
                  <a:pt x="249776" y="392163"/>
                </a:moveTo>
                <a:lnTo>
                  <a:pt x="291413" y="381066"/>
                </a:lnTo>
                <a:lnTo>
                  <a:pt x="328806" y="356684"/>
                </a:lnTo>
                <a:lnTo>
                  <a:pt x="356638" y="321782"/>
                </a:lnTo>
                <a:lnTo>
                  <a:pt x="371648" y="281390"/>
                </a:lnTo>
                <a:lnTo>
                  <a:pt x="373683" y="238754"/>
                </a:lnTo>
                <a:lnTo>
                  <a:pt x="362586" y="197116"/>
                </a:lnTo>
                <a:lnTo>
                  <a:pt x="338204" y="159722"/>
                </a:lnTo>
                <a:lnTo>
                  <a:pt x="325953" y="146091"/>
                </a:lnTo>
                <a:lnTo>
                  <a:pt x="313887" y="132361"/>
                </a:lnTo>
                <a:lnTo>
                  <a:pt x="278926" y="90784"/>
                </a:lnTo>
                <a:lnTo>
                  <a:pt x="249801" y="54240"/>
                </a:lnTo>
                <a:lnTo>
                  <a:pt x="217256" y="23684"/>
                </a:lnTo>
                <a:lnTo>
                  <a:pt x="178206" y="5465"/>
                </a:lnTo>
                <a:lnTo>
                  <a:pt x="135873" y="0"/>
                </a:lnTo>
                <a:lnTo>
                  <a:pt x="93477" y="7702"/>
                </a:lnTo>
                <a:lnTo>
                  <a:pt x="54238" y="28990"/>
                </a:lnTo>
                <a:lnTo>
                  <a:pt x="23683" y="61535"/>
                </a:lnTo>
                <a:lnTo>
                  <a:pt x="5465" y="100585"/>
                </a:lnTo>
                <a:lnTo>
                  <a:pt x="0" y="142918"/>
                </a:lnTo>
                <a:lnTo>
                  <a:pt x="7703" y="185315"/>
                </a:lnTo>
                <a:lnTo>
                  <a:pt x="28990" y="224553"/>
                </a:lnTo>
                <a:lnTo>
                  <a:pt x="62752" y="266945"/>
                </a:lnTo>
                <a:lnTo>
                  <a:pt x="89432" y="299020"/>
                </a:lnTo>
                <a:lnTo>
                  <a:pt x="117494" y="331320"/>
                </a:lnTo>
                <a:lnTo>
                  <a:pt x="166748" y="375118"/>
                </a:lnTo>
                <a:lnTo>
                  <a:pt x="207139" y="390128"/>
                </a:lnTo>
                <a:lnTo>
                  <a:pt x="249776" y="392163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351937" y="417244"/>
            <a:ext cx="521334" cy="521970"/>
          </a:xfrm>
          <a:custGeom>
            <a:avLst/>
            <a:gdLst/>
            <a:ahLst/>
            <a:cxnLst/>
            <a:rect l="l" t="t" r="r" b="b"/>
            <a:pathLst>
              <a:path w="521334" h="521969">
                <a:moveTo>
                  <a:pt x="407477" y="520862"/>
                </a:moveTo>
                <a:lnTo>
                  <a:pt x="448232" y="506870"/>
                </a:lnTo>
                <a:lnTo>
                  <a:pt x="483822" y="479922"/>
                </a:lnTo>
                <a:lnTo>
                  <a:pt x="509134" y="443152"/>
                </a:lnTo>
                <a:lnTo>
                  <a:pt x="521271" y="401806"/>
                </a:lnTo>
                <a:lnTo>
                  <a:pt x="520306" y="359132"/>
                </a:lnTo>
                <a:lnTo>
                  <a:pt x="506314" y="318377"/>
                </a:lnTo>
                <a:lnTo>
                  <a:pt x="479367" y="282787"/>
                </a:lnTo>
                <a:lnTo>
                  <a:pt x="431829" y="237353"/>
                </a:lnTo>
                <a:lnTo>
                  <a:pt x="408136" y="214523"/>
                </a:lnTo>
                <a:lnTo>
                  <a:pt x="357161" y="164341"/>
                </a:lnTo>
                <a:lnTo>
                  <a:pt x="329879" y="136988"/>
                </a:lnTo>
                <a:lnTo>
                  <a:pt x="280609" y="86487"/>
                </a:lnTo>
                <a:lnTo>
                  <a:pt x="242265" y="45343"/>
                </a:lnTo>
                <a:lnTo>
                  <a:pt x="207473" y="17373"/>
                </a:lnTo>
                <a:lnTo>
                  <a:pt x="167141" y="2203"/>
                </a:lnTo>
                <a:lnTo>
                  <a:pt x="124514" y="0"/>
                </a:lnTo>
                <a:lnTo>
                  <a:pt x="82833" y="10931"/>
                </a:lnTo>
                <a:lnTo>
                  <a:pt x="45343" y="35165"/>
                </a:lnTo>
                <a:lnTo>
                  <a:pt x="17373" y="69957"/>
                </a:lnTo>
                <a:lnTo>
                  <a:pt x="2203" y="110288"/>
                </a:lnTo>
                <a:lnTo>
                  <a:pt x="0" y="152916"/>
                </a:lnTo>
                <a:lnTo>
                  <a:pt x="10931" y="194597"/>
                </a:lnTo>
                <a:lnTo>
                  <a:pt x="35164" y="232087"/>
                </a:lnTo>
                <a:lnTo>
                  <a:pt x="78011" y="278106"/>
                </a:lnTo>
                <a:lnTo>
                  <a:pt x="131895" y="333370"/>
                </a:lnTo>
                <a:lnTo>
                  <a:pt x="160489" y="362037"/>
                </a:lnTo>
                <a:lnTo>
                  <a:pt x="187896" y="389188"/>
                </a:lnTo>
                <a:lnTo>
                  <a:pt x="239149" y="438942"/>
                </a:lnTo>
                <a:lnTo>
                  <a:pt x="286686" y="484377"/>
                </a:lnTo>
                <a:lnTo>
                  <a:pt x="323457" y="509689"/>
                </a:lnTo>
                <a:lnTo>
                  <a:pt x="364803" y="521826"/>
                </a:lnTo>
                <a:lnTo>
                  <a:pt x="407477" y="520862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2863" y="0"/>
            <a:ext cx="282575" cy="97155"/>
          </a:xfrm>
          <a:custGeom>
            <a:avLst/>
            <a:gdLst/>
            <a:ahLst/>
            <a:cxnLst/>
            <a:rect l="l" t="t" r="r" b="b"/>
            <a:pathLst>
              <a:path w="282575" h="97155">
                <a:moveTo>
                  <a:pt x="166580" y="96557"/>
                </a:moveTo>
                <a:lnTo>
                  <a:pt x="208150" y="85210"/>
                </a:lnTo>
                <a:lnTo>
                  <a:pt x="245396" y="60603"/>
                </a:lnTo>
                <a:lnTo>
                  <a:pt x="273016" y="25533"/>
                </a:lnTo>
                <a:lnTo>
                  <a:pt x="282330" y="0"/>
                </a:lnTo>
                <a:lnTo>
                  <a:pt x="0" y="0"/>
                </a:lnTo>
                <a:lnTo>
                  <a:pt x="16622" y="17870"/>
                </a:lnTo>
                <a:lnTo>
                  <a:pt x="48381" y="52393"/>
                </a:lnTo>
                <a:lnTo>
                  <a:pt x="83451" y="80014"/>
                </a:lnTo>
                <a:lnTo>
                  <a:pt x="123932" y="94780"/>
                </a:lnTo>
                <a:lnTo>
                  <a:pt x="166580" y="96557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0" y="378427"/>
            <a:ext cx="246379" cy="424180"/>
          </a:xfrm>
          <a:custGeom>
            <a:avLst/>
            <a:gdLst/>
            <a:ahLst/>
            <a:cxnLst/>
            <a:rect l="l" t="t" r="r" b="b"/>
            <a:pathLst>
              <a:path w="246379" h="424180">
                <a:moveTo>
                  <a:pt x="129124" y="423839"/>
                </a:moveTo>
                <a:lnTo>
                  <a:pt x="170238" y="410938"/>
                </a:lnTo>
                <a:lnTo>
                  <a:pt x="206533" y="384949"/>
                </a:lnTo>
                <a:lnTo>
                  <a:pt x="232816" y="348866"/>
                </a:lnTo>
                <a:lnTo>
                  <a:pt x="246051" y="307858"/>
                </a:lnTo>
                <a:lnTo>
                  <a:pt x="246224" y="265174"/>
                </a:lnTo>
                <a:lnTo>
                  <a:pt x="233323" y="224060"/>
                </a:lnTo>
                <a:lnTo>
                  <a:pt x="207334" y="187765"/>
                </a:lnTo>
                <a:lnTo>
                  <a:pt x="167636" y="149111"/>
                </a:lnTo>
                <a:lnTo>
                  <a:pt x="108228" y="93325"/>
                </a:lnTo>
                <a:lnTo>
                  <a:pt x="72665" y="60973"/>
                </a:lnTo>
                <a:lnTo>
                  <a:pt x="38732" y="31518"/>
                </a:lnTo>
                <a:lnTo>
                  <a:pt x="6429" y="4960"/>
                </a:lnTo>
                <a:lnTo>
                  <a:pt x="0" y="0"/>
                </a:lnTo>
                <a:lnTo>
                  <a:pt x="0" y="374918"/>
                </a:lnTo>
                <a:lnTo>
                  <a:pt x="9349" y="384148"/>
                </a:lnTo>
                <a:lnTo>
                  <a:pt x="45432" y="410431"/>
                </a:lnTo>
                <a:lnTo>
                  <a:pt x="86439" y="423665"/>
                </a:lnTo>
                <a:lnTo>
                  <a:pt x="129124" y="423839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298677" y="1059195"/>
            <a:ext cx="329565" cy="328295"/>
          </a:xfrm>
          <a:custGeom>
            <a:avLst/>
            <a:gdLst/>
            <a:ahLst/>
            <a:cxnLst/>
            <a:rect l="l" t="t" r="r" b="b"/>
            <a:pathLst>
              <a:path w="329565" h="328294">
                <a:moveTo>
                  <a:pt x="201435" y="327818"/>
                </a:moveTo>
                <a:lnTo>
                  <a:pt x="243339" y="317776"/>
                </a:lnTo>
                <a:lnTo>
                  <a:pt x="281336" y="294345"/>
                </a:lnTo>
                <a:lnTo>
                  <a:pt x="310039" y="260156"/>
                </a:lnTo>
                <a:lnTo>
                  <a:pt x="326064" y="220156"/>
                </a:lnTo>
                <a:lnTo>
                  <a:pt x="329174" y="177585"/>
                </a:lnTo>
                <a:lnTo>
                  <a:pt x="319131" y="135681"/>
                </a:lnTo>
                <a:lnTo>
                  <a:pt x="295701" y="97685"/>
                </a:lnTo>
                <a:lnTo>
                  <a:pt x="262726" y="62678"/>
                </a:lnTo>
                <a:lnTo>
                  <a:pt x="227228" y="31081"/>
                </a:lnTo>
                <a:lnTo>
                  <a:pt x="188551" y="8791"/>
                </a:lnTo>
                <a:lnTo>
                  <a:pt x="146367" y="0"/>
                </a:lnTo>
                <a:lnTo>
                  <a:pt x="103907" y="4374"/>
                </a:lnTo>
                <a:lnTo>
                  <a:pt x="64402" y="21582"/>
                </a:lnTo>
                <a:lnTo>
                  <a:pt x="31082" y="51290"/>
                </a:lnTo>
                <a:lnTo>
                  <a:pt x="8791" y="89967"/>
                </a:lnTo>
                <a:lnTo>
                  <a:pt x="0" y="132151"/>
                </a:lnTo>
                <a:lnTo>
                  <a:pt x="4374" y="174611"/>
                </a:lnTo>
                <a:lnTo>
                  <a:pt x="21582" y="214116"/>
                </a:lnTo>
                <a:lnTo>
                  <a:pt x="51290" y="247436"/>
                </a:lnTo>
                <a:lnTo>
                  <a:pt x="60020" y="254873"/>
                </a:lnTo>
                <a:lnTo>
                  <a:pt x="68494" y="262776"/>
                </a:lnTo>
                <a:lnTo>
                  <a:pt x="76712" y="271145"/>
                </a:lnTo>
                <a:lnTo>
                  <a:pt x="84675" y="279981"/>
                </a:lnTo>
                <a:lnTo>
                  <a:pt x="118864" y="308684"/>
                </a:lnTo>
                <a:lnTo>
                  <a:pt x="158864" y="324709"/>
                </a:lnTo>
                <a:lnTo>
                  <a:pt x="201435" y="327818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840230" y="1040508"/>
            <a:ext cx="423545" cy="426084"/>
          </a:xfrm>
          <a:custGeom>
            <a:avLst/>
            <a:gdLst/>
            <a:ahLst/>
            <a:cxnLst/>
            <a:rect l="l" t="t" r="r" b="b"/>
            <a:pathLst>
              <a:path w="423544" h="426084">
                <a:moveTo>
                  <a:pt x="298932" y="425525"/>
                </a:moveTo>
                <a:lnTo>
                  <a:pt x="340613" y="414594"/>
                </a:lnTo>
                <a:lnTo>
                  <a:pt x="378103" y="390360"/>
                </a:lnTo>
                <a:lnTo>
                  <a:pt x="406073" y="355568"/>
                </a:lnTo>
                <a:lnTo>
                  <a:pt x="421243" y="315236"/>
                </a:lnTo>
                <a:lnTo>
                  <a:pt x="423446" y="272608"/>
                </a:lnTo>
                <a:lnTo>
                  <a:pt x="412515" y="230927"/>
                </a:lnTo>
                <a:lnTo>
                  <a:pt x="388282" y="193437"/>
                </a:lnTo>
                <a:lnTo>
                  <a:pt x="357537" y="159342"/>
                </a:lnTo>
                <a:lnTo>
                  <a:pt x="326524" y="125582"/>
                </a:lnTo>
                <a:lnTo>
                  <a:pt x="299409" y="97416"/>
                </a:lnTo>
                <a:lnTo>
                  <a:pt x="268976" y="68194"/>
                </a:lnTo>
                <a:lnTo>
                  <a:pt x="230504" y="33787"/>
                </a:lnTo>
                <a:lnTo>
                  <a:pt x="192599" y="10207"/>
                </a:lnTo>
                <a:lnTo>
                  <a:pt x="150735" y="0"/>
                </a:lnTo>
                <a:lnTo>
                  <a:pt x="108152" y="2941"/>
                </a:lnTo>
                <a:lnTo>
                  <a:pt x="68089" y="18808"/>
                </a:lnTo>
                <a:lnTo>
                  <a:pt x="33788" y="47376"/>
                </a:lnTo>
                <a:lnTo>
                  <a:pt x="10207" y="85280"/>
                </a:lnTo>
                <a:lnTo>
                  <a:pt x="0" y="127144"/>
                </a:lnTo>
                <a:lnTo>
                  <a:pt x="2941" y="169727"/>
                </a:lnTo>
                <a:lnTo>
                  <a:pt x="18808" y="209790"/>
                </a:lnTo>
                <a:lnTo>
                  <a:pt x="47376" y="244092"/>
                </a:lnTo>
                <a:lnTo>
                  <a:pt x="63808" y="258565"/>
                </a:lnTo>
                <a:lnTo>
                  <a:pt x="78293" y="271674"/>
                </a:lnTo>
                <a:lnTo>
                  <a:pt x="112172" y="304813"/>
                </a:lnTo>
                <a:lnTo>
                  <a:pt x="181181" y="380181"/>
                </a:lnTo>
                <a:lnTo>
                  <a:pt x="215973" y="408151"/>
                </a:lnTo>
                <a:lnTo>
                  <a:pt x="256304" y="423321"/>
                </a:lnTo>
                <a:lnTo>
                  <a:pt x="298932" y="425525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1464106" y="0"/>
            <a:ext cx="504190" cy="833119"/>
          </a:xfrm>
          <a:custGeom>
            <a:avLst/>
            <a:gdLst/>
            <a:ahLst/>
            <a:cxnLst/>
            <a:rect l="l" t="t" r="r" b="b"/>
            <a:pathLst>
              <a:path w="504189" h="833119">
                <a:moveTo>
                  <a:pt x="405206" y="708152"/>
                </a:moveTo>
                <a:lnTo>
                  <a:pt x="403009" y="665518"/>
                </a:lnTo>
                <a:lnTo>
                  <a:pt x="387858" y="625182"/>
                </a:lnTo>
                <a:lnTo>
                  <a:pt x="359892" y="590384"/>
                </a:lnTo>
                <a:lnTo>
                  <a:pt x="308825" y="544233"/>
                </a:lnTo>
                <a:lnTo>
                  <a:pt x="295846" y="532231"/>
                </a:lnTo>
                <a:lnTo>
                  <a:pt x="285178" y="522135"/>
                </a:lnTo>
                <a:lnTo>
                  <a:pt x="276821" y="513930"/>
                </a:lnTo>
                <a:lnTo>
                  <a:pt x="236880" y="473659"/>
                </a:lnTo>
                <a:lnTo>
                  <a:pt x="200799" y="447370"/>
                </a:lnTo>
                <a:lnTo>
                  <a:pt x="159791" y="434136"/>
                </a:lnTo>
                <a:lnTo>
                  <a:pt x="117106" y="433971"/>
                </a:lnTo>
                <a:lnTo>
                  <a:pt x="75984" y="446862"/>
                </a:lnTo>
                <a:lnTo>
                  <a:pt x="39687" y="472859"/>
                </a:lnTo>
                <a:lnTo>
                  <a:pt x="13411" y="508939"/>
                </a:lnTo>
                <a:lnTo>
                  <a:pt x="177" y="549948"/>
                </a:lnTo>
                <a:lnTo>
                  <a:pt x="0" y="592632"/>
                </a:lnTo>
                <a:lnTo>
                  <a:pt x="12903" y="633742"/>
                </a:lnTo>
                <a:lnTo>
                  <a:pt x="38887" y="670039"/>
                </a:lnTo>
                <a:lnTo>
                  <a:pt x="78841" y="710311"/>
                </a:lnTo>
                <a:lnTo>
                  <a:pt x="119189" y="748677"/>
                </a:lnTo>
                <a:lnTo>
                  <a:pt x="173101" y="797445"/>
                </a:lnTo>
                <a:lnTo>
                  <a:pt x="210591" y="821690"/>
                </a:lnTo>
                <a:lnTo>
                  <a:pt x="252272" y="832637"/>
                </a:lnTo>
                <a:lnTo>
                  <a:pt x="294894" y="830440"/>
                </a:lnTo>
                <a:lnTo>
                  <a:pt x="335229" y="815276"/>
                </a:lnTo>
                <a:lnTo>
                  <a:pt x="370027" y="787311"/>
                </a:lnTo>
                <a:lnTo>
                  <a:pt x="394271" y="749833"/>
                </a:lnTo>
                <a:lnTo>
                  <a:pt x="405206" y="708152"/>
                </a:lnTo>
                <a:close/>
              </a:path>
              <a:path w="504189" h="833119">
                <a:moveTo>
                  <a:pt x="503783" y="174345"/>
                </a:moveTo>
                <a:lnTo>
                  <a:pt x="494245" y="132321"/>
                </a:lnTo>
                <a:lnTo>
                  <a:pt x="471271" y="94043"/>
                </a:lnTo>
                <a:lnTo>
                  <a:pt x="391998" y="0"/>
                </a:lnTo>
                <a:lnTo>
                  <a:pt x="50292" y="0"/>
                </a:lnTo>
                <a:lnTo>
                  <a:pt x="55854" y="23926"/>
                </a:lnTo>
                <a:lnTo>
                  <a:pt x="79019" y="62090"/>
                </a:lnTo>
                <a:lnTo>
                  <a:pt x="154012" y="150406"/>
                </a:lnTo>
                <a:lnTo>
                  <a:pt x="258064" y="273786"/>
                </a:lnTo>
                <a:lnTo>
                  <a:pt x="291909" y="302895"/>
                </a:lnTo>
                <a:lnTo>
                  <a:pt x="331711" y="319405"/>
                </a:lnTo>
                <a:lnTo>
                  <a:pt x="374243" y="323024"/>
                </a:lnTo>
                <a:lnTo>
                  <a:pt x="416267" y="313486"/>
                </a:lnTo>
                <a:lnTo>
                  <a:pt x="454545" y="290512"/>
                </a:lnTo>
                <a:lnTo>
                  <a:pt x="483654" y="256679"/>
                </a:lnTo>
                <a:lnTo>
                  <a:pt x="500164" y="216877"/>
                </a:lnTo>
                <a:lnTo>
                  <a:pt x="503783" y="174345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0" y="1541154"/>
            <a:ext cx="368300" cy="451484"/>
          </a:xfrm>
          <a:custGeom>
            <a:avLst/>
            <a:gdLst/>
            <a:ahLst/>
            <a:cxnLst/>
            <a:rect l="l" t="t" r="r" b="b"/>
            <a:pathLst>
              <a:path w="368300" h="451485">
                <a:moveTo>
                  <a:pt x="275541" y="442864"/>
                </a:moveTo>
                <a:lnTo>
                  <a:pt x="314607" y="421261"/>
                </a:lnTo>
                <a:lnTo>
                  <a:pt x="344900" y="388472"/>
                </a:lnTo>
                <a:lnTo>
                  <a:pt x="362803" y="349277"/>
                </a:lnTo>
                <a:lnTo>
                  <a:pt x="367929" y="306901"/>
                </a:lnTo>
                <a:lnTo>
                  <a:pt x="359885" y="264568"/>
                </a:lnTo>
                <a:lnTo>
                  <a:pt x="338283" y="225502"/>
                </a:lnTo>
                <a:lnTo>
                  <a:pt x="311849" y="191793"/>
                </a:lnTo>
                <a:lnTo>
                  <a:pt x="302201" y="179045"/>
                </a:lnTo>
                <a:lnTo>
                  <a:pt x="293230" y="166266"/>
                </a:lnTo>
                <a:lnTo>
                  <a:pt x="284938" y="153457"/>
                </a:lnTo>
                <a:lnTo>
                  <a:pt x="263520" y="117623"/>
                </a:lnTo>
                <a:lnTo>
                  <a:pt x="248207" y="94729"/>
                </a:lnTo>
                <a:lnTo>
                  <a:pt x="213048" y="49239"/>
                </a:lnTo>
                <a:lnTo>
                  <a:pt x="179207" y="20127"/>
                </a:lnTo>
                <a:lnTo>
                  <a:pt x="139403" y="3621"/>
                </a:lnTo>
                <a:lnTo>
                  <a:pt x="96872" y="0"/>
                </a:lnTo>
                <a:lnTo>
                  <a:pt x="54851" y="9536"/>
                </a:lnTo>
                <a:lnTo>
                  <a:pt x="16574" y="32508"/>
                </a:lnTo>
                <a:lnTo>
                  <a:pt x="0" y="51774"/>
                </a:lnTo>
                <a:lnTo>
                  <a:pt x="0" y="229175"/>
                </a:lnTo>
                <a:lnTo>
                  <a:pt x="10073" y="241601"/>
                </a:lnTo>
                <a:lnTo>
                  <a:pt x="19285" y="253977"/>
                </a:lnTo>
                <a:lnTo>
                  <a:pt x="27477" y="266111"/>
                </a:lnTo>
                <a:lnTo>
                  <a:pt x="34650" y="278002"/>
                </a:lnTo>
                <a:lnTo>
                  <a:pt x="47585" y="299842"/>
                </a:lnTo>
                <a:lnTo>
                  <a:pt x="61525" y="321435"/>
                </a:lnTo>
                <a:lnTo>
                  <a:pt x="92413" y="363877"/>
                </a:lnTo>
                <a:lnTo>
                  <a:pt x="118849" y="397587"/>
                </a:lnTo>
                <a:lnTo>
                  <a:pt x="151638" y="427879"/>
                </a:lnTo>
                <a:lnTo>
                  <a:pt x="190832" y="445783"/>
                </a:lnTo>
                <a:lnTo>
                  <a:pt x="233208" y="450908"/>
                </a:lnTo>
                <a:lnTo>
                  <a:pt x="275541" y="442864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604765" y="1521774"/>
            <a:ext cx="366395" cy="380365"/>
          </a:xfrm>
          <a:custGeom>
            <a:avLst/>
            <a:gdLst/>
            <a:ahLst/>
            <a:cxnLst/>
            <a:rect l="l" t="t" r="r" b="b"/>
            <a:pathLst>
              <a:path w="366394" h="380364">
                <a:moveTo>
                  <a:pt x="238284" y="379897"/>
                </a:moveTo>
                <a:lnTo>
                  <a:pt x="280188" y="369854"/>
                </a:lnTo>
                <a:lnTo>
                  <a:pt x="318184" y="346422"/>
                </a:lnTo>
                <a:lnTo>
                  <a:pt x="346888" y="312233"/>
                </a:lnTo>
                <a:lnTo>
                  <a:pt x="362912" y="272233"/>
                </a:lnTo>
                <a:lnTo>
                  <a:pt x="366021" y="229662"/>
                </a:lnTo>
                <a:lnTo>
                  <a:pt x="355979" y="187758"/>
                </a:lnTo>
                <a:lnTo>
                  <a:pt x="332548" y="149762"/>
                </a:lnTo>
                <a:lnTo>
                  <a:pt x="300368" y="112511"/>
                </a:lnTo>
                <a:lnTo>
                  <a:pt x="244496" y="47834"/>
                </a:lnTo>
                <a:lnTo>
                  <a:pt x="210309" y="19133"/>
                </a:lnTo>
                <a:lnTo>
                  <a:pt x="170309" y="3109"/>
                </a:lnTo>
                <a:lnTo>
                  <a:pt x="127738" y="0"/>
                </a:lnTo>
                <a:lnTo>
                  <a:pt x="85834" y="10042"/>
                </a:lnTo>
                <a:lnTo>
                  <a:pt x="47837" y="33472"/>
                </a:lnTo>
                <a:lnTo>
                  <a:pt x="19134" y="67661"/>
                </a:lnTo>
                <a:lnTo>
                  <a:pt x="3109" y="107661"/>
                </a:lnTo>
                <a:lnTo>
                  <a:pt x="0" y="150233"/>
                </a:lnTo>
                <a:lnTo>
                  <a:pt x="10042" y="192137"/>
                </a:lnTo>
                <a:lnTo>
                  <a:pt x="33473" y="230135"/>
                </a:lnTo>
                <a:lnTo>
                  <a:pt x="90863" y="296567"/>
                </a:lnTo>
                <a:lnTo>
                  <a:pt x="121524" y="332060"/>
                </a:lnTo>
                <a:lnTo>
                  <a:pt x="155713" y="360764"/>
                </a:lnTo>
                <a:lnTo>
                  <a:pt x="195713" y="376788"/>
                </a:lnTo>
                <a:lnTo>
                  <a:pt x="238284" y="379897"/>
                </a:lnTo>
                <a:close/>
              </a:path>
              <a:path w="366394" h="380364">
                <a:moveTo>
                  <a:pt x="301254" y="113536"/>
                </a:moveTo>
                <a:lnTo>
                  <a:pt x="300369" y="112511"/>
                </a:lnTo>
                <a:lnTo>
                  <a:pt x="301254" y="113536"/>
                </a:lnTo>
                <a:close/>
              </a:path>
              <a:path w="366394" h="380364">
                <a:moveTo>
                  <a:pt x="69929" y="272334"/>
                </a:moveTo>
                <a:lnTo>
                  <a:pt x="57605" y="258068"/>
                </a:lnTo>
                <a:lnTo>
                  <a:pt x="69929" y="272334"/>
                </a:lnTo>
                <a:close/>
              </a:path>
              <a:path w="366394" h="380364">
                <a:moveTo>
                  <a:pt x="90862" y="296567"/>
                </a:moveTo>
                <a:lnTo>
                  <a:pt x="69929" y="272334"/>
                </a:lnTo>
                <a:lnTo>
                  <a:pt x="90862" y="296567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17408379" y="8534963"/>
            <a:ext cx="423545" cy="416559"/>
          </a:xfrm>
          <a:custGeom>
            <a:avLst/>
            <a:gdLst/>
            <a:ahLst/>
            <a:cxnLst/>
            <a:rect l="l" t="t" r="r" b="b"/>
            <a:pathLst>
              <a:path w="423544" h="416559">
                <a:moveTo>
                  <a:pt x="0" y="152148"/>
                </a:moveTo>
                <a:lnTo>
                  <a:pt x="1433" y="110289"/>
                </a:lnTo>
                <a:lnTo>
                  <a:pt x="15627" y="70462"/>
                </a:lnTo>
                <a:lnTo>
                  <a:pt x="42473" y="35851"/>
                </a:lnTo>
                <a:lnTo>
                  <a:pt x="78839" y="11436"/>
                </a:lnTo>
                <a:lnTo>
                  <a:pt x="119544" y="0"/>
                </a:lnTo>
                <a:lnTo>
                  <a:pt x="161402" y="1433"/>
                </a:lnTo>
                <a:lnTo>
                  <a:pt x="201229" y="15627"/>
                </a:lnTo>
                <a:lnTo>
                  <a:pt x="235840" y="42473"/>
                </a:lnTo>
                <a:lnTo>
                  <a:pt x="252696" y="60080"/>
                </a:lnTo>
                <a:lnTo>
                  <a:pt x="270901" y="78247"/>
                </a:lnTo>
                <a:lnTo>
                  <a:pt x="290456" y="96974"/>
                </a:lnTo>
                <a:lnTo>
                  <a:pt x="311362" y="116260"/>
                </a:lnTo>
                <a:lnTo>
                  <a:pt x="353353" y="154583"/>
                </a:lnTo>
                <a:lnTo>
                  <a:pt x="369384" y="169432"/>
                </a:lnTo>
                <a:lnTo>
                  <a:pt x="382106" y="181407"/>
                </a:lnTo>
                <a:lnTo>
                  <a:pt x="408615" y="216277"/>
                </a:lnTo>
                <a:lnTo>
                  <a:pt x="422422" y="256240"/>
                </a:lnTo>
                <a:lnTo>
                  <a:pt x="423449" y="298110"/>
                </a:lnTo>
                <a:lnTo>
                  <a:pt x="411618" y="338702"/>
                </a:lnTo>
                <a:lnTo>
                  <a:pt x="386851" y="374830"/>
                </a:lnTo>
                <a:lnTo>
                  <a:pt x="351982" y="401338"/>
                </a:lnTo>
                <a:lnTo>
                  <a:pt x="312019" y="415145"/>
                </a:lnTo>
                <a:lnTo>
                  <a:pt x="270149" y="416173"/>
                </a:lnTo>
                <a:lnTo>
                  <a:pt x="229557" y="404342"/>
                </a:lnTo>
                <a:lnTo>
                  <a:pt x="193429" y="379575"/>
                </a:lnTo>
                <a:lnTo>
                  <a:pt x="181920" y="368748"/>
                </a:lnTo>
                <a:lnTo>
                  <a:pt x="148992" y="338445"/>
                </a:lnTo>
                <a:lnTo>
                  <a:pt x="102492" y="295818"/>
                </a:lnTo>
                <a:lnTo>
                  <a:pt x="56632" y="250944"/>
                </a:lnTo>
                <a:lnTo>
                  <a:pt x="11436" y="192853"/>
                </a:lnTo>
                <a:lnTo>
                  <a:pt x="0" y="152148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17455743" y="9032183"/>
            <a:ext cx="329565" cy="300990"/>
          </a:xfrm>
          <a:custGeom>
            <a:avLst/>
            <a:gdLst/>
            <a:ahLst/>
            <a:cxnLst/>
            <a:rect l="l" t="t" r="r" b="b"/>
            <a:pathLst>
              <a:path w="329565" h="300990">
                <a:moveTo>
                  <a:pt x="0" y="119839"/>
                </a:moveTo>
                <a:lnTo>
                  <a:pt x="12072" y="77734"/>
                </a:lnTo>
                <a:lnTo>
                  <a:pt x="36771" y="41559"/>
                </a:lnTo>
                <a:lnTo>
                  <a:pt x="70318" y="15824"/>
                </a:lnTo>
                <a:lnTo>
                  <a:pt x="109715" y="1611"/>
                </a:lnTo>
                <a:lnTo>
                  <a:pt x="151965" y="0"/>
                </a:lnTo>
                <a:lnTo>
                  <a:pt x="194070" y="12073"/>
                </a:lnTo>
                <a:lnTo>
                  <a:pt x="241882" y="35889"/>
                </a:lnTo>
                <a:lnTo>
                  <a:pt x="293675" y="71616"/>
                </a:lnTo>
                <a:lnTo>
                  <a:pt x="317509" y="106539"/>
                </a:lnTo>
                <a:lnTo>
                  <a:pt x="329517" y="146663"/>
                </a:lnTo>
                <a:lnTo>
                  <a:pt x="328782" y="188938"/>
                </a:lnTo>
                <a:lnTo>
                  <a:pt x="314393" y="230309"/>
                </a:lnTo>
                <a:lnTo>
                  <a:pt x="287727" y="265058"/>
                </a:lnTo>
                <a:lnTo>
                  <a:pt x="252804" y="288893"/>
                </a:lnTo>
                <a:lnTo>
                  <a:pt x="212679" y="300900"/>
                </a:lnTo>
                <a:lnTo>
                  <a:pt x="170405" y="300165"/>
                </a:lnTo>
                <a:lnTo>
                  <a:pt x="129033" y="285776"/>
                </a:lnTo>
                <a:lnTo>
                  <a:pt x="115344" y="278494"/>
                </a:lnTo>
                <a:lnTo>
                  <a:pt x="102230" y="271726"/>
                </a:lnTo>
                <a:lnTo>
                  <a:pt x="89693" y="265472"/>
                </a:lnTo>
                <a:lnTo>
                  <a:pt x="77733" y="259732"/>
                </a:lnTo>
                <a:lnTo>
                  <a:pt x="41559" y="235033"/>
                </a:lnTo>
                <a:lnTo>
                  <a:pt x="15824" y="201487"/>
                </a:lnTo>
                <a:lnTo>
                  <a:pt x="1611" y="162089"/>
                </a:lnTo>
                <a:lnTo>
                  <a:pt x="0" y="119839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16924805" y="8793640"/>
            <a:ext cx="401955" cy="339725"/>
          </a:xfrm>
          <a:custGeom>
            <a:avLst/>
            <a:gdLst/>
            <a:ahLst/>
            <a:cxnLst/>
            <a:rect l="l" t="t" r="r" b="b"/>
            <a:pathLst>
              <a:path w="401955" h="339725">
                <a:moveTo>
                  <a:pt x="0" y="151239"/>
                </a:moveTo>
                <a:lnTo>
                  <a:pt x="1800" y="108996"/>
                </a:lnTo>
                <a:lnTo>
                  <a:pt x="17229" y="68002"/>
                </a:lnTo>
                <a:lnTo>
                  <a:pt x="44764" y="33937"/>
                </a:lnTo>
                <a:lnTo>
                  <a:pt x="80277" y="10990"/>
                </a:lnTo>
                <a:lnTo>
                  <a:pt x="120692" y="0"/>
                </a:lnTo>
                <a:lnTo>
                  <a:pt x="162934" y="1800"/>
                </a:lnTo>
                <a:lnTo>
                  <a:pt x="203929" y="17228"/>
                </a:lnTo>
                <a:lnTo>
                  <a:pt x="219586" y="26075"/>
                </a:lnTo>
                <a:lnTo>
                  <a:pt x="235299" y="34722"/>
                </a:lnTo>
                <a:lnTo>
                  <a:pt x="282545" y="59398"/>
                </a:lnTo>
                <a:lnTo>
                  <a:pt x="323732" y="79551"/>
                </a:lnTo>
                <a:lnTo>
                  <a:pt x="359907" y="104249"/>
                </a:lnTo>
                <a:lnTo>
                  <a:pt x="385642" y="137796"/>
                </a:lnTo>
                <a:lnTo>
                  <a:pt x="399856" y="177193"/>
                </a:lnTo>
                <a:lnTo>
                  <a:pt x="401467" y="219443"/>
                </a:lnTo>
                <a:lnTo>
                  <a:pt x="389395" y="261549"/>
                </a:lnTo>
                <a:lnTo>
                  <a:pt x="364696" y="297723"/>
                </a:lnTo>
                <a:lnTo>
                  <a:pt x="331149" y="323458"/>
                </a:lnTo>
                <a:lnTo>
                  <a:pt x="291751" y="337672"/>
                </a:lnTo>
                <a:lnTo>
                  <a:pt x="249501" y="339283"/>
                </a:lnTo>
                <a:lnTo>
                  <a:pt x="207395" y="327210"/>
                </a:lnTo>
                <a:lnTo>
                  <a:pt x="159623" y="303856"/>
                </a:lnTo>
                <a:lnTo>
                  <a:pt x="123237" y="285098"/>
                </a:lnTo>
                <a:lnTo>
                  <a:pt x="86342" y="265064"/>
                </a:lnTo>
                <a:lnTo>
                  <a:pt x="33937" y="227166"/>
                </a:lnTo>
                <a:lnTo>
                  <a:pt x="10990" y="191654"/>
                </a:lnTo>
                <a:lnTo>
                  <a:pt x="0" y="151239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16996774" y="9223961"/>
            <a:ext cx="559435" cy="455295"/>
          </a:xfrm>
          <a:custGeom>
            <a:avLst/>
            <a:gdLst/>
            <a:ahLst/>
            <a:cxnLst/>
            <a:rect l="l" t="t" r="r" b="b"/>
            <a:pathLst>
              <a:path w="559434" h="455295">
                <a:moveTo>
                  <a:pt x="0" y="142391"/>
                </a:moveTo>
                <a:lnTo>
                  <a:pt x="4762" y="100379"/>
                </a:lnTo>
                <a:lnTo>
                  <a:pt x="23030" y="60568"/>
                </a:lnTo>
                <a:lnTo>
                  <a:pt x="52889" y="28521"/>
                </a:lnTo>
                <a:lnTo>
                  <a:pt x="89925" y="8126"/>
                </a:lnTo>
                <a:lnTo>
                  <a:pt x="131012" y="0"/>
                </a:lnTo>
                <a:lnTo>
                  <a:pt x="173024" y="4762"/>
                </a:lnTo>
                <a:lnTo>
                  <a:pt x="212835" y="23030"/>
                </a:lnTo>
                <a:lnTo>
                  <a:pt x="266443" y="58936"/>
                </a:lnTo>
                <a:lnTo>
                  <a:pt x="293339" y="76794"/>
                </a:lnTo>
                <a:lnTo>
                  <a:pt x="352225" y="114987"/>
                </a:lnTo>
                <a:lnTo>
                  <a:pt x="415041" y="154628"/>
                </a:lnTo>
                <a:lnTo>
                  <a:pt x="468229" y="186879"/>
                </a:lnTo>
                <a:lnTo>
                  <a:pt x="490593" y="199823"/>
                </a:lnTo>
                <a:lnTo>
                  <a:pt x="524768" y="227223"/>
                </a:lnTo>
                <a:lnTo>
                  <a:pt x="547854" y="262644"/>
                </a:lnTo>
                <a:lnTo>
                  <a:pt x="559005" y="303016"/>
                </a:lnTo>
                <a:lnTo>
                  <a:pt x="557372" y="345265"/>
                </a:lnTo>
                <a:lnTo>
                  <a:pt x="542106" y="386320"/>
                </a:lnTo>
                <a:lnTo>
                  <a:pt x="514706" y="420494"/>
                </a:lnTo>
                <a:lnTo>
                  <a:pt x="479285" y="443581"/>
                </a:lnTo>
                <a:lnTo>
                  <a:pt x="438914" y="454732"/>
                </a:lnTo>
                <a:lnTo>
                  <a:pt x="396665" y="453099"/>
                </a:lnTo>
                <a:lnTo>
                  <a:pt x="355609" y="437834"/>
                </a:lnTo>
                <a:lnTo>
                  <a:pt x="302435" y="406545"/>
                </a:lnTo>
                <a:lnTo>
                  <a:pt x="238064" y="366643"/>
                </a:lnTo>
                <a:lnTo>
                  <a:pt x="204536" y="345329"/>
                </a:lnTo>
                <a:lnTo>
                  <a:pt x="142593" y="305147"/>
                </a:lnTo>
                <a:lnTo>
                  <a:pt x="60570" y="250373"/>
                </a:lnTo>
                <a:lnTo>
                  <a:pt x="28522" y="220514"/>
                </a:lnTo>
                <a:lnTo>
                  <a:pt x="8126" y="183478"/>
                </a:lnTo>
                <a:lnTo>
                  <a:pt x="0" y="142391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17915391" y="9545098"/>
            <a:ext cx="372745" cy="390525"/>
          </a:xfrm>
          <a:custGeom>
            <a:avLst/>
            <a:gdLst/>
            <a:ahLst/>
            <a:cxnLst/>
            <a:rect l="l" t="t" r="r" b="b"/>
            <a:pathLst>
              <a:path w="372744" h="390525">
                <a:moveTo>
                  <a:pt x="0" y="150509"/>
                </a:moveTo>
                <a:lnTo>
                  <a:pt x="2055" y="108278"/>
                </a:lnTo>
                <a:lnTo>
                  <a:pt x="17730" y="67377"/>
                </a:lnTo>
                <a:lnTo>
                  <a:pt x="45470" y="33478"/>
                </a:lnTo>
                <a:lnTo>
                  <a:pt x="81121" y="10747"/>
                </a:lnTo>
                <a:lnTo>
                  <a:pt x="121601" y="0"/>
                </a:lnTo>
                <a:lnTo>
                  <a:pt x="163832" y="2055"/>
                </a:lnTo>
                <a:lnTo>
                  <a:pt x="204733" y="17730"/>
                </a:lnTo>
                <a:lnTo>
                  <a:pt x="244542" y="40836"/>
                </a:lnTo>
                <a:lnTo>
                  <a:pt x="286040" y="65435"/>
                </a:lnTo>
                <a:lnTo>
                  <a:pt x="326473" y="90442"/>
                </a:lnTo>
                <a:lnTo>
                  <a:pt x="343470" y="100857"/>
                </a:lnTo>
                <a:lnTo>
                  <a:pt x="361860" y="111511"/>
                </a:lnTo>
                <a:lnTo>
                  <a:pt x="372609" y="117428"/>
                </a:lnTo>
                <a:lnTo>
                  <a:pt x="372609" y="386829"/>
                </a:lnTo>
                <a:lnTo>
                  <a:pt x="361860" y="390279"/>
                </a:lnTo>
                <a:lnTo>
                  <a:pt x="343470" y="390390"/>
                </a:lnTo>
                <a:lnTo>
                  <a:pt x="319372" y="390449"/>
                </a:lnTo>
                <a:lnTo>
                  <a:pt x="277724" y="376882"/>
                </a:lnTo>
                <a:lnTo>
                  <a:pt x="226100" y="349081"/>
                </a:lnTo>
                <a:lnTo>
                  <a:pt x="180320" y="321763"/>
                </a:lnTo>
                <a:lnTo>
                  <a:pt x="162419" y="310573"/>
                </a:lnTo>
                <a:lnTo>
                  <a:pt x="144262" y="299463"/>
                </a:lnTo>
                <a:lnTo>
                  <a:pt x="125851" y="288433"/>
                </a:lnTo>
                <a:lnTo>
                  <a:pt x="107185" y="277485"/>
                </a:lnTo>
                <a:lnTo>
                  <a:pt x="67376" y="254380"/>
                </a:lnTo>
                <a:lnTo>
                  <a:pt x="33478" y="226640"/>
                </a:lnTo>
                <a:lnTo>
                  <a:pt x="10746" y="190990"/>
                </a:lnTo>
                <a:lnTo>
                  <a:pt x="0" y="150509"/>
                </a:lnTo>
                <a:close/>
              </a:path>
              <a:path w="372744" h="390525">
                <a:moveTo>
                  <a:pt x="180320" y="321763"/>
                </a:moveTo>
                <a:close/>
              </a:path>
              <a:path w="372744" h="390525">
                <a:moveTo>
                  <a:pt x="107185" y="277485"/>
                </a:move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18010697" y="9017975"/>
            <a:ext cx="277495" cy="372745"/>
          </a:xfrm>
          <a:custGeom>
            <a:avLst/>
            <a:gdLst/>
            <a:ahLst/>
            <a:cxnLst/>
            <a:rect l="l" t="t" r="r" b="b"/>
            <a:pathLst>
              <a:path w="277494" h="372745">
                <a:moveTo>
                  <a:pt x="0" y="144887"/>
                </a:moveTo>
                <a:lnTo>
                  <a:pt x="3952" y="102791"/>
                </a:lnTo>
                <a:lnTo>
                  <a:pt x="21452" y="62637"/>
                </a:lnTo>
                <a:lnTo>
                  <a:pt x="50688" y="30020"/>
                </a:lnTo>
                <a:lnTo>
                  <a:pt x="87325" y="8915"/>
                </a:lnTo>
                <a:lnTo>
                  <a:pt x="128248" y="0"/>
                </a:lnTo>
                <a:lnTo>
                  <a:pt x="170344" y="3952"/>
                </a:lnTo>
                <a:lnTo>
                  <a:pt x="210498" y="21451"/>
                </a:lnTo>
                <a:lnTo>
                  <a:pt x="277303" y="64355"/>
                </a:lnTo>
                <a:lnTo>
                  <a:pt x="277303" y="372188"/>
                </a:lnTo>
                <a:lnTo>
                  <a:pt x="235713" y="356288"/>
                </a:lnTo>
                <a:lnTo>
                  <a:pt x="170193" y="320031"/>
                </a:lnTo>
                <a:lnTo>
                  <a:pt x="132115" y="296304"/>
                </a:lnTo>
                <a:lnTo>
                  <a:pt x="62636" y="251683"/>
                </a:lnTo>
                <a:lnTo>
                  <a:pt x="30020" y="222446"/>
                </a:lnTo>
                <a:lnTo>
                  <a:pt x="8915" y="185810"/>
                </a:lnTo>
                <a:lnTo>
                  <a:pt x="0" y="144887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17260580" y="9795543"/>
            <a:ext cx="503555" cy="438784"/>
          </a:xfrm>
          <a:custGeom>
            <a:avLst/>
            <a:gdLst/>
            <a:ahLst/>
            <a:cxnLst/>
            <a:rect l="l" t="t" r="r" b="b"/>
            <a:pathLst>
              <a:path w="503555" h="438784">
                <a:moveTo>
                  <a:pt x="0" y="145833"/>
                </a:moveTo>
                <a:lnTo>
                  <a:pt x="3640" y="103709"/>
                </a:lnTo>
                <a:lnTo>
                  <a:pt x="20841" y="63426"/>
                </a:lnTo>
                <a:lnTo>
                  <a:pt x="49835" y="30594"/>
                </a:lnTo>
                <a:lnTo>
                  <a:pt x="86315" y="9218"/>
                </a:lnTo>
                <a:lnTo>
                  <a:pt x="127171" y="0"/>
                </a:lnTo>
                <a:lnTo>
                  <a:pt x="169294" y="3640"/>
                </a:lnTo>
                <a:lnTo>
                  <a:pt x="209577" y="20841"/>
                </a:lnTo>
                <a:lnTo>
                  <a:pt x="255027" y="50676"/>
                </a:lnTo>
                <a:lnTo>
                  <a:pt x="321071" y="95759"/>
                </a:lnTo>
                <a:lnTo>
                  <a:pt x="359606" y="122969"/>
                </a:lnTo>
                <a:lnTo>
                  <a:pt x="395021" y="149230"/>
                </a:lnTo>
                <a:lnTo>
                  <a:pt x="427315" y="174545"/>
                </a:lnTo>
                <a:lnTo>
                  <a:pt x="484626" y="232481"/>
                </a:lnTo>
                <a:lnTo>
                  <a:pt x="500318" y="271742"/>
                </a:lnTo>
                <a:lnTo>
                  <a:pt x="503336" y="313516"/>
                </a:lnTo>
                <a:lnTo>
                  <a:pt x="493449" y="354625"/>
                </a:lnTo>
                <a:lnTo>
                  <a:pt x="470429" y="391890"/>
                </a:lnTo>
                <a:lnTo>
                  <a:pt x="436859" y="420026"/>
                </a:lnTo>
                <a:lnTo>
                  <a:pt x="397598" y="435718"/>
                </a:lnTo>
                <a:lnTo>
                  <a:pt x="355824" y="438736"/>
                </a:lnTo>
                <a:lnTo>
                  <a:pt x="314716" y="428849"/>
                </a:lnTo>
                <a:lnTo>
                  <a:pt x="277451" y="405829"/>
                </a:lnTo>
                <a:lnTo>
                  <a:pt x="253985" y="386267"/>
                </a:lnTo>
                <a:lnTo>
                  <a:pt x="227523" y="365596"/>
                </a:lnTo>
                <a:lnTo>
                  <a:pt x="165607" y="320928"/>
                </a:lnTo>
                <a:lnTo>
                  <a:pt x="132312" y="298051"/>
                </a:lnTo>
                <a:lnTo>
                  <a:pt x="81221" y="263669"/>
                </a:lnTo>
                <a:lnTo>
                  <a:pt x="63425" y="252163"/>
                </a:lnTo>
                <a:lnTo>
                  <a:pt x="30594" y="223168"/>
                </a:lnTo>
                <a:lnTo>
                  <a:pt x="9218" y="186689"/>
                </a:lnTo>
                <a:lnTo>
                  <a:pt x="0" y="145833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16621703" y="9555733"/>
            <a:ext cx="330835" cy="311150"/>
          </a:xfrm>
          <a:custGeom>
            <a:avLst/>
            <a:gdLst/>
            <a:ahLst/>
            <a:cxnLst/>
            <a:rect l="l" t="t" r="r" b="b"/>
            <a:pathLst>
              <a:path w="330834" h="311150">
                <a:moveTo>
                  <a:pt x="0" y="154236"/>
                </a:moveTo>
                <a:lnTo>
                  <a:pt x="734" y="111962"/>
                </a:lnTo>
                <a:lnTo>
                  <a:pt x="15123" y="70591"/>
                </a:lnTo>
                <a:lnTo>
                  <a:pt x="41789" y="35842"/>
                </a:lnTo>
                <a:lnTo>
                  <a:pt x="76712" y="12007"/>
                </a:lnTo>
                <a:lnTo>
                  <a:pt x="116836" y="0"/>
                </a:lnTo>
                <a:lnTo>
                  <a:pt x="159110" y="734"/>
                </a:lnTo>
                <a:lnTo>
                  <a:pt x="200481" y="15123"/>
                </a:lnTo>
                <a:lnTo>
                  <a:pt x="241011" y="39289"/>
                </a:lnTo>
                <a:lnTo>
                  <a:pt x="278810" y="66596"/>
                </a:lnTo>
                <a:lnTo>
                  <a:pt x="308367" y="98923"/>
                </a:lnTo>
                <a:lnTo>
                  <a:pt x="325735" y="137472"/>
                </a:lnTo>
                <a:lnTo>
                  <a:pt x="330548" y="179077"/>
                </a:lnTo>
                <a:lnTo>
                  <a:pt x="322441" y="220573"/>
                </a:lnTo>
                <a:lnTo>
                  <a:pt x="301046" y="258795"/>
                </a:lnTo>
                <a:lnTo>
                  <a:pt x="268720" y="288352"/>
                </a:lnTo>
                <a:lnTo>
                  <a:pt x="230171" y="305720"/>
                </a:lnTo>
                <a:lnTo>
                  <a:pt x="188566" y="310534"/>
                </a:lnTo>
                <a:lnTo>
                  <a:pt x="147070" y="302426"/>
                </a:lnTo>
                <a:lnTo>
                  <a:pt x="108849" y="281032"/>
                </a:lnTo>
                <a:lnTo>
                  <a:pt x="99873" y="274245"/>
                </a:lnTo>
                <a:lnTo>
                  <a:pt x="90504" y="267803"/>
                </a:lnTo>
                <a:lnTo>
                  <a:pt x="80743" y="261704"/>
                </a:lnTo>
                <a:lnTo>
                  <a:pt x="70590" y="255950"/>
                </a:lnTo>
                <a:lnTo>
                  <a:pt x="35841" y="229283"/>
                </a:lnTo>
                <a:lnTo>
                  <a:pt x="12007" y="194361"/>
                </a:lnTo>
                <a:lnTo>
                  <a:pt x="0" y="154236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16410477" y="8962788"/>
            <a:ext cx="445770" cy="381635"/>
          </a:xfrm>
          <a:custGeom>
            <a:avLst/>
            <a:gdLst/>
            <a:ahLst/>
            <a:cxnLst/>
            <a:rect l="l" t="t" r="r" b="b"/>
            <a:pathLst>
              <a:path w="445769" h="381634">
                <a:moveTo>
                  <a:pt x="0" y="151716"/>
                </a:moveTo>
                <a:lnTo>
                  <a:pt x="1632" y="109467"/>
                </a:lnTo>
                <a:lnTo>
                  <a:pt x="16898" y="68411"/>
                </a:lnTo>
                <a:lnTo>
                  <a:pt x="44299" y="34237"/>
                </a:lnTo>
                <a:lnTo>
                  <a:pt x="79720" y="11151"/>
                </a:lnTo>
                <a:lnTo>
                  <a:pt x="120092" y="0"/>
                </a:lnTo>
                <a:lnTo>
                  <a:pt x="162341" y="1633"/>
                </a:lnTo>
                <a:lnTo>
                  <a:pt x="203396" y="16898"/>
                </a:lnTo>
                <a:lnTo>
                  <a:pt x="242580" y="39121"/>
                </a:lnTo>
                <a:lnTo>
                  <a:pt x="281500" y="61674"/>
                </a:lnTo>
                <a:lnTo>
                  <a:pt x="314234" y="81676"/>
                </a:lnTo>
                <a:lnTo>
                  <a:pt x="348683" y="104635"/>
                </a:lnTo>
                <a:lnTo>
                  <a:pt x="389804" y="134195"/>
                </a:lnTo>
                <a:lnTo>
                  <a:pt x="420433" y="165508"/>
                </a:lnTo>
                <a:lnTo>
                  <a:pt x="439090" y="203450"/>
                </a:lnTo>
                <a:lnTo>
                  <a:pt x="445303" y="244869"/>
                </a:lnTo>
                <a:lnTo>
                  <a:pt x="438598" y="286615"/>
                </a:lnTo>
                <a:lnTo>
                  <a:pt x="418504" y="325536"/>
                </a:lnTo>
                <a:lnTo>
                  <a:pt x="387191" y="356164"/>
                </a:lnTo>
                <a:lnTo>
                  <a:pt x="349250" y="374822"/>
                </a:lnTo>
                <a:lnTo>
                  <a:pt x="307830" y="381035"/>
                </a:lnTo>
                <a:lnTo>
                  <a:pt x="266085" y="374330"/>
                </a:lnTo>
                <a:lnTo>
                  <a:pt x="227165" y="354235"/>
                </a:lnTo>
                <a:lnTo>
                  <a:pt x="209814" y="341563"/>
                </a:lnTo>
                <a:lnTo>
                  <a:pt x="194183" y="330465"/>
                </a:lnTo>
                <a:lnTo>
                  <a:pt x="155251" y="305036"/>
                </a:lnTo>
                <a:lnTo>
                  <a:pt x="68411" y="254908"/>
                </a:lnTo>
                <a:lnTo>
                  <a:pt x="34238" y="227508"/>
                </a:lnTo>
                <a:lnTo>
                  <a:pt x="11151" y="192087"/>
                </a:lnTo>
                <a:lnTo>
                  <a:pt x="0" y="151716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16887945" y="8247331"/>
            <a:ext cx="417830" cy="370840"/>
          </a:xfrm>
          <a:custGeom>
            <a:avLst/>
            <a:gdLst/>
            <a:ahLst/>
            <a:cxnLst/>
            <a:rect l="l" t="t" r="r" b="b"/>
            <a:pathLst>
              <a:path w="417830" h="370840">
                <a:moveTo>
                  <a:pt x="0" y="138554"/>
                </a:moveTo>
                <a:lnTo>
                  <a:pt x="5971" y="96697"/>
                </a:lnTo>
                <a:lnTo>
                  <a:pt x="25380" y="57430"/>
                </a:lnTo>
                <a:lnTo>
                  <a:pt x="56151" y="26257"/>
                </a:lnTo>
                <a:lnTo>
                  <a:pt x="93760" y="6937"/>
                </a:lnTo>
                <a:lnTo>
                  <a:pt x="135065" y="0"/>
                </a:lnTo>
                <a:lnTo>
                  <a:pt x="176922" y="5971"/>
                </a:lnTo>
                <a:lnTo>
                  <a:pt x="216189" y="25381"/>
                </a:lnTo>
                <a:lnTo>
                  <a:pt x="271241" y="64513"/>
                </a:lnTo>
                <a:lnTo>
                  <a:pt x="285485" y="74404"/>
                </a:lnTo>
                <a:lnTo>
                  <a:pt x="297423" y="82481"/>
                </a:lnTo>
                <a:lnTo>
                  <a:pt x="307053" y="88744"/>
                </a:lnTo>
                <a:lnTo>
                  <a:pt x="354106" y="118475"/>
                </a:lnTo>
                <a:lnTo>
                  <a:pt x="386939" y="147468"/>
                </a:lnTo>
                <a:lnTo>
                  <a:pt x="408315" y="183948"/>
                </a:lnTo>
                <a:lnTo>
                  <a:pt x="417533" y="224804"/>
                </a:lnTo>
                <a:lnTo>
                  <a:pt x="413893" y="266927"/>
                </a:lnTo>
                <a:lnTo>
                  <a:pt x="396691" y="307210"/>
                </a:lnTo>
                <a:lnTo>
                  <a:pt x="367697" y="340043"/>
                </a:lnTo>
                <a:lnTo>
                  <a:pt x="331218" y="361418"/>
                </a:lnTo>
                <a:lnTo>
                  <a:pt x="290362" y="370637"/>
                </a:lnTo>
                <a:lnTo>
                  <a:pt x="248239" y="366996"/>
                </a:lnTo>
                <a:lnTo>
                  <a:pt x="207955" y="349794"/>
                </a:lnTo>
                <a:lnTo>
                  <a:pt x="160903" y="320066"/>
                </a:lnTo>
                <a:lnTo>
                  <a:pt x="115590" y="289552"/>
                </a:lnTo>
                <a:lnTo>
                  <a:pt x="57430" y="248238"/>
                </a:lnTo>
                <a:lnTo>
                  <a:pt x="26257" y="217467"/>
                </a:lnTo>
                <a:lnTo>
                  <a:pt x="6937" y="179859"/>
                </a:lnTo>
                <a:lnTo>
                  <a:pt x="0" y="138554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16803048" y="10157846"/>
            <a:ext cx="412750" cy="129539"/>
          </a:xfrm>
          <a:custGeom>
            <a:avLst/>
            <a:gdLst/>
            <a:ahLst/>
            <a:cxnLst/>
            <a:rect l="l" t="t" r="r" b="b"/>
            <a:pathLst>
              <a:path w="412750" h="129540">
                <a:moveTo>
                  <a:pt x="0" y="129153"/>
                </a:moveTo>
                <a:lnTo>
                  <a:pt x="13729" y="72239"/>
                </a:lnTo>
                <a:lnTo>
                  <a:pt x="39825" y="37059"/>
                </a:lnTo>
                <a:lnTo>
                  <a:pt x="74354" y="12659"/>
                </a:lnTo>
                <a:lnTo>
                  <a:pt x="114278" y="0"/>
                </a:lnTo>
                <a:lnTo>
                  <a:pt x="156559" y="45"/>
                </a:lnTo>
                <a:lnTo>
                  <a:pt x="198159" y="13758"/>
                </a:lnTo>
                <a:lnTo>
                  <a:pt x="308573" y="70682"/>
                </a:lnTo>
                <a:lnTo>
                  <a:pt x="347420" y="91197"/>
                </a:lnTo>
                <a:lnTo>
                  <a:pt x="381448" y="110325"/>
                </a:lnTo>
                <a:lnTo>
                  <a:pt x="412280" y="129153"/>
                </a:lnTo>
                <a:lnTo>
                  <a:pt x="0" y="129153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18005803" y="8622395"/>
            <a:ext cx="282575" cy="352425"/>
          </a:xfrm>
          <a:custGeom>
            <a:avLst/>
            <a:gdLst/>
            <a:ahLst/>
            <a:cxnLst/>
            <a:rect l="l" t="t" r="r" b="b"/>
            <a:pathLst>
              <a:path w="282575" h="352425">
                <a:moveTo>
                  <a:pt x="0" y="138555"/>
                </a:moveTo>
                <a:lnTo>
                  <a:pt x="5971" y="96698"/>
                </a:lnTo>
                <a:lnTo>
                  <a:pt x="25379" y="57431"/>
                </a:lnTo>
                <a:lnTo>
                  <a:pt x="56150" y="26257"/>
                </a:lnTo>
                <a:lnTo>
                  <a:pt x="93759" y="6938"/>
                </a:lnTo>
                <a:lnTo>
                  <a:pt x="135064" y="0"/>
                </a:lnTo>
                <a:lnTo>
                  <a:pt x="176921" y="5971"/>
                </a:lnTo>
                <a:lnTo>
                  <a:pt x="216188" y="25380"/>
                </a:lnTo>
                <a:lnTo>
                  <a:pt x="254064" y="52362"/>
                </a:lnTo>
                <a:lnTo>
                  <a:pt x="276234" y="68666"/>
                </a:lnTo>
                <a:lnTo>
                  <a:pt x="282198" y="73357"/>
                </a:lnTo>
                <a:lnTo>
                  <a:pt x="282198" y="344916"/>
                </a:lnTo>
                <a:lnTo>
                  <a:pt x="263917" y="351232"/>
                </a:lnTo>
                <a:lnTo>
                  <a:pt x="222047" y="352259"/>
                </a:lnTo>
                <a:lnTo>
                  <a:pt x="181454" y="340428"/>
                </a:lnTo>
                <a:lnTo>
                  <a:pt x="145326" y="315661"/>
                </a:lnTo>
                <a:lnTo>
                  <a:pt x="134677" y="305971"/>
                </a:lnTo>
                <a:lnTo>
                  <a:pt x="122791" y="296001"/>
                </a:lnTo>
                <a:lnTo>
                  <a:pt x="109667" y="285751"/>
                </a:lnTo>
                <a:lnTo>
                  <a:pt x="95307" y="275221"/>
                </a:lnTo>
                <a:lnTo>
                  <a:pt x="57431" y="248239"/>
                </a:lnTo>
                <a:lnTo>
                  <a:pt x="26258" y="217468"/>
                </a:lnTo>
                <a:lnTo>
                  <a:pt x="6938" y="179859"/>
                </a:lnTo>
                <a:lnTo>
                  <a:pt x="0" y="138555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17296012" y="8046630"/>
            <a:ext cx="573405" cy="398145"/>
          </a:xfrm>
          <a:custGeom>
            <a:avLst/>
            <a:gdLst/>
            <a:ahLst/>
            <a:cxnLst/>
            <a:rect l="l" t="t" r="r" b="b"/>
            <a:pathLst>
              <a:path w="573405" h="398145">
                <a:moveTo>
                  <a:pt x="61217" y="155632"/>
                </a:moveTo>
                <a:lnTo>
                  <a:pt x="61442" y="113352"/>
                </a:lnTo>
                <a:lnTo>
                  <a:pt x="75332" y="71810"/>
                </a:lnTo>
                <a:lnTo>
                  <a:pt x="101579" y="36743"/>
                </a:lnTo>
                <a:lnTo>
                  <a:pt x="136212" y="12489"/>
                </a:lnTo>
                <a:lnTo>
                  <a:pt x="176189" y="0"/>
                </a:lnTo>
                <a:lnTo>
                  <a:pt x="218469" y="225"/>
                </a:lnTo>
                <a:lnTo>
                  <a:pt x="260010" y="14115"/>
                </a:lnTo>
                <a:lnTo>
                  <a:pt x="369747" y="71607"/>
                </a:lnTo>
                <a:lnTo>
                  <a:pt x="502075" y="141420"/>
                </a:lnTo>
                <a:lnTo>
                  <a:pt x="537003" y="167852"/>
                </a:lnTo>
                <a:lnTo>
                  <a:pt x="561073" y="202612"/>
                </a:lnTo>
                <a:lnTo>
                  <a:pt x="573351" y="242655"/>
                </a:lnTo>
                <a:lnTo>
                  <a:pt x="572902" y="284934"/>
                </a:lnTo>
                <a:lnTo>
                  <a:pt x="558792" y="326401"/>
                </a:lnTo>
                <a:lnTo>
                  <a:pt x="532361" y="361330"/>
                </a:lnTo>
                <a:lnTo>
                  <a:pt x="497600" y="385400"/>
                </a:lnTo>
                <a:lnTo>
                  <a:pt x="457557" y="397678"/>
                </a:lnTo>
                <a:lnTo>
                  <a:pt x="415279" y="397229"/>
                </a:lnTo>
                <a:lnTo>
                  <a:pt x="373811" y="383119"/>
                </a:lnTo>
                <a:lnTo>
                  <a:pt x="273299" y="330009"/>
                </a:lnTo>
                <a:lnTo>
                  <a:pt x="133029" y="256489"/>
                </a:lnTo>
                <a:lnTo>
                  <a:pt x="97961" y="230242"/>
                </a:lnTo>
                <a:lnTo>
                  <a:pt x="73707" y="195609"/>
                </a:lnTo>
                <a:lnTo>
                  <a:pt x="61217" y="155632"/>
                </a:lnTo>
                <a:close/>
              </a:path>
              <a:path w="573405" h="398145">
                <a:moveTo>
                  <a:pt x="0" y="186793"/>
                </a:moveTo>
                <a:lnTo>
                  <a:pt x="133029" y="256488"/>
                </a:lnTo>
                <a:lnTo>
                  <a:pt x="0" y="186793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16097386" y="9933106"/>
            <a:ext cx="462280" cy="351790"/>
          </a:xfrm>
          <a:custGeom>
            <a:avLst/>
            <a:gdLst/>
            <a:ahLst/>
            <a:cxnLst/>
            <a:rect l="l" t="t" r="r" b="b"/>
            <a:pathLst>
              <a:path w="462280" h="351790">
                <a:moveTo>
                  <a:pt x="0" y="118614"/>
                </a:moveTo>
                <a:lnTo>
                  <a:pt x="12411" y="76607"/>
                </a:lnTo>
                <a:lnTo>
                  <a:pt x="37399" y="40633"/>
                </a:lnTo>
                <a:lnTo>
                  <a:pt x="71151" y="15168"/>
                </a:lnTo>
                <a:lnTo>
                  <a:pt x="110662" y="1271"/>
                </a:lnTo>
                <a:lnTo>
                  <a:pt x="152924" y="0"/>
                </a:lnTo>
                <a:lnTo>
                  <a:pt x="194931" y="12410"/>
                </a:lnTo>
                <a:lnTo>
                  <a:pt x="232831" y="30586"/>
                </a:lnTo>
                <a:lnTo>
                  <a:pt x="247090" y="37126"/>
                </a:lnTo>
                <a:lnTo>
                  <a:pt x="261235" y="43009"/>
                </a:lnTo>
                <a:lnTo>
                  <a:pt x="275264" y="48237"/>
                </a:lnTo>
                <a:lnTo>
                  <a:pt x="314136" y="61157"/>
                </a:lnTo>
                <a:lnTo>
                  <a:pt x="339317" y="70972"/>
                </a:lnTo>
                <a:lnTo>
                  <a:pt x="390353" y="95008"/>
                </a:lnTo>
                <a:lnTo>
                  <a:pt x="425420" y="121254"/>
                </a:lnTo>
                <a:lnTo>
                  <a:pt x="449674" y="155887"/>
                </a:lnTo>
                <a:lnTo>
                  <a:pt x="462163" y="195864"/>
                </a:lnTo>
                <a:lnTo>
                  <a:pt x="461938" y="238144"/>
                </a:lnTo>
                <a:lnTo>
                  <a:pt x="448049" y="279686"/>
                </a:lnTo>
                <a:lnTo>
                  <a:pt x="421802" y="314753"/>
                </a:lnTo>
                <a:lnTo>
                  <a:pt x="387170" y="339007"/>
                </a:lnTo>
                <a:lnTo>
                  <a:pt x="347192" y="351497"/>
                </a:lnTo>
                <a:lnTo>
                  <a:pt x="304912" y="351271"/>
                </a:lnTo>
                <a:lnTo>
                  <a:pt x="263371" y="337381"/>
                </a:lnTo>
                <a:lnTo>
                  <a:pt x="249112" y="330256"/>
                </a:lnTo>
                <a:lnTo>
                  <a:pt x="235302" y="324056"/>
                </a:lnTo>
                <a:lnTo>
                  <a:pt x="221940" y="318781"/>
                </a:lnTo>
                <a:lnTo>
                  <a:pt x="209027" y="314431"/>
                </a:lnTo>
                <a:lnTo>
                  <a:pt x="185360" y="306670"/>
                </a:lnTo>
                <a:lnTo>
                  <a:pt x="161718" y="297895"/>
                </a:lnTo>
                <a:lnTo>
                  <a:pt x="114507" y="277304"/>
                </a:lnTo>
                <a:lnTo>
                  <a:pt x="76605" y="259127"/>
                </a:lnTo>
                <a:lnTo>
                  <a:pt x="40631" y="234139"/>
                </a:lnTo>
                <a:lnTo>
                  <a:pt x="15167" y="200386"/>
                </a:lnTo>
                <a:lnTo>
                  <a:pt x="1271" y="160876"/>
                </a:lnTo>
                <a:lnTo>
                  <a:pt x="0" y="118614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18027727" y="10238348"/>
            <a:ext cx="244475" cy="48895"/>
          </a:xfrm>
          <a:custGeom>
            <a:avLst/>
            <a:gdLst/>
            <a:ahLst/>
            <a:cxnLst/>
            <a:rect l="l" t="t" r="r" b="b"/>
            <a:pathLst>
              <a:path w="244475" h="48895">
                <a:moveTo>
                  <a:pt x="0" y="48650"/>
                </a:moveTo>
                <a:lnTo>
                  <a:pt x="2857" y="44246"/>
                </a:lnTo>
                <a:lnTo>
                  <a:pt x="35792" y="17733"/>
                </a:lnTo>
                <a:lnTo>
                  <a:pt x="74845" y="2600"/>
                </a:lnTo>
                <a:lnTo>
                  <a:pt x="117046" y="0"/>
                </a:lnTo>
                <a:lnTo>
                  <a:pt x="159423" y="11082"/>
                </a:lnTo>
                <a:lnTo>
                  <a:pt x="207502" y="32307"/>
                </a:lnTo>
                <a:lnTo>
                  <a:pt x="231593" y="43010"/>
                </a:lnTo>
                <a:lnTo>
                  <a:pt x="244113" y="48650"/>
                </a:lnTo>
                <a:lnTo>
                  <a:pt x="0" y="48650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16055923" y="9336337"/>
            <a:ext cx="387985" cy="334010"/>
          </a:xfrm>
          <a:custGeom>
            <a:avLst/>
            <a:gdLst/>
            <a:ahLst/>
            <a:cxnLst/>
            <a:rect l="l" t="t" r="r" b="b"/>
            <a:pathLst>
              <a:path w="387984" h="334009">
                <a:moveTo>
                  <a:pt x="0" y="154235"/>
                </a:moveTo>
                <a:lnTo>
                  <a:pt x="734" y="111961"/>
                </a:lnTo>
                <a:lnTo>
                  <a:pt x="15124" y="70590"/>
                </a:lnTo>
                <a:lnTo>
                  <a:pt x="41791" y="35841"/>
                </a:lnTo>
                <a:lnTo>
                  <a:pt x="76714" y="12006"/>
                </a:lnTo>
                <a:lnTo>
                  <a:pt x="116839" y="0"/>
                </a:lnTo>
                <a:lnTo>
                  <a:pt x="159113" y="734"/>
                </a:lnTo>
                <a:lnTo>
                  <a:pt x="200483" y="15124"/>
                </a:lnTo>
                <a:lnTo>
                  <a:pt x="242995" y="38052"/>
                </a:lnTo>
                <a:lnTo>
                  <a:pt x="316806" y="77863"/>
                </a:lnTo>
                <a:lnTo>
                  <a:pt x="351552" y="104529"/>
                </a:lnTo>
                <a:lnTo>
                  <a:pt x="375386" y="139451"/>
                </a:lnTo>
                <a:lnTo>
                  <a:pt x="387393" y="179575"/>
                </a:lnTo>
                <a:lnTo>
                  <a:pt x="386659" y="221850"/>
                </a:lnTo>
                <a:lnTo>
                  <a:pt x="372270" y="263220"/>
                </a:lnTo>
                <a:lnTo>
                  <a:pt x="345603" y="297970"/>
                </a:lnTo>
                <a:lnTo>
                  <a:pt x="310681" y="321805"/>
                </a:lnTo>
                <a:lnTo>
                  <a:pt x="270556" y="333812"/>
                </a:lnTo>
                <a:lnTo>
                  <a:pt x="228281" y="333077"/>
                </a:lnTo>
                <a:lnTo>
                  <a:pt x="186909" y="318688"/>
                </a:lnTo>
                <a:lnTo>
                  <a:pt x="111095" y="277796"/>
                </a:lnTo>
                <a:lnTo>
                  <a:pt x="70590" y="255949"/>
                </a:lnTo>
                <a:lnTo>
                  <a:pt x="35841" y="229283"/>
                </a:lnTo>
                <a:lnTo>
                  <a:pt x="12006" y="194360"/>
                </a:lnTo>
                <a:lnTo>
                  <a:pt x="0" y="154235"/>
                </a:lnTo>
                <a:close/>
              </a:path>
              <a:path w="387984" h="334009">
                <a:moveTo>
                  <a:pt x="241825" y="37421"/>
                </a:moveTo>
                <a:lnTo>
                  <a:pt x="242995" y="38052"/>
                </a:lnTo>
                <a:lnTo>
                  <a:pt x="241825" y="37421"/>
                </a:lnTo>
                <a:close/>
              </a:path>
              <a:path w="387984" h="334009">
                <a:moveTo>
                  <a:pt x="138750" y="292712"/>
                </a:moveTo>
                <a:lnTo>
                  <a:pt x="155031" y="301494"/>
                </a:lnTo>
                <a:lnTo>
                  <a:pt x="138750" y="292712"/>
                </a:lnTo>
                <a:close/>
              </a:path>
              <a:path w="387984" h="334009">
                <a:moveTo>
                  <a:pt x="111095" y="277796"/>
                </a:moveTo>
                <a:lnTo>
                  <a:pt x="138750" y="292712"/>
                </a:lnTo>
                <a:lnTo>
                  <a:pt x="111095" y="277796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1028699" y="2463779"/>
            <a:ext cx="7199630" cy="3956685"/>
          </a:xfrm>
          <a:custGeom>
            <a:avLst/>
            <a:gdLst/>
            <a:ahLst/>
            <a:cxnLst/>
            <a:rect l="l" t="t" r="r" b="b"/>
            <a:pathLst>
              <a:path w="7199630" h="3956685">
                <a:moveTo>
                  <a:pt x="6761188" y="3956438"/>
                </a:moveTo>
                <a:lnTo>
                  <a:pt x="438149" y="3956438"/>
                </a:lnTo>
                <a:lnTo>
                  <a:pt x="388710" y="3953641"/>
                </a:lnTo>
                <a:lnTo>
                  <a:pt x="340283" y="3945369"/>
                </a:lnTo>
                <a:lnTo>
                  <a:pt x="293296" y="3931801"/>
                </a:lnTo>
                <a:lnTo>
                  <a:pt x="248178" y="3913112"/>
                </a:lnTo>
                <a:lnTo>
                  <a:pt x="205359" y="3889482"/>
                </a:lnTo>
                <a:lnTo>
                  <a:pt x="165267" y="3861088"/>
                </a:lnTo>
                <a:lnTo>
                  <a:pt x="128331" y="3828107"/>
                </a:lnTo>
                <a:lnTo>
                  <a:pt x="95349" y="3791170"/>
                </a:lnTo>
                <a:lnTo>
                  <a:pt x="66955" y="3751078"/>
                </a:lnTo>
                <a:lnTo>
                  <a:pt x="43325" y="3708259"/>
                </a:lnTo>
                <a:lnTo>
                  <a:pt x="24636" y="3663141"/>
                </a:lnTo>
                <a:lnTo>
                  <a:pt x="11068" y="3616154"/>
                </a:lnTo>
                <a:lnTo>
                  <a:pt x="2796" y="3567727"/>
                </a:lnTo>
                <a:lnTo>
                  <a:pt x="0" y="3518288"/>
                </a:lnTo>
                <a:lnTo>
                  <a:pt x="0" y="438149"/>
                </a:lnTo>
                <a:lnTo>
                  <a:pt x="2796" y="388710"/>
                </a:lnTo>
                <a:lnTo>
                  <a:pt x="11068" y="340283"/>
                </a:lnTo>
                <a:lnTo>
                  <a:pt x="24636" y="293296"/>
                </a:lnTo>
                <a:lnTo>
                  <a:pt x="43325" y="248178"/>
                </a:lnTo>
                <a:lnTo>
                  <a:pt x="66955" y="205359"/>
                </a:lnTo>
                <a:lnTo>
                  <a:pt x="95349" y="165267"/>
                </a:lnTo>
                <a:lnTo>
                  <a:pt x="128331" y="128331"/>
                </a:lnTo>
                <a:lnTo>
                  <a:pt x="165267" y="95349"/>
                </a:lnTo>
                <a:lnTo>
                  <a:pt x="205359" y="66955"/>
                </a:lnTo>
                <a:lnTo>
                  <a:pt x="248178" y="43325"/>
                </a:lnTo>
                <a:lnTo>
                  <a:pt x="293296" y="24636"/>
                </a:lnTo>
                <a:lnTo>
                  <a:pt x="340283" y="11068"/>
                </a:lnTo>
                <a:lnTo>
                  <a:pt x="388710" y="2796"/>
                </a:lnTo>
                <a:lnTo>
                  <a:pt x="438149" y="0"/>
                </a:lnTo>
                <a:lnTo>
                  <a:pt x="6761188" y="0"/>
                </a:lnTo>
                <a:lnTo>
                  <a:pt x="6810627" y="2796"/>
                </a:lnTo>
                <a:lnTo>
                  <a:pt x="6859054" y="11068"/>
                </a:lnTo>
                <a:lnTo>
                  <a:pt x="6906041" y="24636"/>
                </a:lnTo>
                <a:lnTo>
                  <a:pt x="6951159" y="43325"/>
                </a:lnTo>
                <a:lnTo>
                  <a:pt x="6993978" y="66955"/>
                </a:lnTo>
                <a:lnTo>
                  <a:pt x="7034070" y="95349"/>
                </a:lnTo>
                <a:lnTo>
                  <a:pt x="7071006" y="128331"/>
                </a:lnTo>
                <a:lnTo>
                  <a:pt x="7103988" y="165267"/>
                </a:lnTo>
                <a:lnTo>
                  <a:pt x="7132382" y="205359"/>
                </a:lnTo>
                <a:lnTo>
                  <a:pt x="7156013" y="248178"/>
                </a:lnTo>
                <a:lnTo>
                  <a:pt x="7174701" y="293296"/>
                </a:lnTo>
                <a:lnTo>
                  <a:pt x="7188270" y="340283"/>
                </a:lnTo>
                <a:lnTo>
                  <a:pt x="7196541" y="388710"/>
                </a:lnTo>
                <a:lnTo>
                  <a:pt x="7199338" y="438149"/>
                </a:lnTo>
                <a:lnTo>
                  <a:pt x="7199338" y="3518288"/>
                </a:lnTo>
                <a:lnTo>
                  <a:pt x="7196541" y="3567727"/>
                </a:lnTo>
                <a:lnTo>
                  <a:pt x="7188270" y="3616154"/>
                </a:lnTo>
                <a:lnTo>
                  <a:pt x="7174701" y="3663141"/>
                </a:lnTo>
                <a:lnTo>
                  <a:pt x="7156013" y="3708259"/>
                </a:lnTo>
                <a:lnTo>
                  <a:pt x="7132382" y="3751078"/>
                </a:lnTo>
                <a:lnTo>
                  <a:pt x="7103988" y="3791170"/>
                </a:lnTo>
                <a:lnTo>
                  <a:pt x="7071006" y="3828107"/>
                </a:lnTo>
                <a:lnTo>
                  <a:pt x="7034070" y="3861088"/>
                </a:lnTo>
                <a:lnTo>
                  <a:pt x="6993978" y="3889482"/>
                </a:lnTo>
                <a:lnTo>
                  <a:pt x="6951159" y="3913112"/>
                </a:lnTo>
                <a:lnTo>
                  <a:pt x="6906041" y="3931801"/>
                </a:lnTo>
                <a:lnTo>
                  <a:pt x="6859054" y="3945369"/>
                </a:lnTo>
                <a:lnTo>
                  <a:pt x="6810627" y="3953641"/>
                </a:lnTo>
                <a:lnTo>
                  <a:pt x="6761188" y="3956438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11356248" y="5143500"/>
            <a:ext cx="6692265" cy="3956685"/>
          </a:xfrm>
          <a:custGeom>
            <a:avLst/>
            <a:gdLst/>
            <a:ahLst/>
            <a:cxnLst/>
            <a:rect l="l" t="t" r="r" b="b"/>
            <a:pathLst>
              <a:path w="6692265" h="3956684">
                <a:moveTo>
                  <a:pt x="6254018" y="3956438"/>
                </a:moveTo>
                <a:lnTo>
                  <a:pt x="438143" y="3956438"/>
                </a:lnTo>
                <a:lnTo>
                  <a:pt x="388711" y="3953641"/>
                </a:lnTo>
                <a:lnTo>
                  <a:pt x="340283" y="3945370"/>
                </a:lnTo>
                <a:lnTo>
                  <a:pt x="293296" y="3931801"/>
                </a:lnTo>
                <a:lnTo>
                  <a:pt x="248179" y="3913113"/>
                </a:lnTo>
                <a:lnTo>
                  <a:pt x="205359" y="3889483"/>
                </a:lnTo>
                <a:lnTo>
                  <a:pt x="165267" y="3861088"/>
                </a:lnTo>
                <a:lnTo>
                  <a:pt x="128331" y="3828107"/>
                </a:lnTo>
                <a:lnTo>
                  <a:pt x="95350" y="3791171"/>
                </a:lnTo>
                <a:lnTo>
                  <a:pt x="66955" y="3751078"/>
                </a:lnTo>
                <a:lnTo>
                  <a:pt x="43325" y="3708259"/>
                </a:lnTo>
                <a:lnTo>
                  <a:pt x="24636" y="3663141"/>
                </a:lnTo>
                <a:lnTo>
                  <a:pt x="11068" y="3616154"/>
                </a:lnTo>
                <a:lnTo>
                  <a:pt x="2796" y="3567727"/>
                </a:lnTo>
                <a:lnTo>
                  <a:pt x="0" y="3518288"/>
                </a:lnTo>
                <a:lnTo>
                  <a:pt x="0" y="438149"/>
                </a:lnTo>
                <a:lnTo>
                  <a:pt x="2796" y="388710"/>
                </a:lnTo>
                <a:lnTo>
                  <a:pt x="11068" y="340283"/>
                </a:lnTo>
                <a:lnTo>
                  <a:pt x="24636" y="293296"/>
                </a:lnTo>
                <a:lnTo>
                  <a:pt x="43325" y="248178"/>
                </a:lnTo>
                <a:lnTo>
                  <a:pt x="66955" y="205359"/>
                </a:lnTo>
                <a:lnTo>
                  <a:pt x="95350" y="165267"/>
                </a:lnTo>
                <a:lnTo>
                  <a:pt x="128331" y="128331"/>
                </a:lnTo>
                <a:lnTo>
                  <a:pt x="165267" y="95349"/>
                </a:lnTo>
                <a:lnTo>
                  <a:pt x="205359" y="66955"/>
                </a:lnTo>
                <a:lnTo>
                  <a:pt x="248179" y="43325"/>
                </a:lnTo>
                <a:lnTo>
                  <a:pt x="293296" y="24636"/>
                </a:lnTo>
                <a:lnTo>
                  <a:pt x="340283" y="11068"/>
                </a:lnTo>
                <a:lnTo>
                  <a:pt x="388711" y="2796"/>
                </a:lnTo>
                <a:lnTo>
                  <a:pt x="438149" y="0"/>
                </a:lnTo>
                <a:lnTo>
                  <a:pt x="6254012" y="0"/>
                </a:lnTo>
                <a:lnTo>
                  <a:pt x="6303450" y="2796"/>
                </a:lnTo>
                <a:lnTo>
                  <a:pt x="6351877" y="11068"/>
                </a:lnTo>
                <a:lnTo>
                  <a:pt x="6398864" y="24636"/>
                </a:lnTo>
                <a:lnTo>
                  <a:pt x="6443982" y="43325"/>
                </a:lnTo>
                <a:lnTo>
                  <a:pt x="6486801" y="66955"/>
                </a:lnTo>
                <a:lnTo>
                  <a:pt x="6526894" y="95349"/>
                </a:lnTo>
                <a:lnTo>
                  <a:pt x="6563830" y="128331"/>
                </a:lnTo>
                <a:lnTo>
                  <a:pt x="6596811" y="165267"/>
                </a:lnTo>
                <a:lnTo>
                  <a:pt x="6625206" y="205359"/>
                </a:lnTo>
                <a:lnTo>
                  <a:pt x="6648836" y="248178"/>
                </a:lnTo>
                <a:lnTo>
                  <a:pt x="6667525" y="293296"/>
                </a:lnTo>
                <a:lnTo>
                  <a:pt x="6681093" y="340283"/>
                </a:lnTo>
                <a:lnTo>
                  <a:pt x="6689365" y="388710"/>
                </a:lnTo>
                <a:lnTo>
                  <a:pt x="6691944" y="434299"/>
                </a:lnTo>
                <a:lnTo>
                  <a:pt x="6691944" y="3522138"/>
                </a:lnTo>
                <a:lnTo>
                  <a:pt x="6689365" y="3567727"/>
                </a:lnTo>
                <a:lnTo>
                  <a:pt x="6681093" y="3616154"/>
                </a:lnTo>
                <a:lnTo>
                  <a:pt x="6667525" y="3663141"/>
                </a:lnTo>
                <a:lnTo>
                  <a:pt x="6648836" y="3708259"/>
                </a:lnTo>
                <a:lnTo>
                  <a:pt x="6625206" y="3751078"/>
                </a:lnTo>
                <a:lnTo>
                  <a:pt x="6596811" y="3791171"/>
                </a:lnTo>
                <a:lnTo>
                  <a:pt x="6563830" y="3828107"/>
                </a:lnTo>
                <a:lnTo>
                  <a:pt x="6526894" y="3861088"/>
                </a:lnTo>
                <a:lnTo>
                  <a:pt x="6486801" y="3889483"/>
                </a:lnTo>
                <a:lnTo>
                  <a:pt x="6443982" y="3913113"/>
                </a:lnTo>
                <a:lnTo>
                  <a:pt x="6398864" y="3931801"/>
                </a:lnTo>
                <a:lnTo>
                  <a:pt x="6351877" y="3945370"/>
                </a:lnTo>
                <a:lnTo>
                  <a:pt x="6303450" y="3953641"/>
                </a:lnTo>
                <a:lnTo>
                  <a:pt x="6254018" y="3956438"/>
                </a:lnTo>
                <a:close/>
              </a:path>
            </a:pathLst>
          </a:custGeom>
          <a:solidFill>
            <a:srgbClr val="7879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11806031" y="3395867"/>
            <a:ext cx="5922010" cy="1489710"/>
          </a:xfrm>
          <a:custGeom>
            <a:avLst/>
            <a:gdLst/>
            <a:ahLst/>
            <a:cxnLst/>
            <a:rect l="l" t="t" r="r" b="b"/>
            <a:pathLst>
              <a:path w="5922009" h="1489710">
                <a:moveTo>
                  <a:pt x="5570455" y="1489143"/>
                </a:moveTo>
                <a:lnTo>
                  <a:pt x="352422" y="1489143"/>
                </a:lnTo>
                <a:lnTo>
                  <a:pt x="306100" y="1486087"/>
                </a:lnTo>
                <a:lnTo>
                  <a:pt x="260962" y="1477069"/>
                </a:lnTo>
                <a:lnTo>
                  <a:pt x="217557" y="1462316"/>
                </a:lnTo>
                <a:lnTo>
                  <a:pt x="176434" y="1442056"/>
                </a:lnTo>
                <a:lnTo>
                  <a:pt x="138139" y="1416515"/>
                </a:lnTo>
                <a:lnTo>
                  <a:pt x="103222" y="1385920"/>
                </a:lnTo>
                <a:lnTo>
                  <a:pt x="72627" y="1351003"/>
                </a:lnTo>
                <a:lnTo>
                  <a:pt x="47086" y="1312709"/>
                </a:lnTo>
                <a:lnTo>
                  <a:pt x="26826" y="1271585"/>
                </a:lnTo>
                <a:lnTo>
                  <a:pt x="12074" y="1228181"/>
                </a:lnTo>
                <a:lnTo>
                  <a:pt x="3056" y="1183042"/>
                </a:lnTo>
                <a:lnTo>
                  <a:pt x="0" y="1136718"/>
                </a:lnTo>
                <a:lnTo>
                  <a:pt x="0" y="352424"/>
                </a:lnTo>
                <a:lnTo>
                  <a:pt x="3056" y="306100"/>
                </a:lnTo>
                <a:lnTo>
                  <a:pt x="12074" y="260962"/>
                </a:lnTo>
                <a:lnTo>
                  <a:pt x="26826" y="217557"/>
                </a:lnTo>
                <a:lnTo>
                  <a:pt x="47086" y="176434"/>
                </a:lnTo>
                <a:lnTo>
                  <a:pt x="72627" y="138140"/>
                </a:lnTo>
                <a:lnTo>
                  <a:pt x="103222" y="103222"/>
                </a:lnTo>
                <a:lnTo>
                  <a:pt x="138139" y="72627"/>
                </a:lnTo>
                <a:lnTo>
                  <a:pt x="176434" y="47086"/>
                </a:lnTo>
                <a:lnTo>
                  <a:pt x="217557" y="26826"/>
                </a:lnTo>
                <a:lnTo>
                  <a:pt x="260962" y="12074"/>
                </a:lnTo>
                <a:lnTo>
                  <a:pt x="306100" y="3056"/>
                </a:lnTo>
                <a:lnTo>
                  <a:pt x="352424" y="0"/>
                </a:lnTo>
                <a:lnTo>
                  <a:pt x="5570452" y="0"/>
                </a:lnTo>
                <a:lnTo>
                  <a:pt x="5616776" y="3056"/>
                </a:lnTo>
                <a:lnTo>
                  <a:pt x="5661914" y="12074"/>
                </a:lnTo>
                <a:lnTo>
                  <a:pt x="5705319" y="26826"/>
                </a:lnTo>
                <a:lnTo>
                  <a:pt x="5746442" y="47086"/>
                </a:lnTo>
                <a:lnTo>
                  <a:pt x="5784736" y="72627"/>
                </a:lnTo>
                <a:lnTo>
                  <a:pt x="5819653" y="103222"/>
                </a:lnTo>
                <a:lnTo>
                  <a:pt x="5850248" y="138140"/>
                </a:lnTo>
                <a:lnTo>
                  <a:pt x="5875790" y="176434"/>
                </a:lnTo>
                <a:lnTo>
                  <a:pt x="5896050" y="217557"/>
                </a:lnTo>
                <a:lnTo>
                  <a:pt x="5910803" y="260962"/>
                </a:lnTo>
                <a:lnTo>
                  <a:pt x="5919821" y="306100"/>
                </a:lnTo>
                <a:lnTo>
                  <a:pt x="5921672" y="334156"/>
                </a:lnTo>
                <a:lnTo>
                  <a:pt x="5921672" y="1154987"/>
                </a:lnTo>
                <a:lnTo>
                  <a:pt x="5910803" y="1228181"/>
                </a:lnTo>
                <a:lnTo>
                  <a:pt x="5896050" y="1271585"/>
                </a:lnTo>
                <a:lnTo>
                  <a:pt x="5875790" y="1312709"/>
                </a:lnTo>
                <a:lnTo>
                  <a:pt x="5850248" y="1351003"/>
                </a:lnTo>
                <a:lnTo>
                  <a:pt x="5819653" y="1385920"/>
                </a:lnTo>
                <a:lnTo>
                  <a:pt x="5784736" y="1416515"/>
                </a:lnTo>
                <a:lnTo>
                  <a:pt x="5746442" y="1442056"/>
                </a:lnTo>
                <a:lnTo>
                  <a:pt x="5705319" y="1462316"/>
                </a:lnTo>
                <a:lnTo>
                  <a:pt x="5661914" y="1477069"/>
                </a:lnTo>
                <a:lnTo>
                  <a:pt x="5616776" y="1486087"/>
                </a:lnTo>
                <a:lnTo>
                  <a:pt x="5570455" y="1489143"/>
                </a:lnTo>
                <a:close/>
              </a:path>
            </a:pathLst>
          </a:custGeom>
          <a:solidFill>
            <a:srgbClr val="344A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2305161" y="487500"/>
            <a:ext cx="5922010" cy="1489710"/>
          </a:xfrm>
          <a:custGeom>
            <a:avLst/>
            <a:gdLst/>
            <a:ahLst/>
            <a:cxnLst/>
            <a:rect l="l" t="t" r="r" b="b"/>
            <a:pathLst>
              <a:path w="5922009" h="1489710">
                <a:moveTo>
                  <a:pt x="5570455" y="1489143"/>
                </a:moveTo>
                <a:lnTo>
                  <a:pt x="352422" y="1489143"/>
                </a:lnTo>
                <a:lnTo>
                  <a:pt x="306100" y="1486087"/>
                </a:lnTo>
                <a:lnTo>
                  <a:pt x="260962" y="1477069"/>
                </a:lnTo>
                <a:lnTo>
                  <a:pt x="217557" y="1462317"/>
                </a:lnTo>
                <a:lnTo>
                  <a:pt x="176434" y="1442056"/>
                </a:lnTo>
                <a:lnTo>
                  <a:pt x="138140" y="1416515"/>
                </a:lnTo>
                <a:lnTo>
                  <a:pt x="103222" y="1385920"/>
                </a:lnTo>
                <a:lnTo>
                  <a:pt x="72627" y="1351003"/>
                </a:lnTo>
                <a:lnTo>
                  <a:pt x="47086" y="1312709"/>
                </a:lnTo>
                <a:lnTo>
                  <a:pt x="26826" y="1271585"/>
                </a:lnTo>
                <a:lnTo>
                  <a:pt x="12074" y="1228181"/>
                </a:lnTo>
                <a:lnTo>
                  <a:pt x="3056" y="1183042"/>
                </a:lnTo>
                <a:lnTo>
                  <a:pt x="0" y="1136718"/>
                </a:lnTo>
                <a:lnTo>
                  <a:pt x="0" y="352424"/>
                </a:lnTo>
                <a:lnTo>
                  <a:pt x="3056" y="306100"/>
                </a:lnTo>
                <a:lnTo>
                  <a:pt x="12074" y="260962"/>
                </a:lnTo>
                <a:lnTo>
                  <a:pt x="26826" y="217557"/>
                </a:lnTo>
                <a:lnTo>
                  <a:pt x="47086" y="176434"/>
                </a:lnTo>
                <a:lnTo>
                  <a:pt x="72627" y="138140"/>
                </a:lnTo>
                <a:lnTo>
                  <a:pt x="103222" y="103222"/>
                </a:lnTo>
                <a:lnTo>
                  <a:pt x="138140" y="72627"/>
                </a:lnTo>
                <a:lnTo>
                  <a:pt x="176434" y="47086"/>
                </a:lnTo>
                <a:lnTo>
                  <a:pt x="217557" y="26826"/>
                </a:lnTo>
                <a:lnTo>
                  <a:pt x="260962" y="12074"/>
                </a:lnTo>
                <a:lnTo>
                  <a:pt x="306100" y="3056"/>
                </a:lnTo>
                <a:lnTo>
                  <a:pt x="352424" y="0"/>
                </a:lnTo>
                <a:lnTo>
                  <a:pt x="5570452" y="0"/>
                </a:lnTo>
                <a:lnTo>
                  <a:pt x="5616776" y="3056"/>
                </a:lnTo>
                <a:lnTo>
                  <a:pt x="5661914" y="12074"/>
                </a:lnTo>
                <a:lnTo>
                  <a:pt x="5705319" y="26826"/>
                </a:lnTo>
                <a:lnTo>
                  <a:pt x="5746442" y="47086"/>
                </a:lnTo>
                <a:lnTo>
                  <a:pt x="5784737" y="72627"/>
                </a:lnTo>
                <a:lnTo>
                  <a:pt x="5819654" y="103222"/>
                </a:lnTo>
                <a:lnTo>
                  <a:pt x="5850249" y="138140"/>
                </a:lnTo>
                <a:lnTo>
                  <a:pt x="5875790" y="176434"/>
                </a:lnTo>
                <a:lnTo>
                  <a:pt x="5896050" y="217557"/>
                </a:lnTo>
                <a:lnTo>
                  <a:pt x="5910803" y="260962"/>
                </a:lnTo>
                <a:lnTo>
                  <a:pt x="5919821" y="306100"/>
                </a:lnTo>
                <a:lnTo>
                  <a:pt x="5921672" y="334163"/>
                </a:lnTo>
                <a:lnTo>
                  <a:pt x="5921672" y="1154980"/>
                </a:lnTo>
                <a:lnTo>
                  <a:pt x="5910803" y="1228181"/>
                </a:lnTo>
                <a:lnTo>
                  <a:pt x="5896050" y="1271585"/>
                </a:lnTo>
                <a:lnTo>
                  <a:pt x="5875790" y="1312709"/>
                </a:lnTo>
                <a:lnTo>
                  <a:pt x="5850249" y="1351003"/>
                </a:lnTo>
                <a:lnTo>
                  <a:pt x="5819654" y="1385920"/>
                </a:lnTo>
                <a:lnTo>
                  <a:pt x="5784737" y="1416515"/>
                </a:lnTo>
                <a:lnTo>
                  <a:pt x="5746442" y="1442056"/>
                </a:lnTo>
                <a:lnTo>
                  <a:pt x="5705319" y="1462317"/>
                </a:lnTo>
                <a:lnTo>
                  <a:pt x="5661914" y="1477069"/>
                </a:lnTo>
                <a:lnTo>
                  <a:pt x="5616776" y="1486087"/>
                </a:lnTo>
                <a:lnTo>
                  <a:pt x="5570455" y="1489143"/>
                </a:lnTo>
                <a:close/>
              </a:path>
            </a:pathLst>
          </a:custGeom>
          <a:solidFill>
            <a:srgbClr val="344A1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4" name="object 3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8369" y="5559619"/>
            <a:ext cx="5800724" cy="4286249"/>
          </a:xfrm>
          <a:prstGeom prst="rect">
            <a:avLst/>
          </a:prstGeom>
        </p:spPr>
      </p:pic>
      <p:pic>
        <p:nvPicPr>
          <p:cNvPr id="35" name="object 3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09038" y="177733"/>
            <a:ext cx="4962524" cy="4962524"/>
          </a:xfrm>
          <a:prstGeom prst="rect">
            <a:avLst/>
          </a:prstGeom>
        </p:spPr>
      </p:pic>
      <p:sp>
        <p:nvSpPr>
          <p:cNvPr id="36" name="object 36" descr=""/>
          <p:cNvSpPr txBox="1"/>
          <p:nvPr/>
        </p:nvSpPr>
        <p:spPr>
          <a:xfrm>
            <a:off x="1608448" y="2752964"/>
            <a:ext cx="6039485" cy="3225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16700"/>
              </a:lnSpc>
              <a:spcBef>
                <a:spcPts val="95"/>
              </a:spcBef>
            </a:pPr>
            <a:r>
              <a:rPr dirty="0" sz="3000" spc="-65">
                <a:solidFill>
                  <a:srgbClr val="FFFFF1"/>
                </a:solidFill>
                <a:latin typeface="Trebuchet MS"/>
                <a:cs typeface="Trebuchet MS"/>
              </a:rPr>
              <a:t>Se</a:t>
            </a:r>
            <a:r>
              <a:rPr dirty="0" sz="3000" spc="-14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55">
                <a:solidFill>
                  <a:srgbClr val="FFFFF1"/>
                </a:solidFill>
                <a:latin typeface="Trebuchet MS"/>
                <a:cs typeface="Trebuchet MS"/>
              </a:rPr>
              <a:t>basa</a:t>
            </a:r>
            <a:r>
              <a:rPr dirty="0" sz="3000" spc="-14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FFFFF1"/>
                </a:solidFill>
                <a:latin typeface="Trebuchet MS"/>
                <a:cs typeface="Trebuchet MS"/>
              </a:rPr>
              <a:t>en</a:t>
            </a:r>
            <a:r>
              <a:rPr dirty="0" sz="3000" spc="-14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FFFFF1"/>
                </a:solidFill>
                <a:latin typeface="Trebuchet MS"/>
                <a:cs typeface="Trebuchet MS"/>
              </a:rPr>
              <a:t>un</a:t>
            </a:r>
            <a:r>
              <a:rPr dirty="0" sz="3000" spc="-14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75">
                <a:solidFill>
                  <a:srgbClr val="FFFFF1"/>
                </a:solidFill>
                <a:latin typeface="Trebuchet MS"/>
                <a:cs typeface="Trebuchet MS"/>
              </a:rPr>
              <a:t>cable</a:t>
            </a:r>
            <a:r>
              <a:rPr dirty="0" sz="3000" spc="-14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95">
                <a:solidFill>
                  <a:srgbClr val="FFFFF1"/>
                </a:solidFill>
                <a:latin typeface="Trebuchet MS"/>
                <a:cs typeface="Trebuchet MS"/>
              </a:rPr>
              <a:t>central,</a:t>
            </a:r>
            <a:r>
              <a:rPr dirty="0" sz="3000" spc="-14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FFFFF1"/>
                </a:solidFill>
                <a:latin typeface="Trebuchet MS"/>
                <a:cs typeface="Trebuchet MS"/>
              </a:rPr>
              <a:t>el</a:t>
            </a:r>
            <a:r>
              <a:rPr dirty="0" sz="3000" spc="-14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20">
                <a:solidFill>
                  <a:srgbClr val="FFFFF1"/>
                </a:solidFill>
                <a:latin typeface="Trebuchet MS"/>
                <a:cs typeface="Trebuchet MS"/>
              </a:rPr>
              <a:t>cual </a:t>
            </a:r>
            <a:r>
              <a:rPr dirty="0" sz="3000" spc="-40">
                <a:solidFill>
                  <a:srgbClr val="FFFFF1"/>
                </a:solidFill>
                <a:latin typeface="Trebuchet MS"/>
                <a:cs typeface="Trebuchet MS"/>
              </a:rPr>
              <a:t>lleva</a:t>
            </a:r>
            <a:r>
              <a:rPr dirty="0" sz="3000" spc="-17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30">
                <a:solidFill>
                  <a:srgbClr val="FFFFF1"/>
                </a:solidFill>
                <a:latin typeface="Trebuchet MS"/>
                <a:cs typeface="Trebuchet MS"/>
              </a:rPr>
              <a:t>la</a:t>
            </a:r>
            <a:r>
              <a:rPr dirty="0" sz="3000" spc="-16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60">
                <a:solidFill>
                  <a:srgbClr val="FFFFF1"/>
                </a:solidFill>
                <a:latin typeface="Trebuchet MS"/>
                <a:cs typeface="Trebuchet MS"/>
              </a:rPr>
              <a:t>información</a:t>
            </a:r>
            <a:r>
              <a:rPr dirty="0" sz="3000" spc="-16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80">
                <a:solidFill>
                  <a:srgbClr val="FFFFF1"/>
                </a:solidFill>
                <a:latin typeface="Trebuchet MS"/>
                <a:cs typeface="Trebuchet MS"/>
              </a:rPr>
              <a:t>a</a:t>
            </a:r>
            <a:r>
              <a:rPr dirty="0" sz="3000" spc="-15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85">
                <a:solidFill>
                  <a:srgbClr val="FFFFF1"/>
                </a:solidFill>
                <a:latin typeface="Trebuchet MS"/>
                <a:cs typeface="Trebuchet MS"/>
              </a:rPr>
              <a:t>todas</a:t>
            </a:r>
            <a:r>
              <a:rPr dirty="0" sz="3000" spc="-15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FFFFF1"/>
                </a:solidFill>
                <a:latin typeface="Trebuchet MS"/>
                <a:cs typeface="Trebuchet MS"/>
              </a:rPr>
              <a:t>las </a:t>
            </a:r>
            <a:r>
              <a:rPr dirty="0" sz="3000" spc="-70">
                <a:solidFill>
                  <a:srgbClr val="FFFFF1"/>
                </a:solidFill>
                <a:latin typeface="Trebuchet MS"/>
                <a:cs typeface="Trebuchet MS"/>
              </a:rPr>
              <a:t>computadoras</a:t>
            </a:r>
            <a:r>
              <a:rPr dirty="0" sz="3000" spc="-14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FFFFF1"/>
                </a:solidFill>
                <a:latin typeface="Trebuchet MS"/>
                <a:cs typeface="Trebuchet MS"/>
              </a:rPr>
              <a:t>de</a:t>
            </a:r>
            <a:r>
              <a:rPr dirty="0" sz="3000" spc="-14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30">
                <a:solidFill>
                  <a:srgbClr val="FFFFF1"/>
                </a:solidFill>
                <a:latin typeface="Trebuchet MS"/>
                <a:cs typeface="Trebuchet MS"/>
              </a:rPr>
              <a:t>la</a:t>
            </a:r>
            <a:r>
              <a:rPr dirty="0" sz="3000" spc="-14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20">
                <a:solidFill>
                  <a:srgbClr val="FFFFF1"/>
                </a:solidFill>
                <a:latin typeface="Trebuchet MS"/>
                <a:cs typeface="Trebuchet MS"/>
              </a:rPr>
              <a:t>red,</a:t>
            </a:r>
            <a:r>
              <a:rPr dirty="0" sz="3000" spc="-14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FFFFF1"/>
                </a:solidFill>
                <a:latin typeface="Trebuchet MS"/>
                <a:cs typeface="Trebuchet MS"/>
              </a:rPr>
              <a:t>en</a:t>
            </a:r>
            <a:r>
              <a:rPr dirty="0" sz="3000" spc="-14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90">
                <a:solidFill>
                  <a:srgbClr val="FFFFF1"/>
                </a:solidFill>
                <a:latin typeface="Trebuchet MS"/>
                <a:cs typeface="Trebuchet MS"/>
              </a:rPr>
              <a:t>forma</a:t>
            </a:r>
            <a:r>
              <a:rPr dirty="0" sz="3000" spc="-14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FFFFF1"/>
                </a:solidFill>
                <a:latin typeface="Trebuchet MS"/>
                <a:cs typeface="Trebuchet MS"/>
              </a:rPr>
              <a:t>de </a:t>
            </a:r>
            <a:r>
              <a:rPr dirty="0" sz="3000" spc="-114">
                <a:solidFill>
                  <a:srgbClr val="FFFFF1"/>
                </a:solidFill>
                <a:latin typeface="Trebuchet MS"/>
                <a:cs typeface="Trebuchet MS"/>
              </a:rPr>
              <a:t>ramificaciones,</a:t>
            </a:r>
            <a:r>
              <a:rPr dirty="0" sz="3000" spc="-15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FFFFF1"/>
                </a:solidFill>
                <a:latin typeface="Trebuchet MS"/>
                <a:cs typeface="Trebuchet MS"/>
              </a:rPr>
              <a:t>de</a:t>
            </a:r>
            <a:r>
              <a:rPr dirty="0" sz="3000" spc="-15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50">
                <a:solidFill>
                  <a:srgbClr val="FFFFF1"/>
                </a:solidFill>
                <a:latin typeface="Trebuchet MS"/>
                <a:cs typeface="Trebuchet MS"/>
              </a:rPr>
              <a:t>modo,</a:t>
            </a:r>
            <a:r>
              <a:rPr dirty="0" sz="3000" spc="-15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FFFFF1"/>
                </a:solidFill>
                <a:latin typeface="Trebuchet MS"/>
                <a:cs typeface="Trebuchet MS"/>
              </a:rPr>
              <a:t>que</a:t>
            </a:r>
            <a:r>
              <a:rPr dirty="0" sz="3000" spc="-15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FFFFF1"/>
                </a:solidFill>
                <a:latin typeface="Trebuchet MS"/>
                <a:cs typeface="Trebuchet MS"/>
              </a:rPr>
              <a:t>la </a:t>
            </a:r>
            <a:r>
              <a:rPr dirty="0" sz="3000" spc="-60">
                <a:solidFill>
                  <a:srgbClr val="FFFFF1"/>
                </a:solidFill>
                <a:latin typeface="Trebuchet MS"/>
                <a:cs typeface="Trebuchet MS"/>
              </a:rPr>
              <a:t>información</a:t>
            </a:r>
            <a:r>
              <a:rPr dirty="0" sz="3000" spc="-15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85">
                <a:solidFill>
                  <a:srgbClr val="FFFFF1"/>
                </a:solidFill>
                <a:latin typeface="Trebuchet MS"/>
                <a:cs typeface="Trebuchet MS"/>
              </a:rPr>
              <a:t>viaja</a:t>
            </a:r>
            <a:r>
              <a:rPr dirty="0" sz="3000" spc="-14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FFFFF1"/>
                </a:solidFill>
                <a:latin typeface="Trebuchet MS"/>
                <a:cs typeface="Trebuchet MS"/>
              </a:rPr>
              <a:t>de</a:t>
            </a:r>
            <a:r>
              <a:rPr dirty="0" sz="3000" spc="-14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FFFFF1"/>
                </a:solidFill>
                <a:latin typeface="Trebuchet MS"/>
                <a:cs typeface="Trebuchet MS"/>
              </a:rPr>
              <a:t>manera </a:t>
            </a:r>
            <a:r>
              <a:rPr dirty="0" sz="3000" spc="-95">
                <a:solidFill>
                  <a:srgbClr val="FFFFF1"/>
                </a:solidFill>
                <a:latin typeface="Trebuchet MS"/>
                <a:cs typeface="Trebuchet MS"/>
              </a:rPr>
              <a:t>secuencial</a:t>
            </a:r>
            <a:r>
              <a:rPr dirty="0" sz="3000" spc="-15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10">
                <a:solidFill>
                  <a:srgbClr val="FFFFF1"/>
                </a:solidFill>
                <a:latin typeface="Trebuchet MS"/>
                <a:cs typeface="Trebuchet MS"/>
              </a:rPr>
              <a:t>hacia</a:t>
            </a:r>
            <a:r>
              <a:rPr dirty="0" sz="3000" spc="-15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FFFFF1"/>
                </a:solidFill>
                <a:latin typeface="Trebuchet MS"/>
                <a:cs typeface="Trebuchet MS"/>
              </a:rPr>
              <a:t>los</a:t>
            </a:r>
            <a:r>
              <a:rPr dirty="0" sz="3000" spc="-15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FFFFF1"/>
                </a:solidFill>
                <a:latin typeface="Trebuchet MS"/>
                <a:cs typeface="Trebuchet MS"/>
              </a:rPr>
              <a:t>nodos</a:t>
            </a:r>
            <a:r>
              <a:rPr dirty="0" sz="3000" spc="-15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FFFFF1"/>
                </a:solidFill>
                <a:latin typeface="Trebuchet MS"/>
                <a:cs typeface="Trebuchet MS"/>
              </a:rPr>
              <a:t>de</a:t>
            </a:r>
            <a:r>
              <a:rPr dirty="0" sz="3000" spc="-15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30">
                <a:solidFill>
                  <a:srgbClr val="FFFFF1"/>
                </a:solidFill>
                <a:latin typeface="Trebuchet MS"/>
                <a:cs typeface="Trebuchet MS"/>
              </a:rPr>
              <a:t>la</a:t>
            </a:r>
            <a:r>
              <a:rPr dirty="0" sz="3000" spc="-15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20">
                <a:solidFill>
                  <a:srgbClr val="FFFFF1"/>
                </a:solidFill>
                <a:latin typeface="Trebuchet MS"/>
                <a:cs typeface="Trebuchet MS"/>
              </a:rPr>
              <a:t>red.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3325068" y="803652"/>
            <a:ext cx="388302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55" b="0">
                <a:solidFill>
                  <a:srgbClr val="FFFFF1"/>
                </a:solidFill>
                <a:latin typeface="Trebuchet MS"/>
                <a:cs typeface="Trebuchet MS"/>
              </a:rPr>
              <a:t>Topología</a:t>
            </a:r>
            <a:r>
              <a:rPr dirty="0" sz="4000" spc="-200" b="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4000" spc="-75" b="0">
                <a:solidFill>
                  <a:srgbClr val="FFFFF1"/>
                </a:solidFill>
                <a:latin typeface="Trebuchet MS"/>
                <a:cs typeface="Trebuchet MS"/>
              </a:rPr>
              <a:t>de</a:t>
            </a:r>
            <a:r>
              <a:rPr dirty="0" sz="4000" spc="-200" b="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4000" spc="-25" b="0">
                <a:solidFill>
                  <a:srgbClr val="FFFFF1"/>
                </a:solidFill>
                <a:latin typeface="Trebuchet MS"/>
                <a:cs typeface="Trebuchet MS"/>
              </a:rPr>
              <a:t>Bus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11836193" y="3781695"/>
            <a:ext cx="5732145" cy="4876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60070">
              <a:lnSpc>
                <a:spcPct val="100000"/>
              </a:lnSpc>
              <a:spcBef>
                <a:spcPts val="100"/>
              </a:spcBef>
            </a:pPr>
            <a:r>
              <a:rPr dirty="0" sz="4000" spc="55">
                <a:solidFill>
                  <a:srgbClr val="FFFFF1"/>
                </a:solidFill>
                <a:latin typeface="Trebuchet MS"/>
                <a:cs typeface="Trebuchet MS"/>
              </a:rPr>
              <a:t>Topología</a:t>
            </a:r>
            <a:r>
              <a:rPr dirty="0" sz="4000" spc="-20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4000" spc="-75">
                <a:solidFill>
                  <a:srgbClr val="FFFFF1"/>
                </a:solidFill>
                <a:latin typeface="Trebuchet MS"/>
                <a:cs typeface="Trebuchet MS"/>
              </a:rPr>
              <a:t>de</a:t>
            </a:r>
            <a:r>
              <a:rPr dirty="0" sz="4000" spc="-20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4000" spc="-10">
                <a:solidFill>
                  <a:srgbClr val="FFFFF1"/>
                </a:solidFill>
                <a:latin typeface="Trebuchet MS"/>
                <a:cs typeface="Trebuchet MS"/>
              </a:rPr>
              <a:t>Estrella</a:t>
            </a:r>
            <a:endParaRPr sz="4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50"/>
              </a:spcBef>
            </a:pPr>
            <a:endParaRPr sz="4000">
              <a:latin typeface="Trebuchet MS"/>
              <a:cs typeface="Trebuchet MS"/>
            </a:endParaRPr>
          </a:p>
          <a:p>
            <a:pPr algn="ctr" marL="12700" marR="5080">
              <a:lnSpc>
                <a:spcPct val="116700"/>
              </a:lnSpc>
            </a:pPr>
            <a:r>
              <a:rPr dirty="0" sz="3000" spc="-20">
                <a:solidFill>
                  <a:srgbClr val="FFFFF1"/>
                </a:solidFill>
                <a:latin typeface="Trebuchet MS"/>
                <a:cs typeface="Trebuchet MS"/>
              </a:rPr>
              <a:t>La</a:t>
            </a:r>
            <a:r>
              <a:rPr dirty="0" sz="3000" spc="-19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FFFFF1"/>
                </a:solidFill>
                <a:latin typeface="Trebuchet MS"/>
                <a:cs typeface="Trebuchet MS"/>
              </a:rPr>
              <a:t>distribucíón</a:t>
            </a:r>
            <a:r>
              <a:rPr dirty="0" sz="3000" spc="-16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65">
                <a:solidFill>
                  <a:srgbClr val="FFFFF1"/>
                </a:solidFill>
                <a:latin typeface="Trebuchet MS"/>
                <a:cs typeface="Trebuchet MS"/>
              </a:rPr>
              <a:t>de</a:t>
            </a:r>
            <a:r>
              <a:rPr dirty="0" sz="3000" spc="-16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30">
                <a:solidFill>
                  <a:srgbClr val="FFFFF1"/>
                </a:solidFill>
                <a:latin typeface="Trebuchet MS"/>
                <a:cs typeface="Trebuchet MS"/>
              </a:rPr>
              <a:t>la</a:t>
            </a:r>
            <a:r>
              <a:rPr dirty="0" sz="3000" spc="-17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FFFFF1"/>
                </a:solidFill>
                <a:latin typeface="Trebuchet MS"/>
                <a:cs typeface="Trebuchet MS"/>
              </a:rPr>
              <a:t>infoprmación </a:t>
            </a:r>
            <a:r>
              <a:rPr dirty="0" sz="3000" spc="-125">
                <a:solidFill>
                  <a:srgbClr val="FFFFF1"/>
                </a:solidFill>
                <a:latin typeface="Trebuchet MS"/>
                <a:cs typeface="Trebuchet MS"/>
              </a:rPr>
              <a:t>va </a:t>
            </a:r>
            <a:r>
              <a:rPr dirty="0" sz="3000" spc="-100">
                <a:solidFill>
                  <a:srgbClr val="FFFFF1"/>
                </a:solidFill>
                <a:latin typeface="Trebuchet MS"/>
                <a:cs typeface="Trebuchet MS"/>
              </a:rPr>
              <a:t>desde</a:t>
            </a:r>
            <a:r>
              <a:rPr dirty="0" sz="3000" spc="-12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FFFFF1"/>
                </a:solidFill>
                <a:latin typeface="Trebuchet MS"/>
                <a:cs typeface="Trebuchet MS"/>
              </a:rPr>
              <a:t>un</a:t>
            </a:r>
            <a:r>
              <a:rPr dirty="0" sz="3000" spc="-12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FFFFF1"/>
                </a:solidFill>
                <a:latin typeface="Trebuchet MS"/>
                <a:cs typeface="Trebuchet MS"/>
              </a:rPr>
              <a:t>punto</a:t>
            </a:r>
            <a:r>
              <a:rPr dirty="0" sz="3000" spc="-12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70">
                <a:solidFill>
                  <a:srgbClr val="FFFFF1"/>
                </a:solidFill>
                <a:latin typeface="Trebuchet MS"/>
                <a:cs typeface="Trebuchet MS"/>
              </a:rPr>
              <a:t>cental</a:t>
            </a:r>
            <a:r>
              <a:rPr dirty="0" sz="3000" spc="-12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FFFFF1"/>
                </a:solidFill>
                <a:latin typeface="Trebuchet MS"/>
                <a:cs typeface="Trebuchet MS"/>
              </a:rPr>
              <a:t>o</a:t>
            </a:r>
            <a:r>
              <a:rPr dirty="0" sz="3000" spc="-12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FFFFF1"/>
                </a:solidFill>
                <a:latin typeface="Trebuchet MS"/>
                <a:cs typeface="Trebuchet MS"/>
              </a:rPr>
              <a:t>Host, </a:t>
            </a:r>
            <a:r>
              <a:rPr dirty="0" sz="3000" spc="-110">
                <a:solidFill>
                  <a:srgbClr val="FFFFF1"/>
                </a:solidFill>
                <a:latin typeface="Trebuchet MS"/>
                <a:cs typeface="Trebuchet MS"/>
              </a:rPr>
              <a:t>hacia</a:t>
            </a:r>
            <a:r>
              <a:rPr dirty="0" sz="3000" spc="-15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FFFFF1"/>
                </a:solidFill>
                <a:latin typeface="Trebuchet MS"/>
                <a:cs typeface="Trebuchet MS"/>
              </a:rPr>
              <a:t>todos</a:t>
            </a:r>
            <a:r>
              <a:rPr dirty="0" sz="3000" spc="-14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FFFFF1"/>
                </a:solidFill>
                <a:latin typeface="Trebuchet MS"/>
                <a:cs typeface="Trebuchet MS"/>
              </a:rPr>
              <a:t>los</a:t>
            </a:r>
            <a:r>
              <a:rPr dirty="0" sz="3000" spc="-15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90">
                <a:solidFill>
                  <a:srgbClr val="FFFFF1"/>
                </a:solidFill>
                <a:latin typeface="Trebuchet MS"/>
                <a:cs typeface="Trebuchet MS"/>
              </a:rPr>
              <a:t>destinos</a:t>
            </a:r>
            <a:r>
              <a:rPr dirty="0" sz="3000" spc="-14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FFFFF1"/>
                </a:solidFill>
                <a:latin typeface="Trebuchet MS"/>
                <a:cs typeface="Trebuchet MS"/>
              </a:rPr>
              <a:t>o</a:t>
            </a:r>
            <a:r>
              <a:rPr dirty="0" sz="3000" spc="-14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FFFFF1"/>
                </a:solidFill>
                <a:latin typeface="Trebuchet MS"/>
                <a:cs typeface="Trebuchet MS"/>
              </a:rPr>
              <a:t>nodos</a:t>
            </a:r>
            <a:r>
              <a:rPr dirty="0" sz="3000" spc="-15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FFFFF1"/>
                </a:solidFill>
                <a:latin typeface="Trebuchet MS"/>
                <a:cs typeface="Trebuchet MS"/>
              </a:rPr>
              <a:t>de </a:t>
            </a:r>
            <a:r>
              <a:rPr dirty="0" sz="3000" spc="-30">
                <a:solidFill>
                  <a:srgbClr val="FFFFF1"/>
                </a:solidFill>
                <a:latin typeface="Trebuchet MS"/>
                <a:cs typeface="Trebuchet MS"/>
              </a:rPr>
              <a:t>la</a:t>
            </a:r>
            <a:r>
              <a:rPr dirty="0" sz="3000" spc="-16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20">
                <a:solidFill>
                  <a:srgbClr val="FFFFF1"/>
                </a:solidFill>
                <a:latin typeface="Trebuchet MS"/>
                <a:cs typeface="Trebuchet MS"/>
              </a:rPr>
              <a:t>red.</a:t>
            </a:r>
            <a:r>
              <a:rPr dirty="0" sz="3000" spc="-15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55">
                <a:solidFill>
                  <a:srgbClr val="FFFFF1"/>
                </a:solidFill>
                <a:latin typeface="Trebuchet MS"/>
                <a:cs typeface="Trebuchet MS"/>
              </a:rPr>
              <a:t>En</a:t>
            </a:r>
            <a:r>
              <a:rPr dirty="0" sz="3000" spc="-16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30">
                <a:solidFill>
                  <a:srgbClr val="FFFFF1"/>
                </a:solidFill>
                <a:latin typeface="Trebuchet MS"/>
                <a:cs typeface="Trebuchet MS"/>
              </a:rPr>
              <a:t>la</a:t>
            </a:r>
            <a:r>
              <a:rPr dirty="0" sz="3000" spc="-15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FFFFF1"/>
                </a:solidFill>
                <a:latin typeface="Trebuchet MS"/>
                <a:cs typeface="Trebuchet MS"/>
              </a:rPr>
              <a:t>Actualidad,</a:t>
            </a:r>
            <a:r>
              <a:rPr dirty="0" sz="3000" spc="-16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80">
                <a:solidFill>
                  <a:srgbClr val="FFFFF1"/>
                </a:solidFill>
                <a:latin typeface="Trebuchet MS"/>
                <a:cs typeface="Trebuchet MS"/>
              </a:rPr>
              <a:t>es</a:t>
            </a:r>
            <a:r>
              <a:rPr dirty="0" sz="3000" spc="-15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FFFFF1"/>
                </a:solidFill>
                <a:latin typeface="Trebuchet MS"/>
                <a:cs typeface="Trebuchet MS"/>
              </a:rPr>
              <a:t>muy </a:t>
            </a:r>
            <a:r>
              <a:rPr dirty="0" sz="3000" spc="-80">
                <a:solidFill>
                  <a:srgbClr val="FFFFF1"/>
                </a:solidFill>
                <a:latin typeface="Trebuchet MS"/>
                <a:cs typeface="Trebuchet MS"/>
              </a:rPr>
              <a:t>utilizada</a:t>
            </a:r>
            <a:r>
              <a:rPr dirty="0" sz="3000" spc="-14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FFFFF1"/>
                </a:solidFill>
                <a:latin typeface="Trebuchet MS"/>
                <a:cs typeface="Trebuchet MS"/>
              </a:rPr>
              <a:t>por</a:t>
            </a:r>
            <a:r>
              <a:rPr dirty="0" sz="3000" spc="-13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95">
                <a:solidFill>
                  <a:srgbClr val="FFFFF1"/>
                </a:solidFill>
                <a:latin typeface="Trebuchet MS"/>
                <a:cs typeface="Trebuchet MS"/>
              </a:rPr>
              <a:t>su</a:t>
            </a:r>
            <a:r>
              <a:rPr dirty="0" sz="3000" spc="-140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105">
                <a:solidFill>
                  <a:srgbClr val="FFFFF1"/>
                </a:solidFill>
                <a:latin typeface="Trebuchet MS"/>
                <a:cs typeface="Trebuchet MS"/>
              </a:rPr>
              <a:t>eficiencia</a:t>
            </a:r>
            <a:r>
              <a:rPr dirty="0" sz="3000" spc="-135">
                <a:solidFill>
                  <a:srgbClr val="FFFFF1"/>
                </a:solidFill>
                <a:latin typeface="Trebuchet MS"/>
                <a:cs typeface="Trebuchet MS"/>
              </a:rPr>
              <a:t> </a:t>
            </a:r>
            <a:r>
              <a:rPr dirty="0" sz="3000" spc="-50">
                <a:solidFill>
                  <a:srgbClr val="FFFFF1"/>
                </a:solidFill>
                <a:latin typeface="Trebuchet MS"/>
                <a:cs typeface="Trebuchet MS"/>
              </a:rPr>
              <a:t>y </a:t>
            </a:r>
            <a:r>
              <a:rPr dirty="0" sz="3000" spc="-10">
                <a:solidFill>
                  <a:srgbClr val="FFFFF1"/>
                </a:solidFill>
                <a:latin typeface="Trebuchet MS"/>
                <a:cs typeface="Trebuchet MS"/>
              </a:rPr>
              <a:t>simpleza.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Jeenny Gómez</dc:creator>
  <cp:keywords>DAGEDx6Xq6c,BAELXdDPFS4</cp:keywords>
  <dc:title>Green Aesthetic Thesis Defense Presentation</dc:title>
  <dcterms:created xsi:type="dcterms:W3CDTF">2024-06-21T12:12:06Z</dcterms:created>
  <dcterms:modified xsi:type="dcterms:W3CDTF">2024-06-21T12:12:06Z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2024-05-08T00:00:00Z</vt:filetime>
  </property>
  <property fmtid="{D5CDD505-2E9C-101B-9397-08002B2CF9AE}" pid="3" name="Creator">
    <vt:lpwstr>Canva</vt:lpwstr>
  </property>
  <property fmtid="{D5CDD505-2E9C-101B-9397-08002B2CF9AE}" pid="4" name="LastSaved">
    <vt:filetime>2024-06-21T00:00:00Z</vt:filetime>
  </property>
  <property fmtid="{D5CDD505-2E9C-101B-9397-08002B2CF9AE}" pid="5" name="Producer">
    <vt:lpwstr>Canva</vt:lpwstr>
  </property>
</Properties>
</file>